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126" y="0"/>
            <a:ext cx="710174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93" y="0"/>
            <a:ext cx="9031413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2024-02-04T20:18:45Z</dcterms:created>
  <dcterms:modified xsi:type="dcterms:W3CDTF">2024-02-04T20:18:45Z</dcterms:modified>
</cp:coreProperties>
</file>