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iqxyR7Ybd0UVUholiWFhjZZsKd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99eda5dc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99eda5dc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Medidas estadísticas de tendencia central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dirty="0"/>
              <a:t>¿Media o mediana?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Definiciones</a:t>
            </a:r>
            <a:endParaRPr/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Media / promedio: suma del conjunto de valores dividido la cantidad de valores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Mediana: valor que se encuentra exactamente en el medio de una serie ordenada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725" y="1824200"/>
            <a:ext cx="1532300" cy="97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3725" y="3707875"/>
            <a:ext cx="2442550" cy="8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Caso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3863"/>
              <a:buNone/>
            </a:pPr>
            <a:endParaRPr sz="202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100" y="1567425"/>
            <a:ext cx="3803750" cy="25358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"/>
          <p:cNvSpPr txBox="1"/>
          <p:nvPr/>
        </p:nvSpPr>
        <p:spPr>
          <a:xfrm>
            <a:off x="4760625" y="1786800"/>
            <a:ext cx="4175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Promedio = 0.5035020032088375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Mediana = 0.5045937038655621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37375" y="3079800"/>
            <a:ext cx="1027727" cy="108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Caso 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3863"/>
              <a:buNone/>
            </a:pPr>
            <a:endParaRPr sz="2021"/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510775"/>
            <a:ext cx="3827125" cy="25791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/>
          <p:nvPr/>
        </p:nvSpPr>
        <p:spPr>
          <a:xfrm>
            <a:off x="4753400" y="2063850"/>
            <a:ext cx="4175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Promedio = 0.48495463553912066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Mediana = 0.4781596985113679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37375" y="3079800"/>
            <a:ext cx="1027727" cy="108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Caso 3</a:t>
            </a:r>
            <a:endParaRPr/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000" y="1390650"/>
            <a:ext cx="360045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5"/>
          <p:cNvSpPr txBox="1"/>
          <p:nvPr/>
        </p:nvSpPr>
        <p:spPr>
          <a:xfrm>
            <a:off x="4695600" y="2027725"/>
            <a:ext cx="4175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Promedio = 0.7747115032491904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Mediana = 0.5077163745700051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3228850" y="2568150"/>
            <a:ext cx="563400" cy="11847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2774025" y="3792625"/>
            <a:ext cx="163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¿Y si los saco?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29275" y="3043525"/>
            <a:ext cx="1350251" cy="13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Caso 3</a:t>
            </a:r>
            <a:endParaRPr/>
          </a:p>
        </p:txBody>
      </p:sp>
      <p:pic>
        <p:nvPicPr>
          <p:cNvPr id="95" name="Google Shape;9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625" y="1390650"/>
            <a:ext cx="344805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6"/>
          <p:cNvSpPr txBox="1"/>
          <p:nvPr/>
        </p:nvSpPr>
        <p:spPr>
          <a:xfrm>
            <a:off x="4695600" y="2027725"/>
            <a:ext cx="4175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Promedio = 0.46317111370407704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Mediana = 0.4804871112784696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65075" y="4666725"/>
            <a:ext cx="69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¿Está bien sacar números sólo porque me molestan? Y… dependerá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37375" y="3079800"/>
            <a:ext cx="1027727" cy="108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body" idx="1"/>
          </p:nvPr>
        </p:nvSpPr>
        <p:spPr>
          <a:xfrm>
            <a:off x="355050" y="11380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Promedio: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Ventajas: medida más conocida y utilizada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Desventajas: poco robusta, sensible a valores atípicos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Mediana: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Ventajas: no es sensible a valores extremos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/>
              <a:t>Desventajas: pérdida de información</a:t>
            </a:r>
            <a:endParaRPr/>
          </a:p>
        </p:txBody>
      </p:sp>
      <p:sp>
        <p:nvSpPr>
          <p:cNvPr id="105" name="Google Shape;105;p7"/>
          <p:cNvSpPr txBox="1"/>
          <p:nvPr/>
        </p:nvSpPr>
        <p:spPr>
          <a:xfrm>
            <a:off x="0" y="4743300"/>
            <a:ext cx="69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¿Entonces, cuál uso? Y</a:t>
            </a:r>
            <a:r>
              <a:rPr lang="es"/>
              <a:t>… vamos a preguntarle a ChatGPT qué opina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1f99eda5dcf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813" y="114300"/>
            <a:ext cx="499413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1f99eda5dcf_2_0"/>
          <p:cNvSpPr/>
          <p:nvPr/>
        </p:nvSpPr>
        <p:spPr>
          <a:xfrm rot="-5400000">
            <a:off x="2757288" y="1657200"/>
            <a:ext cx="1106400" cy="5637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f99eda5dcf_2_0"/>
          <p:cNvSpPr txBox="1"/>
          <p:nvPr/>
        </p:nvSpPr>
        <p:spPr>
          <a:xfrm>
            <a:off x="6506775" y="1925250"/>
            <a:ext cx="20235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Y así es como los docentes de IAA se quedaron sin trabajo 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Presentación en pantalla (16:9)</PresentationFormat>
  <Paragraphs>37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Medidas estadísticas de tendencia central</vt:lpstr>
      <vt:lpstr>Definiciones</vt:lpstr>
      <vt:lpstr>Caso 1  </vt:lpstr>
      <vt:lpstr>Caso 2 </vt:lpstr>
      <vt:lpstr>Caso 3</vt:lpstr>
      <vt:lpstr>Caso 3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Medidas estadísticas de tendencia central</dc:title>
  <cp:lastModifiedBy>Florencia Oppenheimer</cp:lastModifiedBy>
  <cp:revision>1</cp:revision>
  <dcterms:modified xsi:type="dcterms:W3CDTF">2023-03-21T23:59:15Z</dcterms:modified>
</cp:coreProperties>
</file>