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57" r:id="rId5"/>
    <p:sldId id="258" r:id="rId6"/>
    <p:sldId id="261" r:id="rId7"/>
    <p:sldId id="260" r:id="rId8"/>
    <p:sldId id="266" r:id="rId9"/>
    <p:sldId id="264" r:id="rId10"/>
    <p:sldId id="278" r:id="rId11"/>
    <p:sldId id="284" r:id="rId12"/>
    <p:sldId id="270" r:id="rId13"/>
    <p:sldId id="277" r:id="rId14"/>
    <p:sldId id="290" r:id="rId15"/>
    <p:sldId id="291" r:id="rId16"/>
    <p:sldId id="283" r:id="rId17"/>
    <p:sldId id="274" r:id="rId18"/>
    <p:sldId id="275" r:id="rId19"/>
    <p:sldId id="281" r:id="rId20"/>
    <p:sldId id="282" r:id="rId21"/>
    <p:sldId id="280" r:id="rId22"/>
    <p:sldId id="287" r:id="rId23"/>
    <p:sldId id="286" r:id="rId24"/>
    <p:sldId id="288" r:id="rId25"/>
    <p:sldId id="28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DC6D-0BEE-4E6E-87E5-4C8AB8381A25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DBE-A42A-451C-BC2E-6193D1AE1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DC6D-0BEE-4E6E-87E5-4C8AB8381A25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DBE-A42A-451C-BC2E-6193D1AE1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DC6D-0BEE-4E6E-87E5-4C8AB8381A25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DBE-A42A-451C-BC2E-6193D1AE1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DC6D-0BEE-4E6E-87E5-4C8AB8381A25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DBE-A42A-451C-BC2E-6193D1AE1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DC6D-0BEE-4E6E-87E5-4C8AB8381A25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DBE-A42A-451C-BC2E-6193D1AE1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DC6D-0BEE-4E6E-87E5-4C8AB8381A25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DBE-A42A-451C-BC2E-6193D1AE1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DC6D-0BEE-4E6E-87E5-4C8AB8381A25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DBE-A42A-451C-BC2E-6193D1AE1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DC6D-0BEE-4E6E-87E5-4C8AB8381A25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DBE-A42A-451C-BC2E-6193D1AE1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DC6D-0BEE-4E6E-87E5-4C8AB8381A25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DBE-A42A-451C-BC2E-6193D1AE1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DC6D-0BEE-4E6E-87E5-4C8AB8381A25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DBE-A42A-451C-BC2E-6193D1AE1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DC6D-0BEE-4E6E-87E5-4C8AB8381A25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DBE-A42A-451C-BC2E-6193D1AE1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CDC6D-0BEE-4E6E-87E5-4C8AB8381A25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45DBE-A42A-451C-BC2E-6193D1AE1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arduino.cc/en/Tutorial/AnalogInOutSeria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Tutorial/Knob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en/Tutorial/HomePa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www.youtube.com/watch?v=_sUeGC-8dyk&amp;feature=youtu.b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fSy2JYkdn-c&amp;feature=youtu.be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www.youtube.com/watch?v=4sodf_kJLzQ&amp;feature=youtu.b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youtube.com/watch?v=CqrQmQqpHX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3800" dirty="0" err="1" smtClean="0"/>
              <a:t>Arduino</a:t>
            </a:r>
            <a:endParaRPr lang="en-US" sz="13800" dirty="0"/>
          </a:p>
        </p:txBody>
      </p:sp>
      <p:sp>
        <p:nvSpPr>
          <p:cNvPr id="4" name="TextBox 3"/>
          <p:cNvSpPr txBox="1"/>
          <p:nvPr/>
        </p:nvSpPr>
        <p:spPr>
          <a:xfrm>
            <a:off x="6503469" y="6488668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Prepared by: </a:t>
            </a:r>
            <a:r>
              <a:rPr lang="en-US" dirty="0" err="1" smtClean="0"/>
              <a:t>Soe</a:t>
            </a:r>
            <a:r>
              <a:rPr lang="en-US" dirty="0" smtClean="0"/>
              <a:t> Lin </a:t>
            </a:r>
            <a:r>
              <a:rPr lang="en-US" dirty="0" err="1" smtClean="0"/>
              <a:t>Myat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33400"/>
            <a:ext cx="6242194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DIY 1: Blink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Blink LED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21822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/*  Blink  Turns on an LED on for one second, then off for one second, repeatedly.   This example code is in the public domain. */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 Pin 13 has an LED connected on most </a:t>
            </a:r>
            <a:r>
              <a:rPr lang="en-US" dirty="0" err="1" smtClean="0"/>
              <a:t>Arduino</a:t>
            </a:r>
            <a:r>
              <a:rPr lang="en-US" dirty="0" smtClean="0"/>
              <a:t> boards.</a:t>
            </a:r>
          </a:p>
          <a:p>
            <a:pPr>
              <a:buNone/>
            </a:pPr>
            <a:r>
              <a:rPr lang="en-US" dirty="0" smtClean="0"/>
              <a:t>// give it a name: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led = 13;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 the setup routine runs once when you press reset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void setup() {                  </a:t>
            </a:r>
          </a:p>
          <a:p>
            <a:pPr>
              <a:buNone/>
            </a:pPr>
            <a:r>
              <a:rPr lang="en-US" dirty="0" smtClean="0"/>
              <a:t>	// initialize the digital pin as an output.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pinMode</a:t>
            </a:r>
            <a:r>
              <a:rPr lang="en-US" dirty="0" smtClean="0"/>
              <a:t>(led, OUTPUT);    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 the loop routine runs over and over again forever:</a:t>
            </a:r>
          </a:p>
          <a:p>
            <a:pPr>
              <a:buNone/>
            </a:pPr>
            <a:r>
              <a:rPr lang="en-US" dirty="0" smtClean="0"/>
              <a:t>void loop() {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digitalWrite</a:t>
            </a:r>
            <a:r>
              <a:rPr lang="en-US" dirty="0" smtClean="0"/>
              <a:t>(led, HIGH);  		// turn the LED on (HIGH is the voltage level)  </a:t>
            </a:r>
          </a:p>
          <a:p>
            <a:pPr>
              <a:buNone/>
            </a:pPr>
            <a:r>
              <a:rPr lang="en-US" dirty="0" smtClean="0"/>
              <a:t>	delay(1000);               		// wait for a second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digitalWrite</a:t>
            </a:r>
            <a:r>
              <a:rPr lang="en-US" dirty="0" smtClean="0"/>
              <a:t>(led, LOW);   	 	// turn the LED off by making the voltage LOW  </a:t>
            </a:r>
          </a:p>
          <a:p>
            <a:pPr>
              <a:buNone/>
            </a:pPr>
            <a:r>
              <a:rPr lang="en-US" dirty="0" smtClean="0"/>
              <a:t>	delay(1000);              		// wait for a second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Making 2 LED blink alternatively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12109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3217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DIY2: Led dimming with potentiometer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an analog input pin, map the result, and then use that data to dim or brighten an LED.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6172200"/>
            <a:ext cx="495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http://arduino.cc/en/Tutorial/AnalogInOutSerial</a:t>
            </a:r>
            <a:endParaRPr lang="en-US" dirty="0"/>
          </a:p>
        </p:txBody>
      </p:sp>
      <p:pic>
        <p:nvPicPr>
          <p:cNvPr id="14338" name="Picture 2" descr="http://upload.wikimedia.org/wikipedia/commons/8/84/10k_Ohm_Breadboard_Compatible_Potentiome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7632700" y="5549900"/>
            <a:ext cx="1295400" cy="86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6960"/>
            <a:ext cx="9144000" cy="6871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pot= A0;</a:t>
            </a:r>
          </a:p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led = </a:t>
            </a:r>
            <a:r>
              <a:rPr lang="en-US" dirty="0"/>
              <a:t>9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sensorValue</a:t>
            </a:r>
            <a:r>
              <a:rPr lang="en-US" dirty="0" smtClean="0"/>
              <a:t> = 0;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outputValue</a:t>
            </a:r>
            <a:r>
              <a:rPr lang="en-US" dirty="0" smtClean="0"/>
              <a:t> = 0;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setup() {     </a:t>
            </a:r>
          </a:p>
          <a:p>
            <a:pPr>
              <a:buNone/>
            </a:pPr>
            <a:r>
              <a:rPr lang="en-US" dirty="0" smtClean="0"/>
              <a:t>	 // initialize serial communications at 9600 bps:         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Serial.begin</a:t>
            </a:r>
            <a:r>
              <a:rPr lang="en-US" dirty="0" smtClean="0"/>
              <a:t>(9600);  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loop() {</a:t>
            </a:r>
          </a:p>
          <a:p>
            <a:pPr>
              <a:buNone/>
            </a:pPr>
            <a:r>
              <a:rPr lang="en-US" dirty="0" smtClean="0"/>
              <a:t>    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sensorValue</a:t>
            </a:r>
            <a:r>
              <a:rPr lang="en-US" dirty="0" smtClean="0"/>
              <a:t> = </a:t>
            </a:r>
            <a:r>
              <a:rPr lang="en-US" dirty="0" err="1" smtClean="0"/>
              <a:t>analogRead</a:t>
            </a:r>
            <a:r>
              <a:rPr lang="en-US" dirty="0" smtClean="0"/>
              <a:t>(pot); </a:t>
            </a:r>
          </a:p>
          <a:p>
            <a:pPr>
              <a:buNone/>
            </a:pPr>
            <a:r>
              <a:rPr lang="en-US" dirty="0" smtClean="0"/>
              <a:t>	float </a:t>
            </a:r>
            <a:r>
              <a:rPr lang="en-US" dirty="0" err="1" smtClean="0"/>
              <a:t>outputValue</a:t>
            </a:r>
            <a:r>
              <a:rPr lang="en-US" dirty="0" smtClean="0"/>
              <a:t> = </a:t>
            </a:r>
            <a:r>
              <a:rPr lang="en-US" dirty="0" err="1" smtClean="0"/>
              <a:t>sensorValue</a:t>
            </a:r>
            <a:r>
              <a:rPr lang="en-US" dirty="0" smtClean="0"/>
              <a:t>/1023.0 *255.0;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	//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outputValue</a:t>
            </a:r>
            <a:r>
              <a:rPr lang="en-US" dirty="0" smtClean="0"/>
              <a:t> = map(pot, 0, 1023, 0, 255);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analogWrite</a:t>
            </a:r>
            <a:r>
              <a:rPr lang="en-US" dirty="0" smtClean="0"/>
              <a:t>(led, </a:t>
            </a:r>
            <a:r>
              <a:rPr lang="en-US" dirty="0" err="1" smtClean="0"/>
              <a:t>outputValue</a:t>
            </a:r>
            <a:r>
              <a:rPr lang="en-US" dirty="0" smtClean="0"/>
              <a:t>);	</a:t>
            </a:r>
          </a:p>
          <a:p>
            <a:pPr>
              <a:buNone/>
            </a:pPr>
            <a:r>
              <a:rPr lang="en-US" dirty="0" smtClean="0"/>
              <a:t>	delay(2);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DIY3: Servo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the position of a RC (hobby) servo motor with your </a:t>
            </a:r>
            <a:r>
              <a:rPr lang="en-US" dirty="0" err="1" smtClean="0"/>
              <a:t>Arduino</a:t>
            </a:r>
            <a:r>
              <a:rPr lang="en-US" dirty="0" smtClean="0"/>
              <a:t> and a potentiometer.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6832" t="10280" b="7477"/>
          <a:stretch>
            <a:fillRect/>
          </a:stretch>
        </p:blipFill>
        <p:spPr bwMode="auto">
          <a:xfrm>
            <a:off x="7543800" y="5181600"/>
            <a:ext cx="1600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9600" y="6248400"/>
            <a:ext cx="3493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http://arduino.cc/en/Tutorial/Knob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endParaRPr lang="en-US" dirty="0"/>
          </a:p>
        </p:txBody>
      </p:sp>
      <p:pic>
        <p:nvPicPr>
          <p:cNvPr id="17410" name="Picture 2" descr="http://achuwilson.files.wordpress.com/2011/12/arduino_meg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27237"/>
            <a:ext cx="4724400" cy="3543300"/>
          </a:xfrm>
          <a:prstGeom prst="rect">
            <a:avLst/>
          </a:prstGeom>
          <a:noFill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495800" y="1951037"/>
            <a:ext cx="41910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open-source electronics prototyping platform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844061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/*  Blink  Turns on an LED on for one second, then off for one second, repeatedly.   This example code is in the public domain. */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 Pin 13 has an LED connected on most </a:t>
            </a:r>
            <a:r>
              <a:rPr lang="en-US" dirty="0" err="1" smtClean="0"/>
              <a:t>Arduino</a:t>
            </a:r>
            <a:r>
              <a:rPr lang="en-US" dirty="0" smtClean="0"/>
              <a:t> boards.</a:t>
            </a:r>
          </a:p>
          <a:p>
            <a:pPr>
              <a:buNone/>
            </a:pPr>
            <a:r>
              <a:rPr lang="en-US" dirty="0" smtClean="0"/>
              <a:t>// give it a name: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Servo.h</a:t>
            </a:r>
            <a:r>
              <a:rPr lang="en-US" dirty="0" smtClean="0"/>
              <a:t>&gt;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Servo </a:t>
            </a:r>
            <a:r>
              <a:rPr lang="en-US" dirty="0" err="1" smtClean="0"/>
              <a:t>myservo</a:t>
            </a:r>
            <a:r>
              <a:rPr lang="en-US" dirty="0" smtClean="0"/>
              <a:t>; 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potpin</a:t>
            </a:r>
            <a:r>
              <a:rPr lang="en-US" dirty="0" smtClean="0"/>
              <a:t> = </a:t>
            </a:r>
            <a:r>
              <a:rPr lang="en-US" dirty="0" smtClean="0"/>
              <a:t>A0</a:t>
            </a:r>
            <a:r>
              <a:rPr lang="en-US" dirty="0" smtClean="0"/>
              <a:t>;  // analog pin used to connect the potentiometer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    // variable to read the value from the analog pin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void setup()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myservo.attach</a:t>
            </a:r>
            <a:r>
              <a:rPr lang="en-US" dirty="0" smtClean="0"/>
              <a:t>(9);  // attaches the servo on pin 9 to the servo object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void loop()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val</a:t>
            </a:r>
            <a:r>
              <a:rPr lang="en-US" dirty="0" smtClean="0"/>
              <a:t> = </a:t>
            </a:r>
            <a:r>
              <a:rPr lang="en-US" dirty="0" err="1" smtClean="0"/>
              <a:t>analogRead</a:t>
            </a:r>
            <a:r>
              <a:rPr lang="en-US" dirty="0" smtClean="0"/>
              <a:t>(</a:t>
            </a:r>
            <a:r>
              <a:rPr lang="en-US" dirty="0" err="1" smtClean="0"/>
              <a:t>potpin</a:t>
            </a:r>
            <a:r>
              <a:rPr lang="en-US" dirty="0" smtClean="0"/>
              <a:t>);            // reads the value of the potentiometer (value between 0 and 1023)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val</a:t>
            </a:r>
            <a:r>
              <a:rPr lang="en-US" dirty="0" smtClean="0"/>
              <a:t> = map(</a:t>
            </a:r>
            <a:r>
              <a:rPr lang="en-US" dirty="0" err="1" smtClean="0"/>
              <a:t>val</a:t>
            </a:r>
            <a:r>
              <a:rPr lang="en-US" dirty="0" smtClean="0"/>
              <a:t>, 0, 1023, 0, 179);     // scale it to use it with the servo (value between 0 and 180)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//float </a:t>
            </a:r>
            <a:r>
              <a:rPr lang="en-US" dirty="0" err="1" smtClean="0"/>
              <a:t>pos</a:t>
            </a:r>
            <a:r>
              <a:rPr lang="en-US" dirty="0" smtClean="0"/>
              <a:t> = </a:t>
            </a:r>
            <a:r>
              <a:rPr lang="en-US" dirty="0" err="1" smtClean="0"/>
              <a:t>val</a:t>
            </a:r>
            <a:r>
              <a:rPr lang="en-US" dirty="0" smtClean="0"/>
              <a:t>/1023.0 *</a:t>
            </a:r>
            <a:r>
              <a:rPr lang="en-US" dirty="0"/>
              <a:t>255.0;</a:t>
            </a:r>
          </a:p>
          <a:p>
            <a:pPr>
              <a:buNone/>
            </a:pPr>
            <a:r>
              <a:rPr lang="en-US" dirty="0" smtClean="0"/>
              <a:t>  //</a:t>
            </a:r>
            <a:r>
              <a:rPr lang="en-US" dirty="0" err="1" smtClean="0"/>
              <a:t>myservo.write</a:t>
            </a:r>
            <a:r>
              <a:rPr lang="en-US" dirty="0" smtClean="0"/>
              <a:t>(</a:t>
            </a:r>
            <a:r>
              <a:rPr lang="en-US" dirty="0" err="1" smtClean="0"/>
              <a:t>pos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/>
              <a:t>// sets the servo position according to the scaled value </a:t>
            </a:r>
            <a:r>
              <a:rPr lang="en-US" dirty="0" smtClean="0"/>
              <a:t>  </a:t>
            </a:r>
            <a:endParaRPr lang="en-US" dirty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myservo.write</a:t>
            </a:r>
            <a:r>
              <a:rPr lang="en-US" dirty="0" smtClean="0"/>
              <a:t>(</a:t>
            </a:r>
            <a:r>
              <a:rPr lang="en-US" dirty="0" err="1" smtClean="0"/>
              <a:t>val</a:t>
            </a:r>
            <a:r>
              <a:rPr lang="en-US" dirty="0" smtClean="0"/>
              <a:t>);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delay(60);                           </a:t>
            </a:r>
            <a:r>
              <a:rPr lang="en-US" dirty="0" smtClean="0"/>
              <a:t>// waits for the servo to get there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DIY4: Photo 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Your finger can block light reaching the light sensor </a:t>
            </a:r>
          </a:p>
          <a:p>
            <a:r>
              <a:rPr lang="en-US" i="1" dirty="0" smtClean="0"/>
              <a:t>Include the light sensor to control servo movements.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197" y="685800"/>
            <a:ext cx="844200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Servo.h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Servo </a:t>
            </a:r>
            <a:r>
              <a:rPr lang="en-US" dirty="0" err="1" smtClean="0"/>
              <a:t>myservo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pos = 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setup()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myservo.attach</a:t>
            </a:r>
            <a:r>
              <a:rPr lang="en-US" dirty="0" smtClean="0"/>
              <a:t>(9);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(A3, INPUT);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loop()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pos = </a:t>
            </a:r>
            <a:r>
              <a:rPr lang="en-US" dirty="0" err="1" smtClean="0"/>
              <a:t>analogRead</a:t>
            </a:r>
            <a:r>
              <a:rPr lang="en-US" dirty="0" smtClean="0"/>
              <a:t>(A3);</a:t>
            </a:r>
          </a:p>
          <a:p>
            <a:pPr>
              <a:buNone/>
            </a:pPr>
            <a:r>
              <a:rPr lang="en-US" dirty="0" smtClean="0"/>
              <a:t>  pos = map(pos, 0, 1023, 0, </a:t>
            </a:r>
            <a:r>
              <a:rPr lang="en-SG" dirty="0"/>
              <a:t>360 </a:t>
            </a:r>
            <a:r>
              <a:rPr lang="en-SG" dirty="0" smtClean="0"/>
              <a:t>)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myservo.write</a:t>
            </a:r>
            <a:r>
              <a:rPr lang="en-US" dirty="0" smtClean="0"/>
              <a:t>(pos);</a:t>
            </a:r>
          </a:p>
          <a:p>
            <a:pPr>
              <a:buNone/>
            </a:pPr>
            <a:r>
              <a:rPr lang="en-US" dirty="0" smtClean="0"/>
              <a:t>  delay(15);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creativity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http://arduino.cc/en/Tutorial/HomePage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ropbox\2. CS3240 Aug 2013\Arduino\piano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l="2763" t="11941" r="7574" b="17087"/>
          <a:stretch>
            <a:fillRect/>
          </a:stretch>
        </p:blipFill>
        <p:spPr bwMode="auto">
          <a:xfrm>
            <a:off x="0" y="1371600"/>
            <a:ext cx="4572000" cy="2286000"/>
          </a:xfrm>
          <a:prstGeom prst="rect">
            <a:avLst/>
          </a:prstGeom>
          <a:noFill/>
        </p:spPr>
      </p:pic>
      <p:pic>
        <p:nvPicPr>
          <p:cNvPr id="1027" name="Picture 3" descr="E:\Dropbox\2. CS3240 Aug 2013\Arduino\car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 l="15588" t="34375" r="12059"/>
          <a:stretch>
            <a:fillRect/>
          </a:stretch>
        </p:blipFill>
        <p:spPr bwMode="auto">
          <a:xfrm>
            <a:off x="1447800" y="4191000"/>
            <a:ext cx="3200400" cy="1600199"/>
          </a:xfrm>
          <a:prstGeom prst="rect">
            <a:avLst/>
          </a:prstGeom>
          <a:noFill/>
        </p:spPr>
      </p:pic>
      <p:pic>
        <p:nvPicPr>
          <p:cNvPr id="1028" name="Picture 4" descr="E:\Dropbox\2. CS3240 Aug 2013\Arduino\dance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 l="13636" t="12677" b="5458"/>
          <a:stretch>
            <a:fillRect/>
          </a:stretch>
        </p:blipFill>
        <p:spPr bwMode="auto">
          <a:xfrm>
            <a:off x="4800600" y="2895600"/>
            <a:ext cx="43434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Physical </a:t>
            </a:r>
            <a:r>
              <a:rPr lang="en-US" dirty="0"/>
              <a:t>Computing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Intelligent </a:t>
            </a:r>
            <a:r>
              <a:rPr lang="en-US" dirty="0"/>
              <a:t>behavior is simply </a:t>
            </a:r>
            <a:r>
              <a:rPr lang="en-US" b="1" dirty="0"/>
              <a:t>controlling</a:t>
            </a:r>
            <a:r>
              <a:rPr lang="en-US" dirty="0"/>
              <a:t> </a:t>
            </a:r>
            <a:r>
              <a:rPr lang="en-US" b="1" dirty="0"/>
              <a:t>actions</a:t>
            </a:r>
            <a:r>
              <a:rPr lang="en-US" dirty="0"/>
              <a:t> in response to </a:t>
            </a:r>
            <a:r>
              <a:rPr lang="en-US" b="1" dirty="0"/>
              <a:t>s</a:t>
            </a:r>
            <a:r>
              <a:rPr lang="en-US" b="1" dirty="0" smtClean="0"/>
              <a:t>timuli </a:t>
            </a:r>
            <a:endParaRPr lang="en-US" b="1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429000"/>
            <a:ext cx="3505200" cy="2625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Sense and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Sensors</a:t>
            </a:r>
          </a:p>
          <a:p>
            <a:r>
              <a:rPr lang="en-US" dirty="0" smtClean="0"/>
              <a:t>Actuators (motors)</a:t>
            </a:r>
          </a:p>
          <a:p>
            <a:r>
              <a:rPr lang="en-US" dirty="0" smtClean="0"/>
              <a:t>Controllers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143000"/>
            <a:ext cx="855604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Arduino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Open-source</a:t>
            </a:r>
          </a:p>
          <a:p>
            <a:r>
              <a:rPr lang="en-US" dirty="0" smtClean="0"/>
              <a:t>Cheap (~SGD 40)</a:t>
            </a:r>
          </a:p>
          <a:p>
            <a:r>
              <a:rPr lang="en-US" dirty="0" smtClean="0"/>
              <a:t>Easy-to-use</a:t>
            </a:r>
          </a:p>
          <a:p>
            <a:r>
              <a:rPr lang="en-US" dirty="0" smtClean="0">
                <a:hlinkClick r:id="rId2"/>
              </a:rPr>
              <a:t>http://arduino.cc/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60" y="914400"/>
            <a:ext cx="864344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005" y="304800"/>
            <a:ext cx="8836595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475</Words>
  <Application>Microsoft Office PowerPoint</Application>
  <PresentationFormat>On-screen Show (4:3)</PresentationFormat>
  <Paragraphs>123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Arduino</vt:lpstr>
      <vt:lpstr>Arduino</vt:lpstr>
      <vt:lpstr>PowerPoint Presentation</vt:lpstr>
      <vt:lpstr>Physical Computing </vt:lpstr>
      <vt:lpstr>Sense and control</vt:lpstr>
      <vt:lpstr>Arduino</vt:lpstr>
      <vt:lpstr>Arduino</vt:lpstr>
      <vt:lpstr>PowerPoint Presentation</vt:lpstr>
      <vt:lpstr>PowerPoint Presentation</vt:lpstr>
      <vt:lpstr>PowerPoint Presentation</vt:lpstr>
      <vt:lpstr>DIY 1: Blink</vt:lpstr>
      <vt:lpstr>PowerPoint Presentation</vt:lpstr>
      <vt:lpstr>PowerPoint Presentation</vt:lpstr>
      <vt:lpstr>Making 2 LED blink alternatively</vt:lpstr>
      <vt:lpstr>PowerPoint Presentation</vt:lpstr>
      <vt:lpstr>DIY2: Led dimming with potentiometer </vt:lpstr>
      <vt:lpstr>PowerPoint Presentation</vt:lpstr>
      <vt:lpstr>PowerPoint Presentation</vt:lpstr>
      <vt:lpstr>DIY3: Servo</vt:lpstr>
      <vt:lpstr>PowerPoint Presentation</vt:lpstr>
      <vt:lpstr>PowerPoint Presentation</vt:lpstr>
      <vt:lpstr>DIY4: Photo Resistor</vt:lpstr>
      <vt:lpstr>PowerPoint Presentation</vt:lpstr>
      <vt:lpstr>PowerPoint Presentation</vt:lpstr>
      <vt:lpstr>Let creativity flows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Soe Lin Myat</dc:creator>
  <cp:lastModifiedBy>Soe Lin Myat</cp:lastModifiedBy>
  <cp:revision>119</cp:revision>
  <dcterms:created xsi:type="dcterms:W3CDTF">2013-09-27T05:32:07Z</dcterms:created>
  <dcterms:modified xsi:type="dcterms:W3CDTF">2013-10-01T07:32:15Z</dcterms:modified>
</cp:coreProperties>
</file>