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53" d="100"/>
          <a:sy n="53" d="100"/>
        </p:scale>
        <p:origin x="8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20:45.600"/>
    </inkml:context>
    <inkml:brush xml:id="br0">
      <inkml:brushProperty name="width" value="0.2" units="cm"/>
      <inkml:brushProperty name="height" value="0.2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63FBE2-0CA6-4040-AF77-F23D01569809}" emma:medium="tactile" emma:mode="ink">
          <msink:context xmlns:msink="http://schemas.microsoft.com/ink/2010/main" type="writingRegion" rotatedBoundingBox="22935,6024 30476,2045 33898,8532 26357,12511"/>
        </emma:interpretation>
      </emma:emma>
    </inkml:annotationXML>
    <inkml:traceGroup>
      <inkml:annotationXML>
        <emma:emma xmlns:emma="http://www.w3.org/2003/04/emma" version="1.0">
          <emma:interpretation id="{AF525141-29D4-47C3-BE70-072AB5092A78}" emma:medium="tactile" emma:mode="ink">
            <msink:context xmlns:msink="http://schemas.microsoft.com/ink/2010/main" type="paragraph" rotatedBoundingBox="22935,6024 30325,2125 31179,3745 23789,7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38AB9C-9175-4542-87EE-3DADA8B1FA03}" emma:medium="tactile" emma:mode="ink">
              <msink:context xmlns:msink="http://schemas.microsoft.com/ink/2010/main" type="line" rotatedBoundingBox="22935,6024 30325,2125 31179,3745 23789,7643"/>
            </emma:interpretation>
          </emma:emma>
        </inkml:annotationXML>
        <inkml:traceGroup>
          <inkml:annotationXML>
            <emma:emma xmlns:emma="http://www.w3.org/2003/04/emma" version="1.0">
              <emma:interpretation id="{BC66EA6F-C0A6-444B-A852-064C2BB649BF}" emma:medium="tactile" emma:mode="ink">
                <msink:context xmlns:msink="http://schemas.microsoft.com/ink/2010/main" type="inkWord" rotatedBoundingBox="22831,6366 24813,3819 26064,4793 24083,7339"/>
              </emma:interpretation>
              <emma:one-of disjunction-type="recognition" id="oneOf0">
                <emma:interpretation id="interp0" emma:lang="zh-CN" emma:confidence="0">
                  <emma:literal>ⅴ</emma:literal>
                </emma:interpretation>
                <emma:interpretation id="interp1" emma:lang="zh-CN" emma:confidence="0">
                  <emma:literal>Ⅴ</emma:literal>
                </emma:interpretation>
                <emma:interpretation id="interp2" emma:lang="zh-CN" emma:confidence="0">
                  <emma:literal>v</emma:literal>
                </emma:interpretation>
                <emma:interpretation id="interp3" emma:lang="zh-CN" emma:confidence="0">
                  <emma:literal>“</emma:literal>
                </emma:interpretation>
                <emma:interpretation id="interp4" emma:lang="zh-CN" emma:confidence="0">
                  <emma:literal>V</emma:literal>
                </emma:interpretation>
              </emma:one-of>
            </emma:emma>
          </inkml:annotationXML>
          <inkml:trace contextRef="#ctx0" brushRef="#br0">1907-7939 26,'-24'-27'13,"24"43"-13,12-5 19,18 10-19,0 11 0,30 6 0,6 20 0,13 17 0,5 5 0,6 17 0,0 4 0,0 1 0,-5 5 0,-1-11 0,-18-10 0,-6-11 0,-18-11 0,-6-16 1,-11-16 1,-1-5-1,-12-11 1,0-6-1,-12-4 1,0-12-1,-6-4 0,0-12-1,6-20 1,0-7-1,-6-20 0,36-22 0,0-43 0,24-21 0,0-11 0,6-21 0,24-16 0,31-5-2,29-12 1,19 1-2,5-6 1,18 6-5,7 0 0,12 37-2,-13 11 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20:38.091"/>
    </inkml:context>
    <inkml:brush xml:id="br0">
      <inkml:brushProperty name="width" value="0.2" units="cm"/>
      <inkml:brushProperty name="height" value="0.2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E8AB0F-2EDE-4F29-B5ED-9FF9EA93EC0B}" emma:medium="tactile" emma:mode="ink">
          <msink:context xmlns:msink="http://schemas.microsoft.com/ink/2010/main" type="writingRegion" rotatedBoundingBox="23029,11892 25977,11892 25977,13764 23029,13764"/>
        </emma:interpretation>
      </emma:emma>
    </inkml:annotationXML>
    <inkml:traceGroup>
      <inkml:annotationXML>
        <emma:emma xmlns:emma="http://www.w3.org/2003/04/emma" version="1.0">
          <emma:interpretation id="{44D6C1E8-E089-4EA9-8A4F-E6FE8575FE00}" emma:medium="tactile" emma:mode="ink">
            <msink:context xmlns:msink="http://schemas.microsoft.com/ink/2010/main" type="paragraph" rotatedBoundingBox="23029,11892 25977,11892 25977,13764 23029,13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AE119F-4E22-4E08-835E-8EA1DA27FE81}" emma:medium="tactile" emma:mode="ink">
              <msink:context xmlns:msink="http://schemas.microsoft.com/ink/2010/main" type="line" rotatedBoundingBox="23029,11892 25977,11892 25977,13764 23029,13764"/>
            </emma:interpretation>
          </emma:emma>
        </inkml:annotationXML>
        <inkml:traceGroup>
          <inkml:annotationXML>
            <emma:emma xmlns:emma="http://www.w3.org/2003/04/emma" version="1.0">
              <emma:interpretation id="{A16EE4CB-018A-4E7E-91B8-8ACFF2B5BDFF}" emma:medium="tactile" emma:mode="ink">
                <msink:context xmlns:msink="http://schemas.microsoft.com/ink/2010/main" type="inkWord" rotatedBoundingBox="23029,11892 25977,11892 25977,13764 23029,13764"/>
              </emma:interpretation>
              <emma:one-of disjunction-type="recognition" id="oneOf0">
                <emma:interpretation id="interp0" emma:lang="zh-CN" emma:confidence="0">
                  <emma:literal>口</emma:literal>
                </emma:interpretation>
                <emma:interpretation id="interp1" emma:lang="zh-CN" emma:confidence="0">
                  <emma:literal>勹</emma:literal>
                </emma:interpretation>
                <emma:interpretation id="interp2" emma:lang="zh-CN" emma:confidence="0">
                  <emma:literal>仃</emma:literal>
                </emma:interpretation>
                <emma:interpretation id="interp3" emma:lang="zh-CN" emma:confidence="0">
                  <emma:literal>为</emma:literal>
                </emma:interpretation>
                <emma:interpretation id="interp4" emma:lang="zh-CN" emma:confidence="0">
                  <emma:literal>辽</emma:literal>
                </emma:interpretation>
              </emma:one-of>
            </emma:emma>
          </inkml:annotationXML>
          <inkml:trace contextRef="#ctx0" brushRef="#br0">3518-2007 6,'-12'-11'3,"18"-5"-2,6 5 4,6 1-5,0-6 1,6-6 0,6 1 1,0-1-1,7 6 0,-1 0 1,6 0 1,0 0 0,6 11 0,6-6-1,0 22 1,12-6-1,-5 11 0,-1 6 0,6-1 0,-6 11-1,6 6 1,0 4-1,7 17 0,-7 0-1,0 5 1,-6 11-1,-6 11 0,-12 4 0,1 7 0,-13-6-1,-12 0 1,-18 5-1,-12 0 1,-12-10 0,-19-1 1,-17 1-1,-12 5 1,-6-17-1,0-4 1,-25 0-1,-11-17 0,-12 0 0,-13-10 0,-5-5-1,0-17 1,11-10 0,-5-17 1,6-10 0,5-5 0,13-6 0,6-16 1,5-10-1,25 0 0,6-6-1,24-16 1,12 5-1,6-5 0,6 1-1,6-7 1,12 7-1,6 4 1,6 0 0,6 12 0,6 4 0,6 6 0,0 11 0,0 5 0,-6 5 0,0 0 0,0 6 0,-6 5 1,-6 5-1,-6 0 0,0 11 1,-6-5 0,0 5-1,-6 5 1,0-5-1,0 6 0,-6-1 0,0 0 0,0 1-1,0-1 1,0 6 0,-6 5 0,0 0 0,0 5 0,-7 6 0,-11 5 1,-12 5 0,0 1 0,-6 5-1,0-11 1,-6 0-1,11 0 0,7-5-2,6-6 0,6 0-2,6-5 0,6-10-4,12-6 0</inkml:trace>
          <inkml:trace contextRef="#ctx0" brushRef="#br0" timeOffset="398.3146">2646-1574 23,'12'0'11,"30"5"-11,-24 6 17,6 5-18,0 16 1,6 0 0,6 16 1,0 11-1,13-5 1,-7-1-1,-6-10 1,-12 0-7,0-11 0,-12-11 0,-30-16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30:54.462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9C47838B-CD9B-45B8-8AEB-7A1941D88699}" emma:medium="tactile" emma:mode="ink">
          <msink:context xmlns:msink="http://schemas.microsoft.com/ink/2010/main" type="writingRegion" rotatedBoundingBox="7005,2202 26841,-833 28906,12658 9070,15695"/>
        </emma:interpretation>
      </emma:emma>
    </inkml:annotationXML>
    <inkml:traceGroup>
      <inkml:annotationXML>
        <emma:emma xmlns:emma="http://www.w3.org/2003/04/emma" version="1.0">
          <emma:interpretation id="{8003FDCC-E8DB-4E24-9156-AF8B0D9337FD}" emma:medium="tactile" emma:mode="ink">
            <msink:context xmlns:msink="http://schemas.microsoft.com/ink/2010/main" type="paragraph" rotatedBoundingBox="12616,13590 24267,11807 24500,13333 12850,151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F2DF74-7994-494B-A2AE-9BCDEAFA920E}" emma:medium="tactile" emma:mode="ink">
              <msink:context xmlns:msink="http://schemas.microsoft.com/ink/2010/main" type="inkBullet" rotatedBoundingBox="12671,13950 14351,13693 14446,14311 12766,14568"/>
            </emma:interpretation>
            <emma:one-of disjunction-type="recognition" id="oneOf0">
              <emma:interpretation id="interp0" emma:lang="zh-CN" emma:confidence="0">
                <emma:literal>→</emma:literal>
              </emma:interpretation>
            </emma:one-of>
          </emma:emma>
        </inkml:annotationXML>
        <inkml:trace contextRef="#ctx0" brushRef="#br0">818 7941 26,'6'10'13,"109"-15"-4,-67 5 14,6 0-23,30 0 0,30-5 0,25-6 1,5-10-1,-6-6 1,-11 0-1,-13 0 1,-6 6-1,-23 5 1,-25 0-5,-6 5 0,-18 0-5,-24 11 0</inkml:trace>
        <inkml:trace contextRef="#ctx0" brushRef="#br0" timeOffset="225.0362">2172 7470 37,'30'5'18,"48"1"-21,-48 4 31,6-4-28,6 5 1,-12-1 0,6 6 0,-11 11-1,-19 16 0,-18 10 1,-13 6 1,-11 5-1,-6 0 0,0 6-2,12-11 0,0-6-8,12-15 1,12-17-3,18-16 0</inkml:trace>
      </inkml:traceGroup>
      <inkml:traceGroup>
        <inkml:annotationXML>
          <emma:emma xmlns:emma="http://www.w3.org/2003/04/emma" version="1.0">
            <emma:interpretation id="{5F18B4D8-ED41-4B03-A217-1C8695E11821}" emma:medium="tactile" emma:mode="ink">
              <msink:context xmlns:msink="http://schemas.microsoft.com/ink/2010/main" type="line" rotatedBoundingBox="15361,13170 24267,11807 24500,13333 15594,14696"/>
            </emma:interpretation>
          </emma:emma>
        </inkml:annotationXML>
        <inkml:traceGroup>
          <inkml:annotationXML>
            <emma:emma xmlns:emma="http://www.w3.org/2003/04/emma" version="1.0">
              <emma:interpretation id="{84D949DC-89A1-429C-8CED-2FD9B165EB8B}" emma:medium="tactile" emma:mode="ink">
                <msink:context xmlns:msink="http://schemas.microsoft.com/ink/2010/main" type="inkWord" rotatedBoundingBox="15612,13214 16687,13563 16434,14341 15359,13992"/>
              </emma:interpretation>
              <emma:one-of disjunction-type="recognition" id="oneOf1">
                <emma:interpretation id="interp1" emma:lang="zh-CN" emma:confidence="0">
                  <emma:literal>么</emma:literal>
                </emma:interpretation>
                <emma:interpretation id="interp2" emma:lang="zh-CN" emma:confidence="0">
                  <emma:literal>去</emma:literal>
                </emma:interpretation>
                <emma:interpretation id="interp3" emma:lang="zh-CN" emma:confidence="0">
                  <emma:literal>机</emma:literal>
                </emma:interpretation>
                <emma:interpretation id="interp4" emma:lang="zh-CN" emma:confidence="0">
                  <emma:literal>古</emma:literal>
                </emma:interpretation>
                <emma:interpretation id="interp5" emma:lang="zh-CN" emma:confidence="0">
                  <emma:literal>土</emma:literal>
                </emma:interpretation>
              </emma:one-of>
            </emma:emma>
          </inkml:annotationXML>
          <inkml:trace contextRef="#ctx0" brushRef="#br0" timeOffset="600.3056">3555 7454 28,'0'16'14,"73"-21"-9,-31 10 23,18-10-28,6-6 0,6-16-5,6 6 1,-5 0-3,-19 4 0</inkml:trace>
          <inkml:trace contextRef="#ctx0" brushRef="#br0" timeOffset="750.4106">3880 7000 28,'-36'5'14,"36"171"-5,0-128 19,0 33-28,0 4 1,0 22-1,0-11 0,6-21-4,6 5 1,-6-10-7,6-33 1</inkml:trace>
          <inkml:trace contextRef="#ctx0" brushRef="#br0" timeOffset="1036.0523">4031 7433 28,'6'58'14,"12"49"-4,-6-75 18,6 11-27,6 5 1,6 6-1,0-17 1,0-10-3,6-16 1,0-27 1,0-22 1,-6-5-4,1-15 1,-7-7-2,0-4 1,0 16-1,-6 15 1,0 22-1,0 21 1,0 22 1,0 0 1,6 10 1,6 6 0,-6 0-3,0-6 0,-12-15-7,6-12 0</inkml:trace>
        </inkml:traceGroup>
        <inkml:traceGroup>
          <inkml:annotationXML>
            <emma:emma xmlns:emma="http://www.w3.org/2003/04/emma" version="1.0">
              <emma:interpretation id="{07DC56C6-56B5-4820-A8DE-E094113916A2}" emma:medium="tactile" emma:mode="ink">
                <msink:context xmlns:msink="http://schemas.microsoft.com/ink/2010/main" type="inkWord" rotatedBoundingBox="16670,13551 17554,13577 17540,14058 16656,14033"/>
              </emma:interpretation>
              <emma:one-of disjunction-type="recognition" id="oneOf2">
                <emma:interpretation id="interp6" emma:lang="zh-CN" emma:confidence="0">
                  <emma:literal>心</emma:literal>
                </emma:interpretation>
                <emma:interpretation id="interp7" emma:lang="zh-CN" emma:confidence="0">
                  <emma:literal>m</emma:literal>
                </emma:interpretation>
                <emma:interpretation id="interp8" emma:lang="zh-CN" emma:confidence="0">
                  <emma:literal>以</emma:literal>
                </emma:interpretation>
                <emma:interpretation id="interp9" emma:lang="zh-CN" emma:confidence="0">
                  <emma:literal>M</emma:literal>
                </emma:interpretation>
                <emma:interpretation id="interp10" emma:lang="zh-CN" emma:confidence="0">
                  <emma:literal>川</emma:literal>
                </emma:interpretation>
              </emma:one-of>
            </emma:emma>
          </inkml:annotationXML>
          <inkml:trace contextRef="#ctx0" brushRef="#br0" timeOffset="1261.4473">4777 7299 28,'0'5'14,"30"59"-3,-18-31 20,0 15-30,0 0 0,0 11 0,0-1 1,-6-4-3,0-6 1,-6-16-1,6-10 1,0-39-4,6-15 1,0-16-2,0-16 0,6 0 0,-6 0 0,6 0-1,0 15 1,0 12-2,0 16 0</inkml:trace>
          <inkml:trace contextRef="#ctx0" brushRef="#br0" timeOffset="1518.34">5095 7294 39,'-6'26'19,"12"17"-19,0-16 37,0 10-37,-6-5 0,0 6 0,6 5 1,0-6-1,0-5 0,1-11-2,-1-15 0,6-12-1,12-26 0,6-21-2,12-1 1,0-4 2,6 15 0,12 16 4,-6 27 0,-6 16 2,-11 38 1,-7-6-1,-12 11 0,6-1-13,-6 1 1,-6-16-4,0-11 0</inkml:trace>
        </inkml:traceGroup>
        <inkml:traceGroup>
          <inkml:annotationXML>
            <emma:emma xmlns:emma="http://www.w3.org/2003/04/emma" version="1.0">
              <emma:interpretation id="{4331491F-48B0-4C92-BFFE-67571F11F477}" emma:medium="tactile" emma:mode="ink">
                <msink:context xmlns:msink="http://schemas.microsoft.com/ink/2010/main" type="inkWord" rotatedBoundingBox="18117,13027 19882,12757 20010,13592 18245,13863"/>
              </emma:interpretation>
              <emma:one-of disjunction-type="recognition" id="oneOf3">
                <emma:interpretation id="interp11" emma:lang="zh-CN" emma:confidence="0">
                  <emma:literal>扑</emma:literal>
                </emma:interpretation>
                <emma:interpretation id="interp12" emma:lang="zh-CN" emma:confidence="0">
                  <emma:literal>怀</emma:literal>
                </emma:interpretation>
                <emma:interpretation id="interp13" emma:lang="zh-CN" emma:confidence="0">
                  <emma:literal>圤</emma:literal>
                </emma:interpretation>
                <emma:interpretation id="interp14" emma:lang="zh-CN" emma:confidence="0">
                  <emma:literal>坏</emma:literal>
                </emma:interpretation>
                <emma:interpretation id="interp15" emma:lang="zh-CN" emma:confidence="0">
                  <emma:literal>卟</emma:literal>
                </emma:interpretation>
              </emma:one-of>
            </emma:emma>
          </inkml:annotationXML>
          <inkml:trace contextRef="#ctx0" brushRef="#br0" timeOffset="1861.8986">6281 7090 41,'0'38'20,"66"21"-21,-36-49 39,24-4-39,18-12 1,12-26-4,-11 6 1,-1 4-6,-12 1 0,-6-6-3,-18-5 0</inkml:trace>
          <inkml:trace contextRef="#ctx0" brushRef="#br0" timeOffset="2014.074">6690 6716 31,'-49'-5'15,"31"128"-6,18-91 27,6 27-35,6 26 0,-6 11 0,7 6 0,-1-6-2,0-15 0,0-17-5,0-22 0,0-25-6,6-23 1</inkml:trace>
          <inkml:trace contextRef="#ctx0" brushRef="#br0" timeOffset="2284.0189">6936 6652 40,'6'64'20,"12"145"-15,-6-161 33,0 21-37,-6 11 0,-6 22 0,6-16 0,6-17-2,-12-15 0,6-17-3,6-26 1,7-33-6,5-31 1,6-27-1,0-1 1,6 1 1,0 21 1,6 22 6,0 21 1,-18 27 4,0 26 1,0 17 0,0 4 0,-12 17-7,0-16 1,-6-11-10,1-10 1</inkml:trace>
        </inkml:traceGroup>
        <inkml:traceGroup>
          <inkml:annotationXML>
            <emma:emma xmlns:emma="http://www.w3.org/2003/04/emma" version="1.0">
              <emma:interpretation id="{666DE476-6136-4948-AB03-D42578F89CB2}" emma:medium="tactile" emma:mode="ink">
                <msink:context xmlns:msink="http://schemas.microsoft.com/ink/2010/main" type="inkWord" rotatedBoundingBox="19461,13635 19592,13241 20050,13395 19918,13788"/>
              </emma:interpretation>
              <emma:one-of disjunction-type="recognition" id="oneOf4">
                <emma:interpretation id="interp16" emma:lang="zh-CN" emma:confidence="0">
                  <emma:literal>上</emma:literal>
                </emma:interpretation>
                <emma:interpretation id="interp17" emma:lang="zh-CN" emma:confidence="0">
                  <emma:literal>e</emma:literal>
                </emma:interpretation>
                <emma:interpretation id="interp18" emma:lang="zh-CN" emma:confidence="0">
                  <emma:literal>土</emma:literal>
                </emma:interpretation>
                <emma:interpretation id="interp19" emma:lang="zh-CN" emma:confidence="0">
                  <emma:literal>l</emma:literal>
                </emma:interpretation>
                <emma:interpretation id="interp20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2508.0263">7568 7368 39,'24'-16'19,"66"16"-20,-72-16 32,6-10-31,0-12 1,0-15-5,-6 10 1,-5 6 2,-7-1 0,-6 1-2,0-1 1,-19 17 1,-5 16 1,0 10 4,0 32 1,12 17 0,6 10 1,18-5-1,12 0 0,24-27-11,31-27 1,41-21-9,6-11 1</inkml:trace>
        </inkml:traceGroup>
        <inkml:traceGroup>
          <inkml:annotationXML>
            <emma:emma xmlns:emma="http://www.w3.org/2003/04/emma" version="1.0">
              <emma:interpretation id="{5E6CAE25-C48B-4B7B-AA3D-0402A2867B98}" emma:medium="tactile" emma:mode="ink">
                <msink:context xmlns:msink="http://schemas.microsoft.com/ink/2010/main" type="inkWord" rotatedBoundingBox="12665,19829 21633,11746 22658,12883 13690,20966"/>
              </emma:interpretation>
              <emma:one-of disjunction-type="recognition" id="oneOf5">
                <emma:interpretation id="interp21" emma:lang="zh-CN" emma:confidence="0">
                  <emma:literal>炒</emma:literal>
                </emma:interpretation>
                <emma:interpretation id="interp22" emma:lang="zh-CN" emma:confidence="0">
                  <emma:literal>冽</emma:literal>
                </emma:interpretation>
                <emma:interpretation id="interp23" emma:lang="zh-CN" emma:confidence="0">
                  <emma:literal>洌</emma:literal>
                </emma:interpretation>
                <emma:interpretation id="interp24" emma:lang="zh-CN" emma:confidence="0">
                  <emma:literal>垇</emma:literal>
                </emma:interpretation>
                <emma:interpretation id="interp25" emma:lang="zh-CN" emma:confidence="0">
                  <emma:literal>峢</emma:literal>
                </emma:interpretation>
              </emma:one-of>
            </emma:emma>
          </inkml:annotationXML>
          <inkml:trace contextRef="#ctx0" brushRef="#br0" timeOffset="3202.3769">9481 6160 44,'24'21'22,"54"6"-28,-54-27 36,12 11-30,12-22 0,7 11-3,-1-16 0,-6 5-5,-12-10 1,-18 21-4,-18 0 0</inkml:trace>
          <inkml:trace contextRef="#ctx0" brushRef="#br0" timeOffset="3242.4057">9565 6577 39,'-12'80'19,"66"-53"-24,-36-16 36,12-11-31,12-11 0,13 11-10,5-11 1,-6-5 3,-18-5 1</inkml:trace>
          <inkml:trace contextRef="#ctx0" brushRef="#br0" timeOffset="3452.56">9541 6208 26,'-12'86'13,"30"79"-2,-6-116 17,0 20-27,6 11 1,0-5 0,0-5 0,0-22-3,6-16 1,13-16 1,11-27 0,6 1 0,6-17 0,-6 5-3,6 1 0,-18-6-5,-12 11 1,-12-11-5,-5-5 1</inkml:trace>
          <inkml:trace contextRef="#ctx0" brushRef="#br0" timeOffset="2958.6258">8879 6256 37,'24'38'18,"6"79"-17,-30-63 27,0 5-28,-6 26 1,-6 38 0,6-11 0,-6-31-2,0-12 1,12-21 0,12-21 1,18-6 0,13-15 0,5-1 0,18-10 1,24-1-1,-12 1 1,1-16-6,-13-1 0,-6-4-8,-12-12 1</inkml:trace>
          <inkml:trace contextRef="#ctx0" brushRef="#br0" timeOffset="3603.6647">10058 6197 27,'-6'-80'13,"18"107"-1,-6-11 19,7 27-29,-1 32 1,0-1 2,0 17 1,0 11-8,-6-6 1,0-16 2,6-10 1,-12-22-9,0-21 1,0-22-7,0-26 0</inkml:trace>
          <inkml:trace contextRef="#ctx0" brushRef="#br0" timeOffset="3812.8123">10197 6090 36,'6'6'18,"54"-6"-13,-36 16 29,18 16-34,6 11 1,6 16-1,-11-6 1,-7 6-1,-12 0 0,-12-1 1,-18 1 1,-18 11-2,-12 10 1,-13-16-1,1 22 0,0-6-3,6-11 0,12-10-9,18-32 0,24-32 0,24-22 0</inkml:trace>
        </inkml:traceGroup>
        <inkml:traceGroup>
          <inkml:annotationXML>
            <emma:emma xmlns:emma="http://www.w3.org/2003/04/emma" version="1.0">
              <emma:interpretation id="{200EFF16-B2F8-4CF8-8929-C78E9D4C8E26}" emma:medium="tactile" emma:mode="ink">
                <msink:context xmlns:msink="http://schemas.microsoft.com/ink/2010/main" type="inkWord" rotatedBoundingBox="23141,11979 24267,11807 24500,13333 23374,13505"/>
              </emma:interpretation>
              <emma:one-of disjunction-type="recognition" id="oneOf6">
                <emma:interpretation id="interp26" emma:lang="zh-CN" emma:confidence="0">
                  <emma:literal>o</emma:literal>
                </emma:interpretation>
                <emma:interpretation id="interp27" emma:lang="zh-CN" emma:confidence="0">
                  <emma:literal>。</emma:literal>
                </emma:interpretation>
                <emma:interpretation id="interp28" emma:lang="zh-CN" emma:confidence="0">
                  <emma:literal>0</emma:literal>
                </emma:interpretation>
                <emma:interpretation id="interp29" emma:lang="zh-CN" emma:confidence="0">
                  <emma:literal>○</emma:literal>
                </emma:interpretation>
                <emma:interpretation id="interp30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4100.3199">11466 6433 56,'-54'75'28,"30"42"-42,36-85 61,6 0-47,12 0 0,0-16 0,0-16 0,12-10-1,0-17 1,7-21-3,-7-6 0,-30-4-3,-12 4 1,-12 6-1,-12 21 1,-12 22-2,-1 5 1,1 5-3,12 6 1,6-11-1,18 0 1</inkml:trace>
        </inkml:traceGroup>
        <inkml:traceGroup>
          <inkml:annotationXML>
            <emma:emma xmlns:emma="http://www.w3.org/2003/04/emma" version="1.0">
              <emma:interpretation id="{5A282718-17F5-4AD1-8ED8-22F972275B91}" emma:medium="tactile" emma:mode="ink">
                <msink:context xmlns:msink="http://schemas.microsoft.com/ink/2010/main" type="inkWord" rotatedBoundingBox="23575,13234 23717,11813 24338,11875 24196,13297"/>
              </emma:interpretation>
              <emma:one-of disjunction-type="recognition" id="oneOf7">
                <emma:interpretation id="interp31" emma:lang="zh-CN" emma:confidence="0">
                  <emma:literal>f</emma:literal>
                </emma:interpretation>
                <emma:interpretation id="interp32" emma:lang="zh-CN" emma:confidence="0">
                  <emma:literal>十</emma:literal>
                </emma:interpretation>
                <emma:interpretation id="interp33" emma:lang="zh-CN" emma:confidence="0">
                  <emma:literal>t</emma:literal>
                </emma:interpretation>
                <emma:interpretation id="interp34" emma:lang="zh-CN" emma:confidence="0">
                  <emma:literal>l</emma:literal>
                </emma:interpretation>
                <emma:interpretation id="interp35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4234.4743">11749 6304 40,'60'0'20,"24"6"-16,-60-1 39,0 0-43,25 1 1,11-6-1,6-6 0,6-4-5,-6-12 1,-12-10-9,-12-11 0,-11 6 0,-19-6 0</inkml:trace>
          <inkml:trace contextRef="#ctx0" brushRef="#br0" timeOffset="4444.1548">12176 5636 29,'-42'-59'14,"-6"97"-8,30-17 27,0 6-32,-12 21 1,0 32 1,-1 0 1,13 27-5,-6 11 1,6 5 2,12 10 1,12 1-1,6-27 0,6 5-2,0-15 1,0-17-4,-6-11 1,1-37-11,-1-15 1,0-17-1,-12-22 0</inkml:trace>
        </inkml:traceGroup>
        <inkml:traceGroup>
          <inkml:annotationXML>
            <emma:emma xmlns:emma="http://www.w3.org/2003/04/emma" version="1.0">
              <emma:interpretation id="{2170BB70-83D8-4FB5-919F-DB33DD3887FE}" emma:medium="tactile" emma:mode="ink">
                <msink:context xmlns:msink="http://schemas.microsoft.com/ink/2010/main" type="inkWord" rotatedBoundingBox="24303,12046 24371,13355 24284,13360 24216,12051"/>
              </emma:interpretation>
              <emma:one-of disjunction-type="recognition" id="oneOf8">
                <emma:interpretation id="interp36" emma:lang="zh-CN" emma:confidence="0">
                  <emma:literal>l</emma:literal>
                </emma:interpretation>
                <emma:interpretation id="interp37" emma:lang="zh-CN" emma:confidence="0">
                  <emma:literal>1</emma:literal>
                </emma:interpretation>
                <emma:interpretation id="interp38" emma:lang="zh-CN" emma:confidence="0">
                  <emma:literal>丨</emma:literal>
                </emma:interpretation>
                <emma:interpretation id="interp39" emma:lang="zh-CN" emma:confidence="0">
                  <emma:literal>|</emma:literal>
                </emma:interpretation>
                <emma:interpretation id="interp40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4655.8022">12411 5780 38,'-30'16'19,"18"65"-24,12-39 39,-7 17-32,7 27 0,-6 21 1,6 10 0,0 12-4,13-1 0,-1-16 1,6 11 1,0-21-12,6-17 0,-12-20-1,-12-7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32:57.423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77.95276" units="1/cm"/>
          <inkml:channelProperty channel="Y" name="resolution" value="425.28058" units="1/cm"/>
        </inkml:channelProperties>
      </inkml:inkSource>
      <inkml:timestamp xml:id="ts1" timeString="2014-09-25T08:32:57.450"/>
    </inkml:context>
    <inkml:brush xml:id="br1">
      <inkml:brushProperty name="width" value="0.05292" units="cm"/>
      <inkml:brushProperty name="height" value="0.05292" units="cm"/>
      <inkml:brushProperty name="color" value="#FFC000"/>
      <inkml:brushProperty name="fitToCurve" value="1"/>
    </inkml:brush>
  </inkml:definitions>
  <inkml:trace contextRef="#ctx0" brushRef="#br0">-1564-4416 37,'-12'-5'18,"18"58"-20,6-42 35,0 0-34,6 10 1,0 1-11,0-6 0,-6 6 6,0-1 0</inkml:trace>
  <inkml:trace contextRef="#ctx0" brushRef="#br0" timeOffset="1">-1564-4071 36,'-6'48'18,"-12"92"-20,12-113 30,6 11-28,0 5 1,0 0-8,0-5 0,6-11 0,6-17 1</inkml:trace>
  <inkml:trace contextRef="#ctx0" brushRef="#br0" timeOffset="2">-2057-4109 24,'6'-32'12,"66"21"1,-48 16 11,12 6-23,0 0 1,0 5-1,6 0 1,-12 11-3,0 5 0,-5-10 1,-13 10 1,-30 11-4,-13 0 1,-23 11-2,-6 6 1,-6-1-1,-6-5 0,6-11-1,11-11 1,19-16-3,24-21 0</inkml:trace>
  <inkml:trace contextRef="#ctx0" brushRef="#br0" timeOffset="3">-1985-4098 26,'-24'-16'13,"36"16"-3,-12 0 18,0 10-25,0 17 1,0 22 3,0 15 0,0 23-9,6-1 1,6 21 4,6 1 1,0-16-4,0-1 0,-6-21-6,-6-16 0,0-21-7,-12-23 0</inkml:trace>
  <inkml:trace contextRef="#ctx0" brushRef="#br0" timeOffset="4">-3236-4017 41,'36'-11'20,"42"32"-27,-42-21 41,12 6-34,6-6 0,0 5 0,-12 6 0,-11 5 0,-13 16 1,-18 6 0,-18 5 0,-13 6-2,1 4 1,0 1-6,-6-5 0,6-12-6,6-15 1</inkml:trace>
  <inkml:trace contextRef="#ctx0" brushRef="#br0" timeOffset="5">-4620-3614 29,'-42'27'14,"0"0"-2,42-21 15,6 10-24,18-16 1,6 11 2,12-11 0,24-22-8,36-5 1,25-5 4,23-6 0,1 11-2,5-10 0,6 4-4,-17 6 0,-1 6-3,-18 10 0,-17 0-4,-25 6 0,-12 16-3,-18-11 0</inkml:trace>
  <inkml:trace contextRef="#ctx0" brushRef="#br0" timeOffset="6">-1366-4039 39,'0'75'19,"0"17"-24,6-76 32,0-5-28,1 0 1,-1 5-6,0-11 1,6-10 2,0-22 1,6-11-5,6-5 0,12-5 2,0 10 1,6 16 4,6 12 1,-6 10 3,-6 16 1,-12 11 2,-6 10 0,-6 12-6,1-17 0,-1 0-8,6-10 0</inkml:trace>
  <inkml:trace contextRef="#ctx0" brushRef="#br0" timeOffset="7">-204-4454 27,'0'0'13,"18"33"-3,-12-12 18,0 28-28,0 15 0,0 6 0,0 16 1,0-10-3,0-12 1,0-4-7,-6-17 0,12-11-2,-6-16 1</inkml:trace>
  <inkml:trace contextRef="#ctx0" brushRef="#br0" timeOffset="8">108-4556 38,'0'-11'19,"54"11"-21,-42 5 37,7 6-35,5 5 0,6 6-2,-6-1 0,0-10-2,-12 0 0,-12 11-7,-6-1 1,-6 1 2,0 5 0,6 0 4,0-1 1,6 1 7,6 0 0,12-11 6,12 1 1,12-1-3,6 0 1,-6 6-5,0-1 0,-24 6-5,-18 5 1,-18 11-3,-18 1 0,-6-7-4,6 1 0,-6-11-4,0-22 0</inkml:trace>
  <inkml:trace contextRef="#ctx0" brushRef="#br0" timeOffset="9">1305-4567 41,'6'32'20,"13"33"-16,-13-54 29,-6 21-32,6 11 1,0 6 0,0-6 0,0 5-9,0-10 0,6-16-5,12-1 0</inkml:trace>
  <inkml:trace contextRef="#ctx0" brushRef="#br0" timeOffset="10">1311-5003 53,'-6'-10'26,"31"26"-20,-25-16 26,6 5-32,6 11 0,0 6 1,6-1 0,-12 1-9,6 0 1,0-1-8,-12 1 1</inkml:trace>
  <inkml:trace contextRef="#ctx0" brushRef="#br0" timeOffset="11">1763-4755 29,'-24'6'14,"6"53"-6,12-38 16,6 17-25,0 11 1,0-12-1,12-4 1,12-1-1,6-11 1,0-4-2,6-12 1,-6 0-1,-6 6 0,-18 5 0,-12 17 1,-6-6 0,-24 16 0,-6-6 1,0 1 0,0-6-6,11-15 1,19 9-3,0-20 1</inkml:trace>
  <inkml:trace contextRef="#ctx0" brushRef="#br0" timeOffset="12">2611-4700 28,'-18'-11'14,"-12"11"-13,24-5 26,0 10-26,-6-5 0,-6 11 1,0 21 1,6 16-3,-12 1 1,5 15 2,1 11 1,12-16 0,6-5 1,18-17-2,7-10 1,5-21-1,12-28 0,12-5-2,6-10 1,0-6-2,0 5 1,-12 6-1,-5 21 1,-13 11-1,-6 6 1,-6 15-1,-6-5 1,0 0-1,-6-5 1,6-11-1,-12 0 1,6-16-1,-6-11 0,0-5 0,0 0 1,-6-1-2,-6 12 1,-12 10-3,0 11 1,0 11-7,0 0 0,18 5-6,18-11 1</inkml:trace>
  <inkml:trace contextRef="#ctx0" brushRef="#br0" timeOffset="13">3285-4808 28,'-12'-5'14,"12"37"-3,0-16 18,6-5-28,-6 16 1,0 16 0,0 10 1,0 1-4,0 0 0,6 0 2,-6-6 1,6-21-2,-6-22 0,0-5-4,12-27 0,6-32-1,0 11 1,6-6-1,6-5 0,0 22 1,0 15 1,0 17 4,-6 15 1,-6 23 1,-6 15 0,-6-10 0,0 4 0,-6 1-2,0-5 1,0-11-10,0-22 0,0-5-2,12-21 1</inkml:trace>
  <inkml:trace contextRef="#ctx0" brushRef="#br0" timeOffset="14">3712-4766 42,'6'59'21,"-6"-21"-28,0-17 44,0 11-37,12 11 0,-6-11 0,0 11 1,0-6-2,-6-5 1,6-26-3,-6-6 0,0 0-1,6-27 0,6-11-1,0-10 1,6 5 0,6 6 1,-6 0 3,6 10 1,6 11 1,-12 16 1,0 5 0,-6 17 1,0 15-1,0 6 0,-12 5-2,0 0 1,0-5-7,0 0 0,-6-11-6,12-11 1</inkml:trace>
  <inkml:trace contextRef="#ctx0" brushRef="#br0" timeOffset="15">4043-4600 49,'36'-5'24,"30"-11"-30,-36 10 46,0-4-40,6-6 0,0 5-2,0 6 0,-12-17 0,0-5 0,-17-10-2,-14 0 0,-5 4 0,-12 7 1,-6 20 0,-6 17 1,0 21 3,6 11 1,0 21 1,12-5 0,12 10 1,6-10 0,12-16 0,12-16 0,12-11-6,6-22 1,0-26-8,12-10 1,-5-7-5,-7-4 0</inkml:trace>
  <inkml:trace contextRef="#ctx0" brushRef="#br0" timeOffset="16">4566-4894 37,'-54'21'18,"24"97"-14,18-91 31,12 21-32,0 5 1,6-5-1,6 1 1,12-12-6,6-21 0,12-21-3,6-27 0,0-17-9,6 1 1</inkml:trace>
  <inkml:trace contextRef="#ctx0" brushRef="#br0" timeOffset="17">4765-4873 37,'-37'6'18,"74"26"-6,-25-27 27,18-5-39,0-11 1,6-5-1,12-5 1,6-6-6,-6 1 1,-18-12-8,0 11 0,-12 1-2,-12 4 1</inkml:trace>
  <inkml:trace contextRef="#ctx0" brushRef="#br0" timeOffset="18">4819-5258 41,'-6'86'20,"36"42"-15,-24-96 41,-6 38-45,18-1 1,-12 12 0,0-1 0,0-16-8,0-5 1,6-22-9,0-5 1</inkml:trace>
  <inkml:trace contextRef="#ctx0" brushRef="#br0" timeOffset="19">5017-4685 43,'-6'5'21,"60"-16"-18,-30 11 28,12-11-31,7-5 1,5-16-3,-6-5 0,0-6 0,-12 6 1,-12-1-2,-6 12 1,-18 9-1,-6 1 0,-12 6 1,-6 15 0,-6 16 2,0 12 1,0 9 2,6 1 0,5 11 0,13-6 1,12-5 0,12-6 0,13-16-1,11-15 0,12-22-5,0 0 1,0-6-5,0-21 0,-6 6-1,-6-6 0,-18 11 0,-12 11 0,-6 15 5,-6 22 1,0 11 5,0 11 0,0-1 3,12 11 1,6-16 0,12-5 0,13-27-3,5-11 0,6-15-5,6-33 1,-18 0-6,0-16 1,-6-16-2,-12 6 1,0-6 1,-6 21 0,0 22 5,-12 32 1,0 16 4,0 37 0,0 22 1,6 32 0,0 0-9,0 0 0,18-16-12,7-16 1</inkml:trace>
  <inkml:trace contextRef="#ctx0" brushRef="#br0" timeOffset="20">6509-5049 44,'0'0'22,"90"0"-17,-60-11 32,13-5-38,-7-5 1,6-1-7,0-15 1,-6 0-2,-6 15 0,-6-15-6,0 15 1</inkml:trace>
  <inkml:trace contextRef="#ctx0" brushRef="#br0" timeOffset="21">6780-5359 39,'-18'64'19,"18"139"-18,-6-149 37,6 10-38,0 16 1,-6-5-5,6 0 1,6-27-8,6-16 1</inkml:trace>
  <inkml:trace contextRef="#ctx0" brushRef="#br0" timeOffset="22">7093-4814 46,'36'32'23,"36"-16"-19,-54-21 35,6-11-39,0-11 1,-6-5-3,-6-5 1,-12 5-1,-12-11 1,-18 16-5,-18 16 1,-12 11-9,12 0 0</inkml:trace>
  <inkml:trace contextRef="#ctx0" brushRef="#br0" timeOffset="23">8206-5530 40,'12'53'20,"-18"59"-23,0-80 31,0 22-28,-12 10 1,-1 11-1,-5 0 1,6-6-2,0 1 1,6-22 0,6-5 1,6-11 1,12 0 1,12-11 1,6-5 0,19-5 0,-19 0 1,30-6-1,-6-5 1,0-5-10,-6-6 1,-6-10-10,6-1 0</inkml:trace>
  <inkml:trace contextRef="#ctx0" brushRef="#br0" timeOffset="24">8627-5252 42,'12'53'21,"42"17"-21,-30-65 34,18-5-32,18-11 1,6-5-9,-5-10 0,-7-1-4,-6 5 0</inkml:trace>
  <inkml:trace contextRef="#ctx0" brushRef="#br0" timeOffset="25">8735-5397 27,'-12'59'13,"24"86"-1,-6-108 12,-6 11-24,0 22 1,0-1 0,0-10 0,6-11-1,0-11 0,6-10 1,6-5 1,6-12-1,12-10 1,18-10 0,-5-6 0,5-6-1,-6 1 1,6-1-7,6 1 0,-6-6-6,-6 11 0</inkml:trace>
  <inkml:trace contextRef="#ctx0" brushRef="#br0" timeOffset="26">8687-5541 39,'0'11'19,"60"-6"-15,-42-5 23,6 0-27,0 0 1,0 0-9,0 5 0,-12-5 1,0 0 0</inkml:trace>
  <inkml:trace contextRef="#ctx1" brushRef="#br1">8988-5242,'0'0,"0"0,72 27,-84-54,12 27,0 0,0 0</inkml:trace>
  <inkml:trace contextRef="#ctx0" brushRef="#br0" timeOffset="28">9409-5461 37,'12'0'18,"18"59"-17,-30-48 28,12 21-28,-6 21 0,6 6 1,-12 5 0,0 6-4,0 5 1,0-11-7,0-5 1,0-11-4,0-16 0</inkml:trace>
  <inkml:trace contextRef="#ctx0" brushRef="#br0" timeOffset="29">9469-5632 48,'30'11'24,"60"21"-26,-78-16 47,12 11-45,6 5 0,0 0 1,1-11 1,-1 22-2,-18 5 0,0 16 1,-24 0 0,-6 17 0,-6 9 0,-13 7-2,-5-1 1,0-10-9,6-17 0,24-21-6,0-21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33:19.623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0 203 28,'36'0'14,"90"-16"-8,-95 5 14,17 1-21,18-6 1,12-1 0,6-9 1,13 10-2,-13 0 0,-6 0-5,-12 5 1,-6-5-3,-12-16 0</inkml:trace>
  <inkml:trace contextRef="#ctx0" brushRef="#br0" timeOffset="1">890-241 47,'12'27'23,"55"10"-30,-49-31 48,12-6-41,0 5 0,0 0-2,0 1 1,-6 4 2,-6 1 0,-12 21-1,-12 0 1,-12 11-1,-12 11 1,-6 10 0,-6-5 0,0-6-9,6-16 1,23-21-6,7-26 0</inkml:trace>
  <inkml:trace contextRef="#ctx0" brushRef="#br0" timeOffset="2">2082-171 35,'0'101'17,"0"-4"-22,0-76 34,0 11-30,0 5 1,0 6-9,0-16 0,0-6 4,12-21 1</inkml:trace>
  <inkml:trace contextRef="#ctx0" brushRef="#br0" timeOffset="3">2045-674 41,'0'16'20,"30"0"-27,-17-11 32,-1-5-44,0 6 1,6 5-2,-6-1 1</inkml:trace>
  <inkml:trace contextRef="#ctx0" brushRef="#br0" timeOffset="4">2232-300 27,'12'48'13,"0"81"-6,-12-97 20,6 21-26,0-5 0,6-21-1,6-21 1,0-12-4,6-26 1,0-21 0,0-11 0,6-1-1,0 12 1,1 21 1,-7 21 1,0 16 2,0 22 0,0 11 0,0 4 1,6 1-1,0-16 1,6-6-8,-6-5 0,0-32-5,6-16 1</inkml:trace>
  <inkml:trace contextRef="#ctx0" brushRef="#br0" timeOffset="5">2948-268 22,'-12'38'11,"18"21"-7,0-43 14,0 5-19,0 1 1,-6-1-13,6-5 0</inkml:trace>
  <inkml:trace contextRef="#ctx0" brushRef="#br0" timeOffset="6">2906-669 31,'18'11'15,"12"10"-16,-18-15 25,0 10-33,0 11 1,0-6-9,-6 6 1</inkml:trace>
  <inkml:trace contextRef="#ctx0" brushRef="#br0" timeOffset="7">3098-358 43,'18'-11'21,"48"-32"-30,-36 27 40,7-5-35,5-1 1,0-5-16,-6 11 0,0-10 19,-24-6 1</inkml:trace>
  <inkml:trace contextRef="#ctx0" brushRef="#br0" timeOffset="8">3128-727 37,'-6'90'18,"36"87"-18,-18-129 36,0 27-37,0-6 1,6 6-4,1-5 0,-1-17-5,6-26 0</inkml:trace>
  <inkml:trace contextRef="#ctx0" brushRef="#br0" timeOffset="9">3543-551 44,'0'53'22,"18"49"-25,-12-64 39,6-1-37,0 6 0,1-6-7,17 1 1,-6-12-1,0-15 0</inkml:trace>
  <inkml:trace contextRef="#ctx0" brushRef="#br0" timeOffset="10">3561-1096 35,'0'16'17,"43"85"-11,-25-90 24,0 16-31,6 10 0,-6 6-10,-6-6 0,0-5 6,-6-5 0</inkml:trace>
  <inkml:trace contextRef="#ctx0" brushRef="#br0" timeOffset="11">3989-760 29,'-19'-5'14,"-11"69"-3,18-37 16,0 27-25,-6 15 1,6 1 0,6-1 1,0-5-6,12-16 1,0-21 1,24-27 1,-6-16-5,-6-27 0,0-21-3,-5-11 1,5-5 0,0 16 0,-6 21 2,0 27 1,0 32 5,0 22 0,0 15 2,6 6 0,0-6-1,6-5 1,6-10-9,0-22 1,-6-16-5,6-54 0</inkml:trace>
  <inkml:trace contextRef="#ctx0" brushRef="#br0" timeOffset="12">4277-1273 29,'-12'27'14,"18"96"-4,6-80 25,-6 15-34,6 23 0,0 20 0,6-10 0,0-5-2,1-17 0,-1-15-5,0-28 1,0-20-6,0-33 0</inkml:trace>
  <inkml:trace contextRef="#ctx0" brushRef="#br0" timeOffset="13">4650-717 29,'6'59'14,"-6"21"-10,6-53 19,0-6-36,-6 17 0,0-17-4,0-5 0</inkml:trace>
  <inkml:trace contextRef="#ctx0" brushRef="#br0" timeOffset="14">4494-1321 34,'6'21'17,"60"6"-15,-42-22 26,0 22-34,12-5 0,-12 4-14,6 6 1</inkml:trace>
  <inkml:trace contextRef="#ctx0" brushRef="#br0" timeOffset="15">4891-995 46,'48'0'23,"6"43"-34,-30-38 48,0 1-39,-6 15 0,-6 0-8,-12 17 0,-6-1 8,-6 1 0,0-1-5,0 6 1,0-6 2,0-5 0,6-5 6,6-16 0,6-11 2,12-21 0,6-6-3,0-5 0,0-6-7,0 12 0,-5 4-3,-7 11 1,-12 11 4,0-26 4,12 63 2,6-26 1,6-22 5,12-10 0,6 5 0,6-16 1,-6-6-6,-6 1 0,-12-11-3,-12 10 1,-6 6-1,-12 11 0,-12 5 2,-6 21 0,-6 16 2,0 1 0,6 26 2,12 0 0,12 11-1,18 0 0,18-22-2,24-15 0,12-17-10,13-10 0,29-28-8,-6-4 1</inkml:trace>
  <inkml:trace contextRef="#ctx0" brushRef="#br0" timeOffset="16">3489 845 26,'-18'10'13,"24"-10"2,6 0 13,6 0-26,24-16 1,13 6 1,17-6 0,6-16-6,-6-1 1,-6 7-2,-6-6 1,-17 5-10,-13-5 1</inkml:trace>
  <inkml:trace contextRef="#ctx0" brushRef="#br0" timeOffset="17">3724 422 41,'-24'75'20,"54"96"-21,-24-123 32,6 6-31,0 15 0,0 1 0,6-1 1,-6-10-6,6-11 0,0-21-6,-6-22 0</inkml:trace>
  <inkml:trace contextRef="#ctx0" brushRef="#br0" timeOffset="18">3946 235 27,'12'5'13,"31"54"-3,-37-21 15,6 26-24,0 11 0,0 10 1,-6 1 0,0-6-3,0-10 1,0-12 0,6-15 1,-12-27-6,12-10 0,0-33-5,6-21 0</inkml:trace>
  <inkml:trace contextRef="#ctx0" brushRef="#br0" timeOffset="19">4307 561 21,'36'54'10,"7"69"-10,-31-86 12,6 6-14,-18-11 1,12-5-9,-12-6 0</inkml:trace>
  <inkml:trace contextRef="#ctx0" brushRef="#br0" timeOffset="20">4518 818 28,'54'11'14,"72"-59"-13,-102 21 25,7-5-28,5-16 0,-12-11-6,-6 0 1,-12 11 7,-6 0 1,0 0-3,-30 26 0,12 6 5,-12 54 0,5 20 5,13 7 0,12 15 0,12 0 1,19-21-6,17-16 0,6-33-14,36-26 1</inkml:trace>
  <inkml:trace contextRef="#ctx0" brushRef="#br0" timeOffset="21">5745 246 26,'-12'-27'13,"-24"-10"-7,18 26 10,-12 6-15,-6 10 0,6 16 2,-6 17 0,6 10-3,11 27 1,13-16 2,12-1 0,19-4 0,5-22 1,12-16-2,6-27 1,6-26-1,-18-6 0,0-21-2,-6-11 0,0-16-4,-6-16 1,-6-5-1,-6 10 1,-5 22-1,-7 21 1,0 27 2,0 32 0,0 32 3,0 27 1,0 21 0,0 6 0,12 5 0,-6-6 1,6-15-4,6-27 0,6-17-8,0-26 0,6-10-3,6-17 0</inkml:trace>
  <inkml:trace contextRef="#ctx0" brushRef="#br0" timeOffset="22">6052 101 39,'12'65'19,"24"36"-25,-24-85 39,6 16-33,0 6 0,0-6-8,6-11 1,6-15 1,0-17 1,7-16-6,5-16 1</inkml:trace>
  <inkml:trace contextRef="#ctx0" brushRef="#br0" timeOffset="23">6136-273 27,'0'-5'13,"24"15"-16,-6 1 22,-6 0-28,0 10 0,0 1-5,0 4 1</inkml:trace>
  <inkml:trace contextRef="#ctx0" brushRef="#br0" timeOffset="24">6557-123 33,'-18'-6'16,"-42"87"-16,48-60 33,-6 16-31,0 12 0,0 4 0,6 1 0,12-17-3,6-10 0,6-11 2,12-11 0,12-16-1,6 6 0,-12 10 0,0 17 1,0 37-1,-6 16 1,-5 15 0,-7 12 1,-6 0 0,-6-11 0,0-11 0,-6-16 1,6-16-6,-6-27 1,-7-26-9,1-22 0,18-31-2,-6-33 0</inkml:trace>
  <inkml:trace contextRef="#ctx0" brushRef="#br0" timeOffset="25">6804 32 42,'-6'75'21,"24"64"-25,-12-107 41,0 16-39,0 0 1,6-5-13,0-11 1,6-27 8,18-21 1</inkml:trace>
  <inkml:trace contextRef="#ctx0" brushRef="#br0" timeOffset="26">6732-396 31,'36'-32'15,"18"59"-12,-42-17 28,12 1-32,0 11 1,0-1-15,-6 0 0,0 1 13,0-1 0</inkml:trace>
  <inkml:trace contextRef="#ctx0" brushRef="#br0" timeOffset="27">6954-54 45,'0'-10'22,"78"26"-22,-41-27 40,17-16-41,18 1 1,12-7-2,6-4 0,-11 0-5,-19-6 1,-12-5-8,-18 0 1</inkml:trace>
  <inkml:trace contextRef="#ctx0" brushRef="#br0" timeOffset="28">7207-487 40,'0'123'20,"12"22"-19,-6-92 33,0 11-34,6 16 0,0-5-2,0-11 0,6-15-4,0-17 0,6-11-6,30-26 0</inkml:trace>
  <inkml:trace contextRef="#ctx0" brushRef="#br0" timeOffset="29">7640-316 26,'-30'-16'13,"6"70"-1,12-28 18,-6 33-27,6 11 0,6 10 0,0 0 1,18-16-6,0-5 0,18-21 2,0-33 1,0-26-5,0-22 0,12-27-1,-12 1 1,0 10-1,-5 16 1,-7 22 2,-6 21 1,-6 27 2,6 10 0,0 11 0,-12-5 0,18-6-7,-6-10 0,6-22-3,0-10 1</inkml:trace>
  <inkml:trace contextRef="#ctx0" brushRef="#br0" timeOffset="30">7929-749 38,'0'6'19,"54"90"-13,-36-53 39,6 21-43,6 21 0,6 12 0,-12-7 0,12-4-17,1-27 0</inkml:trace>
  <inkml:trace contextRef="#ctx0" brushRef="#br0" timeOffset="31">8909-572 30,'-24'5'15,"30"43"4,0-16 8,0 27-26,-6 32 1,0 0 1,6 10 0,0 6-4,6-21 1,-12-6-1,13-5 0,-7-27-6,-6-16 1,0-21-7,-6-16 1</inkml:trace>
  <inkml:trace contextRef="#ctx0" brushRef="#br0" timeOffset="32">8813-631 34,'24'-59'17,"66"38"-12,-59 21 27,17 10-30,12 12 0,-6 4 2,-6-4 0,-12 15-5,-18 6 1,-18 10 2,-12 6 1,-18 16-4,-18 0 1,-18 0-6,0-16 0,12-16-8,11-27 1</inkml:trace>
  <inkml:trace contextRef="#ctx0" brushRef="#br0" timeOffset="33">9529-599 40,'-18'48'20,"48"64"-17,-24-80 31,6 22-34,-6-6 0,0 0-5,0 0 0,0-16-2,6-10 0,0-22-5,6-11 0</inkml:trace>
  <inkml:trace contextRef="#ctx0" brushRef="#br0" timeOffset="34">9397-1118 45,'36'16'22,"24"54"-19,-42-49 38,6 6-41,0 5 0,-6 5-16,0 12 1,0-7 9,-12-10 0</inkml:trace>
  <inkml:trace contextRef="#ctx0" brushRef="#br0" timeOffset="35">9655-535 34,'-6'59'17,"42"26"-19,-30-58 31,0 0-29,7 0 0,-1-6 0,0-16 1,6-21-1,0-21 0,0-22 0,0-5 0,6-11 0,6 0 0,0 22 1,18 15 0,-6 33 2,0 21 1,0 16-1,1 6 1,-1 20-3,0-10 1,-6 1-13,12-1 0</inkml:trace>
  <inkml:trace contextRef="#ctx0" brushRef="#br0" timeOffset="36">11556-915 29,'6'-37'14,"-6"-75"-6,0 90 12,-6 6-20,-6 16 1,-6 32 1,-18 11 1,6 27-2,-12-6 0,12 32 1,18 6 1,0-27-1,12-6 1,12-21-1,12-26 0,6-39-3,0-9 0,0-28-4,0-15 1,6-11-1,-6 5 1,-12 16 0,-5 21 0,-7 28 3,-6 31 0,0 33 3,0 4 1,18 1-1,0 0 1,12-16-6,12-11 1,12-32-7,6-16 0</inkml:trace>
  <inkml:trace contextRef="#ctx0" brushRef="#br0" timeOffset="37">12170-1268 29,'-54'43'14,"30"80"-10,24-91 22,6 0-24,12 11 0,6-5 0,-6-6 1,24 0-4,-6-5 0,-6-6 2,-18 0 1,-12 6-5,-18 10 1,-18 1-4,-12-17 0,-12 6-5,12-6 1</inkml:trace>
  <inkml:trace contextRef="#ctx0" brushRef="#br0" timeOffset="38">12952-1235 39,'-30'48'19,"-18"91"-17,48-102 36,0 17-36,6 4 1,18 7 0,18-23 1,12-20-5,6-22 1,6-27 2,-5-10 1,-7-33-5,-18 1 0,-12-1-3,-18-5 1,-24 16-1,-18 17 0,-12 26-2,-6 16 0,11 5 0,1 11 1,12-5-4,30-6 1</inkml:trace>
  <inkml:trace contextRef="#ctx0" brushRef="#br0" timeOffset="39">13373-1481 28,'54'-27'14,"-6"96"-4,-36-31 22,-6 21-29,-6 15 1,0 1 1,0 6 1,6-1-8,0-16 0,13-21 3,11-27 1,6-27-7,0-21 0,6-27-3,0-26 0,-6-12 0,-6 28 1,-6 15 3,-6 17 1,-6-1 6,6 38 0,0 27 2,-6 0 0,7 10 0,5 6 0,0-5-6,0-1 0,0-21-7,-6-11 0,-6-15-3,0-1 1</inkml:trace>
  <inkml:trace contextRef="#ctx0" brushRef="#br0" timeOffset="40">13915-1449 35,'24'-27'17,"60"-11"-24,-48 33 34,12-6-32,6 6 1,-12 0-13,-6-6 0,-6 0 19,-5 1 0</inkml:trace>
  <inkml:trace contextRef="#ctx0" brushRef="#br0" timeOffset="41">14065-1786 38,'-30'37'19,"36"92"-19,0-97 40,6 32-38,0 11 0,0 16-8,12-1 1,0-9-6,18-17 1</inkml:trace>
  <inkml:trace contextRef="#ctx0" brushRef="#br0" timeOffset="42">14366-1583 42,'-12'59'21,"18"219"-14,-12-203 30,12 37-37,-6 6 1,6 21 0,0-11 0,0-16-4,0-15 1,6-28-6,0-26 0,-6-38-5,0-48 0</inkml:trace>
  <inkml:trace contextRef="#ctx0" brushRef="#br0" timeOffset="43">14438-1583 28,'24'-59'14,"54"81"-7,-54-12 18,0 1-24,0 10 1,0 22 0,-12 11 0,-12 4-3,-6 7 1,-18-1 0,-12 5 1,0-10-6,0-5 0,12-17-5,0-10 0</inkml:trace>
  <inkml:trace contextRef="#ctx0" brushRef="#br0" timeOffset="44">14739-1535 27,'30'11'13,"-6"69"-2,-18-64 19,6 16-28,0 11 0,0-6 0,6 1 0,6-17-3,6-5 0,0-16 0,0-16 1,0-16-5,-6-16 0,-5-11-3,-7 11 1,0 0 1,6 5 0,-6 16 3,0 11 1,6 16 5,6 0 0,6 6 2,0 4 0,-6 12-4,0-17 1,6-5-8,-6-5 0,0 5-3,-6 0 1</inkml:trace>
  <inkml:trace contextRef="#ctx0" brushRef="#br0" timeOffset="45">15304-1599 24,'-12'16'12,"24"0"-6,0-16 23,12 0-29,18-11 1,25-10-2,5-11 1,6-6-7,-12 1 0,-12 10-2,-6 6 1</inkml:trace>
  <inkml:trace contextRef="#ctx0" brushRef="#br0" timeOffset="46">15551-2000 30,'-36'53'15,"42"86"-7,6-85 28,0 15-35,12 22 0,0 0-5,6 0 0,6-5-6,30-17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33:27.381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4037 4754 44,'-6'16'22,"24"-6"-11,-6-10 22,30-10-32,6-6 1,24-16 0,30-22 1,1 11-9,-1 6 0,-24-6-8,-12 0 1</inkml:trace>
  <inkml:trace contextRef="#ctx0" brushRef="#br0" timeOffset="1">4398 4326 41,'0'123'20,"12"85"-19,-12-149 26,0 16-27,6-16 0,0 10-3,6-20 1,0-12-8,6-21 1</inkml:trace>
  <inkml:trace contextRef="#ctx0" brushRef="#br0" timeOffset="2">4771 4470 38,'-55'75'19,"31"134"-7,24-161 27,0 16-38,18-5 0,6 10 0,1-21 1,11-26-4,-6-17 1,0-26-4,-6-27 0,0-22-7,6-15 1,-12-12-1,0 12 0,-6 26 5,-6 27 0,-6 32 7,0 27 1,0 10 5,6 11 0,6 11 1,0 0 0,12-16-8,-12-11 0,6-16-8,12-22 1</inkml:trace>
  <inkml:trace contextRef="#ctx0" brushRef="#br0" timeOffset="3">5294 4427 34,'-18'33'17,"30"79"-11,-12-80 29,0 16-34,0 22 1,0-6 1,0-5 0,0-17-5,0-15 1,0-27 0,0-32 1,12-16-3,6-27 1,0-16-2,6 5 0,6 22-2,-12 11 0,18 21-5,0 16 0</inkml:trace>
  <inkml:trace contextRef="#ctx0" brushRef="#br0" timeOffset="4">5637 4476 42,'6'5'21,"12"22"-18,-12-11 38,0 10-41,0 12 0,0 5 1,-6-6 0,0 0-4,-6 1 1,6-17-3,-6-10 0,6-11-1,6-21 0,12-28-1,0 1 1,6-10 3,6-1 1,0 16 4,0 6 1,6 20 2,7 17 0,-7 17 0,-6 9 1,-6 17-2,-6 5 1,-6-10-5,0-6 0,0-6-12,6-10 0</inkml:trace>
  <inkml:trace contextRef="#ctx0" brushRef="#br0" timeOffset="5">1739 5192 41,'6'-5'20,"72"-6"-14,-42 0 20,12-5-25,6 6 0,12-1 0,19 6 0,5-11-1,12-1 1,0-4-1,-5 5 0,-7 0-4,0 0 1,-18 5-7,-18 1 0,-5-1-3,-7 11 0</inkml:trace>
  <inkml:trace contextRef="#ctx0" brushRef="#br0" timeOffset="6">2611 4631 44,'12'-6'22,"72"1"-29,-48 16 44,18-1-37,1 6 0,-1 6 0,-6-12 1,-6 17 0,-12 5 0,-12 16 0,-6 11 1,-12 11-1,-6 10 1,-12 0-5,-6-5 1,-6-5-9,6-17 1,24-10-3,0-27 0</inkml:trace>
  <inkml:trace contextRef="#ctx0" brushRef="#br0" timeOffset="7">6834 4149 35,'-6'6'17,"12"10"-18,-6-16 39,18-6-37,12 1 1,24-11 0,18-11 0,7-10-3,11-6 0,-6 6-4,-12 5 1,-12 5-8,-29 5 0</inkml:trace>
  <inkml:trace contextRef="#ctx0" brushRef="#br0" timeOffset="8">7369 4010 5,'-60'11'2,"-12"21"-1,60-27 3,-12 1-3,-6-1 0,-6 0-1,0 1 1,0-1-3,5 1 0</inkml:trace>
  <inkml:trace contextRef="#ctx0" brushRef="#br0" timeOffset="9">7039 3829 30,'-19'16'15,"31"32"-6,1-27 19,-1 22-28,0 0 0,6-1 0,6 17 0,-6 0-2,0 0 1,0-11-8,0-16 0,-6-5-1,-6-16 0</inkml:trace>
  <inkml:trace contextRef="#ctx0" brushRef="#br0" timeOffset="10">7327 3497 34,'12'21'17,"24"60"-20,-24-39 34,6 23-30,-12 15 0,13 0 0,-7 0 1,0 11-3,-6-16 1,0-6 1,-12-4 0,0-33-5,6-27 0,0-26-3,6-17 0,12-26 0,6-5 1,12 4 2,0 7 0,0 9 6,-6 33 1,0 27 2,-6 21 1,-6 6-1,0 20 0,-6 7-3,0-7 1,0 7-9,-6-23 0,0-10-3,0-21 0</inkml:trace>
  <inkml:trace contextRef="#ctx0" brushRef="#br0" timeOffset="11">7803 4165 30,'12'-16'15,"36"16"-11,-24-16 27,6-10-31,6-12 1,0-5-1,0 1 1,-6-7-3,-6 1 1,-18 0 0,-12 16 1,-12 21-1,-12 11 1,0 22 2,-6 21 0,6 15 2,12-4 1,12 10-1,18-10 1,12-17-2,24-16 1,12-21-11,18-10 1,19-12-8,-7-10 1</inkml:trace>
  <inkml:trace contextRef="#ctx0" brushRef="#br0" timeOffset="12">9000 3347 48,'-12'102'24,"12"37"-31,0-91 41,0 5-35,0 17 1,6-6-1,6-21 1,6-22 0,6-15 0,18-6 0,0-11 0,18 0 0,0 1 0,0-12-2,-5 1 1,-13-1-8,-12 1 1,0-11-4,-12 0 0</inkml:trace>
  <inkml:trace contextRef="#ctx0" brushRef="#br0" timeOffset="13">9511 3165 25,'-18'54'12,"42"37"0,-12-59 16,6 21-25,0 17 0,0-1 1,0-4 1,0-17-6,0-11 0,12-5 3,7-21 1,5-16-3,6-11 1,0-11-6,6 0 1,-6-5-6,-12 0 1,-6-11-3,-6-5 0</inkml:trace>
  <inkml:trace contextRef="#ctx0" brushRef="#br0" timeOffset="14">9583 3470 48,'-6'32'24,"72"6"-29,-48-38 48,12-6-44,7-4 1,11-12-6,0 6 0,-12-10 0,-12-1 1,-18-5-9,-12 10 1</inkml:trace>
  <inkml:trace contextRef="#ctx0" brushRef="#br0" timeOffset="15">9583 3128 44,'-6'-21'22,"42"15"-21,-24 1 41,6 0-43,6-1 1,13-4-5,-1 4 0,-6 1-5,-6 5 1,-6 11-4,-12-1 0</inkml:trace>
  <inkml:trace contextRef="#ctx0" brushRef="#br0" timeOffset="16">10143 3091 40,'12'-11'20,"12"43"-21,-12-16 41,0 11-37,0 21 1,0 11 0,-12 5 0,6-5-6,0 5 0,-6-16 0,-6 0 0,0-16-11,-6-21 1,0-16-2,-12-22 0</inkml:trace>
  <inkml:trace contextRef="#ctx0" brushRef="#br0" timeOffset="17">10269 2914 45,'48'11'22,"36"37"-25,-54-21 44,7 5-40,-13 5 0,6-5 0,-6 6 1,-6 10-2,-6 0 0,-6 11 1,-18 10 0,-18-10-1,-18 11 0,-13-17-7,1 6 0,6-16-7,6-11 1</inkml:trace>
  <inkml:trace contextRef="#ctx0" brushRef="#br0" timeOffset="18">11568 3037 42,'-30'123'21,"6"11"-21,24-91 33,6-1-31,6 1 0,6-11 0,12-16 1,13-21-4,-1-22 0,6-21 2,-12 11 0,-18-12-4,0-4 1,-36 10-2,0 11 1,-18 21-1,6 17 1,0 4-4,0-4 1,11-6-2,7 11 1,12-28-1,19-9 0,35-17 1,0 0 0,18 6 6,6 15 0,-6 17 7,-11 21 0,-7 21 3,-24-4 1,0 15-1,-12 11 1,-6-1-4,-12-10 0,0-15-4,6-17 1,6-32-4,12-11 0,12-27-2,12-26 0,0 11 0,-12 20 0,1 7 2,-1 31 0,0 27 2,-6 21 1,6-4-1,-12 15 1,6-6-11,6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4-09-25T08:33:40.830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-3279 6433 21,'0'-6'10,"0"22"-4,0-16 11,12 0-12,1 6 0,5-1 1,12 0 1,12 1-10,-12-1 1,60-5 6,6-5 0,-5 5-3,-7-6 0,6 1-2,0-6 1,-6 6-6,-11 0 1,-7-1-5,-18 1 0</inkml:trace>
  <inkml:trace contextRef="#ctx0" brushRef="#br0" timeOffset="0.9956">-2527 6197 28,'-6'6'14,"24"-28"-8,0 22 21,13 11-26,17 5 0,6 11 0,6-6 1,0 6-3,-18 5 1,-6 5 1,-12 12 1,-6-7-1,-18 1 0,-6 11-1,-30 4 1,6 1-1,-6-5 1,12-11-7,-6-27 1,30-22-6,12-15 1</inkml:trace>
  <inkml:trace contextRef="#ctx0" brushRef="#br0" timeOffset="1.9956">-1065 6149 28,'-72'-10'14,"66"68"-5,6-36 19,0 15-27,6 27 0,6 6 0,6-11 1,6 0-3,6-1 0,12-10 2,1-10 0,17-27-1,-12-17 1,-6-26-1,0-27 1,-6 11-1,-6 0 1,-6 16-1,-12 21 0,6 38 1,-12 11 0,6 15 1,0 11 0,0-5 0,6-16 1,1-6 0,5-31 1,0-28-2,0 1 1,-6-27-2,0-6 0,-6-10-5,0-6 1,0 1-9,0 15 0,12 17-2,0 10 0</inkml:trace>
  <inkml:trace contextRef="#ctx0" brushRef="#br0" timeOffset="2.9956">36 6090 28,'-12'-10'14,"-18"101"-2,12-65 23,-12 23-31,0 15 0,0 16 1,0-16 0,6 0-7,12-5 0,6-16 4,12-22 1,12-15-3,18-22 0,12-22-3,0-15 1,0-1-2,-6 6 1,-6 16 0,-6 16 0,-6 11 1,-6 26 0,-5 22 2,-1 5 1,0-5 0,0-1 0,6-10-6,-18-15 1,12-23-7,6-10 0</inkml:trace>
  <inkml:trace contextRef="#ctx0" brushRef="#br0" timeOffset="3.9956">313 5994 44,'6'11'22,"30"42"-29,-18-58 38,6 5-35,6 5 0,6 17-18,-18-1 1,12 6 23,-18 5 0</inkml:trace>
  <inkml:trace contextRef="#ctx0" brushRef="#br0" timeOffset="4.9956">415 6219 36,'0'27'18,"18"37"-20,-12-43 35,-6 11-33,12 16 0,-12 6-11,12-11 1,6-11 5,-6-6 0</inkml:trace>
  <inkml:trace contextRef="#ctx0" brushRef="#br0" timeOffset="5.9956">680 6283 39,'24'0'19,"42"-11"-25,-36 6 33,18-6-33,0-10 0,-5-6-13,-7 0 1,-6 1 20,-12 4 1</inkml:trace>
  <inkml:trace contextRef="#ctx0" brushRef="#br0" timeOffset="6.9956">830 5887 30,'-42'-16'15,"24"123"-5,18-80 31,0 32-39,0 32 1,0 21-2,18-21 0,12 0-12,6-11 0,6-21-1,-12-16 1</inkml:trace>
  <inkml:trace contextRef="#ctx0" brushRef="#br0" timeOffset="7.9956">1648 6213 25,'24'22'12,"79"-44"-11,-55 12 15,0-22-19,18 5 0,-6 0-10,12 11 0</inkml:trace>
  <inkml:trace contextRef="#ctx0" brushRef="#br0" timeOffset="8.9956">2069 5732 26,'-72'11'13,"0"112"-6,54-91 21,12 21-27,12 22 0,-6 11 0,12 10 0,0 6-2,6-17 1,0-5-3,0-10 0,0-11-7,6-11 1</inkml:trace>
  <inkml:trace contextRef="#ctx0" brushRef="#br0" timeOffset="9.9956">2244 6406 30,'24'37'15,"42"12"-7,-42-44 21,6 0-29,6 6 0,0-11 1,1-16 0,-7-11-3,0-5 1,-12-11-2,-12-5 1,-18-5-1,-6-1 0,-12 6-1,-6 21 0,5 1 1,1 4 0,12 17 1,12 5 0,12 5 1,12-5 0,12 16 0,13-5 1,5 16 0,0-6 0,0 6 1,-6 0 0,-6-6-1,-6 0 1,0-21-1,-6 0 1,0 0 0,-5-10 0,-1-12 1,-6 12 0,6-7 0,0-15 1,6 6-3,6-1 0,0 6-7,18-17 0</inkml:trace>
  <inkml:trace contextRef="#ctx0" brushRef="#br0" timeOffset="10.9956">4121 5721 29,'-18'-10'14,"18"15"-3,0 0 20,0 28-30,0 20 1,0-5-1,6 22 1,6 10-3,6 5 0,-6-10-4,0 6 0,6-23-7,12-10 1</inkml:trace>
  <inkml:trace contextRef="#ctx0" brushRef="#br0" timeOffset="11.9956">4963 5700 37,'-6'-16'18,"0"64"-18,-6-26 29,-12 15-29,0 16 0,6-10 0,6 0 0,12-6 0,12-10 0,12-11 0,0-10 1,0-1-1,0 0 1,-6 1 0,-6 10 0,-12 16-2,-6 0 0,0 5-3,-12 6 0,-6-11-7,-6 0 0</inkml:trace>
  <inkml:trace contextRef="#ctx0" brushRef="#br0" timeOffset="12.9956">4999 6074 34,'36'-5'17,"54"16"-13,-59-17 27,11-4-31,6-6 0,0-6 1,-6-4 1,-6-7-3,-6-9 0,-30-1 1,-12 11 0,-12 5 1,-12 22 0,0 31 1,-6 28 1,6 10 1,12 6 0,18-1 0,12 1 0,12-33-2,18-16 1,18-26-6,12-27 0,12-11-3,1-16 1,5-10-3,-18-6 1,-12 6-1,-6 4 1,-24 23 6,-12 26 1,-12 21 4,-6 22 1,6 21 3,6-5 0,6 10 0,18 1 1,19-22-4,23-22 0,18 1-9,6-11 0,12-11-11,-23 11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outube.com/watch?v=fSy2JYkdn-c&amp;feature=youtu.b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youtube.com/watch?v=_sUeGC-8dyk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youtube.com/watch?v=4sodf_kJLzQ&amp;feature=youtu.b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Arduino</a:t>
            </a:r>
            <a:r>
              <a:rPr lang="en-US" altLang="zh-SG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Workshop</a:t>
            </a:r>
            <a:endParaRPr lang="zh-SG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SG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altLang="zh-S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 Zhang Yiwen</a:t>
            </a:r>
            <a:endParaRPr lang="zh-SG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0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72665" y="317634"/>
            <a:ext cx="7729088" cy="5881036"/>
            <a:chOff x="1472665" y="317634"/>
            <a:chExt cx="7729088" cy="588103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9398" t="10245" r="10827" b="8351"/>
            <a:stretch/>
          </p:blipFill>
          <p:spPr bwMode="auto">
            <a:xfrm>
              <a:off x="1848051" y="616018"/>
              <a:ext cx="7353702" cy="558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矩形 1"/>
            <p:cNvSpPr/>
            <p:nvPr/>
          </p:nvSpPr>
          <p:spPr>
            <a:xfrm>
              <a:off x="1472665" y="317634"/>
              <a:ext cx="750771" cy="5582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945654" y="693019"/>
            <a:ext cx="8492691" cy="558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SG" sz="20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led = 13;</a:t>
            </a:r>
          </a:p>
          <a:p>
            <a:pPr>
              <a:lnSpc>
                <a:spcPct val="150000"/>
              </a:lnSpc>
              <a:buNone/>
            </a:pPr>
            <a:endParaRPr lang="en-US" altLang="zh-SG" sz="20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setup() {                  </a:t>
            </a:r>
            <a:r>
              <a:rPr lang="en-US" altLang="zh-SG" sz="2000" dirty="0" smtClean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SG" sz="20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SG" sz="20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(led, OUTPUT);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endParaRPr lang="en-US" altLang="zh-SG" sz="20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loop() {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SG" sz="20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(led, HIGH);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delay(1000);               		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SG" sz="20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altLang="zh-SG" sz="20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(led, LOW);   	 		</a:t>
            </a:r>
            <a:endParaRPr lang="en-US" altLang="zh-SG" sz="2000" dirty="0" smtClean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delay(1000)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SG" sz="20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90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12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4407461" y="3367332"/>
            <a:ext cx="497716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SG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..and there is </a:t>
            </a:r>
            <a:r>
              <a:rPr lang="en-US" altLang="zh-SG" sz="28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light</a:t>
            </a:r>
            <a:endParaRPr lang="zh-SG" altLang="en-US" sz="2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1792596" y="2798331"/>
            <a:ext cx="6773888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SG" sz="4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analogRead</a:t>
            </a:r>
            <a:r>
              <a:rPr lang="en-US" altLang="zh-SG" sz="4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(input)</a:t>
            </a:r>
            <a:endParaRPr lang="zh-SG" altLang="en-US" sz="4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792596" y="3629799"/>
            <a:ext cx="8819256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SG" sz="4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analogWrite</a:t>
            </a:r>
            <a:r>
              <a:rPr lang="en-US" altLang="zh-SG" sz="4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(output, value)</a:t>
            </a:r>
            <a:endParaRPr lang="zh-SG" altLang="en-US" sz="4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385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Arduino</a:t>
            </a:r>
            <a:r>
              <a:rPr lang="en-US" altLang="zh-SG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Workshop</a:t>
            </a:r>
            <a:endParaRPr lang="zh-SG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S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hank you.</a:t>
            </a:r>
            <a:endParaRPr lang="zh-SG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807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chuwilson.files.wordpress.com/2011/12/arduino_meg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421333" y="863159"/>
            <a:ext cx="7146949" cy="536021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490452" y="3273595"/>
            <a:ext cx="5868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SG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an </a:t>
            </a:r>
            <a:r>
              <a:rPr lang="en-US" altLang="zh-SG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open-source</a:t>
            </a:r>
            <a:r>
              <a:rPr lang="en-US" altLang="zh-SG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electronics </a:t>
            </a:r>
            <a:r>
              <a:rPr lang="en-US" altLang="zh-SG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prototyping</a:t>
            </a:r>
            <a:r>
              <a:rPr lang="en-US" altLang="zh-SG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18152672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33333" decel="33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5 3.33333E-6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020" y="644892"/>
            <a:ext cx="10103804" cy="525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26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1506" y="-1004238"/>
            <a:ext cx="12829476" cy="885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839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SG" altLang="en-US" dirty="0"/>
          </a:p>
        </p:txBody>
      </p:sp>
      <p:pic>
        <p:nvPicPr>
          <p:cNvPr id="6" name="Picture 4" descr="E:\Dropbox\2. CS3240 Aug 2013\Arduino\danc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636" t="12677" b="5458"/>
          <a:stretch>
            <a:fillRect/>
          </a:stretch>
        </p:blipFill>
        <p:spPr bwMode="auto">
          <a:xfrm>
            <a:off x="-722809" y="0"/>
            <a:ext cx="1303020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0922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SG" altLang="en-US"/>
          </a:p>
        </p:txBody>
      </p:sp>
      <p:pic>
        <p:nvPicPr>
          <p:cNvPr id="4" name="Picture 2" descr="E:\Dropbox\2. CS3240 Aug 2013\Arduino\pian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763" t="11941" r="7574" b="17087"/>
          <a:stretch>
            <a:fillRect/>
          </a:stretch>
        </p:blipFill>
        <p:spPr bwMode="auto">
          <a:xfrm>
            <a:off x="-250257" y="-1"/>
            <a:ext cx="13716002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55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SG" altLang="en-US"/>
          </a:p>
        </p:txBody>
      </p:sp>
      <p:pic>
        <p:nvPicPr>
          <p:cNvPr id="5" name="Picture 3" descr="E:\Dropbox\2. CS3240 Aug 2013\Arduino\car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588" t="34375" r="12059"/>
          <a:stretch>
            <a:fillRect/>
          </a:stretch>
        </p:blipFill>
        <p:spPr bwMode="auto">
          <a:xfrm>
            <a:off x="-871889" y="-154005"/>
            <a:ext cx="14401199" cy="7200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6812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4768410" y="2789817"/>
            <a:ext cx="310505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SG" sz="8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altLang="zh-CN" sz="8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</a:t>
            </a:r>
            <a:endParaRPr lang="zh-SG" altLang="en-US" sz="8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700457" y="1018150"/>
            <a:ext cx="6157868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250000"/>
              </a:lnSpc>
              <a:buNone/>
            </a:pPr>
            <a:r>
              <a:rPr lang="en-US" altLang="zh-SG" sz="5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setup()</a:t>
            </a:r>
          </a:p>
        </p:txBody>
      </p:sp>
      <p:sp>
        <p:nvSpPr>
          <p:cNvPr id="4" name="矩形 3"/>
          <p:cNvSpPr/>
          <p:nvPr/>
        </p:nvSpPr>
        <p:spPr>
          <a:xfrm>
            <a:off x="5700457" y="3219465"/>
            <a:ext cx="4418517" cy="1828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900" indent="0">
              <a:lnSpc>
                <a:spcPct val="250000"/>
              </a:lnSpc>
              <a:buNone/>
            </a:pPr>
            <a:r>
              <a:rPr lang="en-US" altLang="zh-SG" sz="5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loop()</a:t>
            </a:r>
            <a:endParaRPr lang="zh-SG" altLang="en-US" sz="5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墨迹 49"/>
              <p14:cNvContentPartPr/>
              <p14:nvPr/>
            </p14:nvContentPartPr>
            <p14:xfrm>
              <a:off x="8290691" y="1635594"/>
              <a:ext cx="977452" cy="1007299"/>
            </p14:xfrm>
          </p:contentPart>
        </mc:Choice>
        <mc:Fallback>
          <p:pic>
            <p:nvPicPr>
              <p:cNvPr id="50" name="墨迹 4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3410" y="1620114"/>
                <a:ext cx="1010214" cy="1045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7" name="墨迹 86"/>
              <p14:cNvContentPartPr/>
              <p14:nvPr/>
            </p14:nvContentPartPr>
            <p14:xfrm>
              <a:off x="8290691" y="4282674"/>
              <a:ext cx="1062052" cy="672859"/>
            </p14:xfrm>
          </p:contentPart>
        </mc:Choice>
        <mc:Fallback>
          <p:pic>
            <p:nvPicPr>
              <p:cNvPr id="87" name="墨迹 8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3770" y="4266474"/>
                <a:ext cx="1098414" cy="708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8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77556E-17 L -0.25 2.77556E-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1822" y="693019"/>
            <a:ext cx="8492691" cy="558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SG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 led = 13;</a:t>
            </a:r>
          </a:p>
          <a:p>
            <a:pPr>
              <a:lnSpc>
                <a:spcPct val="150000"/>
              </a:lnSpc>
              <a:buNone/>
            </a:pPr>
            <a:endParaRPr lang="en-US" altLang="zh-SG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setup() {                  </a:t>
            </a:r>
            <a:r>
              <a:rPr lang="en-US" altLang="zh-SG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SG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SG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(led, OUTPUT);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endParaRPr lang="en-US" altLang="zh-SG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loop() {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SG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(led, HIGH);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	delay(1000);               		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SG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altLang="zh-SG" sz="2000" dirty="0">
                <a:latin typeface="Consolas" panose="020B0609020204030204" pitchFamily="49" charset="0"/>
                <a:cs typeface="Consolas" panose="020B0609020204030204" pitchFamily="49" charset="0"/>
              </a:rPr>
              <a:t>(led, LOW);   	 		</a:t>
            </a:r>
            <a:endParaRPr lang="en-US" altLang="zh-SG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delay(1000)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SG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SG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墨迹 60"/>
              <p14:cNvContentPartPr/>
              <p14:nvPr/>
            </p14:nvContentPartPr>
            <p14:xfrm rot="639912">
              <a:off x="5409092" y="4847654"/>
              <a:ext cx="4187880" cy="904680"/>
            </p14:xfrm>
          </p:contentPart>
        </mc:Choice>
        <mc:Fallback>
          <p:pic>
            <p:nvPicPr>
              <p:cNvPr id="61" name="墨迹 6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639912">
                <a:off x="5403332" y="4840454"/>
                <a:ext cx="420228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5" name="墨迹 194"/>
              <p14:cNvContentPartPr/>
              <p14:nvPr/>
            </p14:nvContentPartPr>
            <p14:xfrm rot="251338">
              <a:off x="3358724" y="413261"/>
              <a:ext cx="5209560" cy="866520"/>
            </p14:xfrm>
          </p:contentPart>
        </mc:Choice>
        <mc:Fallback>
          <p:pic>
            <p:nvPicPr>
              <p:cNvPr id="195" name="墨迹 1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251338">
                <a:off x="3348284" y="405701"/>
                <a:ext cx="523368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6" name="墨迹 195"/>
              <p14:cNvContentPartPr/>
              <p14:nvPr/>
            </p14:nvContentPartPr>
            <p14:xfrm rot="299893">
              <a:off x="5051804" y="1680613"/>
              <a:ext cx="5676480" cy="1122480"/>
            </p14:xfrm>
          </p:contentPart>
        </mc:Choice>
        <mc:Fallback>
          <p:pic>
            <p:nvPicPr>
              <p:cNvPr id="196" name="墨迹 19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99893">
                <a:off x="5046044" y="1674493"/>
                <a:ext cx="568908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7" name="墨迹 196"/>
              <p14:cNvContentPartPr/>
              <p14:nvPr/>
            </p14:nvContentPartPr>
            <p14:xfrm>
              <a:off x="5389246" y="3203925"/>
              <a:ext cx="3917880" cy="874440"/>
            </p14:xfrm>
          </p:contentPart>
        </mc:Choice>
        <mc:Fallback>
          <p:pic>
            <p:nvPicPr>
              <p:cNvPr id="197" name="墨迹 19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2406" y="3196725"/>
                <a:ext cx="39337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8" name="墨迹 197"/>
              <p14:cNvContentPartPr/>
              <p14:nvPr/>
            </p14:nvContentPartPr>
            <p14:xfrm rot="231217">
              <a:off x="3873884" y="4453693"/>
              <a:ext cx="3465360" cy="382680"/>
            </p14:xfrm>
          </p:contentPart>
        </mc:Choice>
        <mc:Fallback>
          <p:pic>
            <p:nvPicPr>
              <p:cNvPr id="198" name="墨迹 1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231217">
                <a:off x="3865964" y="4445413"/>
                <a:ext cx="348372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89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117</TotalTime>
  <Words>50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Calisto MT</vt:lpstr>
      <vt:lpstr>方正舒体</vt:lpstr>
      <vt:lpstr>Consolas</vt:lpstr>
      <vt:lpstr>Helvetica</vt:lpstr>
      <vt:lpstr>Trebuchet MS</vt:lpstr>
      <vt:lpstr>Wingdings 2</vt:lpstr>
      <vt:lpstr>石板</vt:lpstr>
      <vt:lpstr>ArduinoWorkshop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ArduinoWorkshop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ArduinoWorkshop</dc:title>
  <dc:creator>Yiwen Zhang</dc:creator>
  <cp:lastModifiedBy>Yiwen Zhang</cp:lastModifiedBy>
  <cp:revision>13</cp:revision>
  <dcterms:created xsi:type="dcterms:W3CDTF">2014-09-25T07:41:18Z</dcterms:created>
  <dcterms:modified xsi:type="dcterms:W3CDTF">2014-09-25T09:38:28Z</dcterms:modified>
</cp:coreProperties>
</file>