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3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5" d="100"/>
          <a:sy n="95" d="100"/>
        </p:scale>
        <p:origin x="30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09BF-391D-4A2D-844E-ECC8B9C9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936F-5B58-4EC7-9228-446CD133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BD5F-E9C4-409F-9E7F-DB96AD5F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CECA-A9BD-44F4-9B16-7F30D182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08D5-DA4D-4041-B293-66CFB5C4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1C1F-9C0D-425A-B413-61AF5940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929BE-8E29-4397-8931-7351E7288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16ED-3049-45FA-AB93-97DEB2D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B83E-B497-4B2D-AA6A-9828A4ED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BF91-1FB9-4BED-852C-CE17203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7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05A73-A342-4931-9637-D1D65F26A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774FA-B149-42D0-BA8B-23E3F4A9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4F26-A1F1-47CA-B97F-35C07E0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B9A0-603A-4AB9-9178-FE2C2D97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5F4D8-4760-4927-9762-3FECC62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3FC7-7F4B-452A-9B31-407F1068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7FA3-3D94-48FC-A46E-D2FF2A7F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28CC-3A20-48D2-B4C8-C1F5C175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2282-440E-4F91-AB6F-1302CE34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3DC3-1211-4D99-A337-DA1069AA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CC23-3D12-4B9C-98FE-BFDC379F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5D96-F3DC-4435-92AC-7AA33844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AEFE-DB71-4425-9C1D-22A587EF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DEBB-6EBC-4C69-906A-203B0F29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F1DEA-A6FB-400C-B7CB-C0E33261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5B9B-1CC4-42FE-8502-37841F03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382B-4ED6-4E26-9BB2-DDA4D3CE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3A622-180B-44C3-BC64-29C19EB5E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0A01-C2E4-41D1-BA09-B3DB59DC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C14B7-04D2-4C0F-9861-8B5F29AE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2499-8C45-40DD-B5E8-E50A0295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54A1-FEDF-4305-9479-9FCD0741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FD7D-A229-4B98-86B0-891DD01E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252C8-3798-4BD3-A8A1-8D3880FA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5BF33-4B76-40A2-A7A2-514083AAB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8D921-233A-4E7B-B86B-A55F4E8F6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1C505-1D13-4E94-BF06-F4D87B3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1C247-F5A5-406E-ACEF-97666C03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037F7-02A2-4AF2-B25A-2D1235B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45-95E8-4EE6-B481-49603069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F57C9-CD94-4CED-8F60-99291F55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A05F2-C868-4E8F-9D0D-83D3401C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0E37-13CB-437B-BAD7-49CB8F4D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AD93-C10F-4024-B243-56A77DE3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8A406-8195-41C1-B5BE-73328D6A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F9E6-533C-4B72-A541-256A8647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C24F-1B80-483E-A42D-04960F00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2E5A-3509-408E-BB28-87E5E17B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48370-2D55-4C49-B9F8-F5B90A5E3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1801A-77D4-4352-A350-9BBDD722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9C126-3EFD-4A0E-BE38-408EFD8B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7E16E-0508-4E44-8804-6E292336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2B60-818A-406D-BD8F-2070C011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4DA83-460F-45DB-BE10-2BB9593CB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2E2A-F76D-46CA-980B-795C3C88A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D102-9A17-41FF-B1F5-73069EFA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507A-8A69-46BA-92F9-A38689BB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F66F5-35B3-4784-A97C-6D405C2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1B3F4-77EB-4D72-AFCA-F8693400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0527-AF01-4A3B-957E-7FAA652A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B065-B0A1-4932-BCBA-FA252CAD0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694E-A1C7-405E-BF49-1F96CC1E48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DFA5-81E7-436E-9B81-DAEF4C0B9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41ED-074D-47FA-A012-B69510D8B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FEF4-FE9F-4316-B915-9CF2D9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1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5FF9-DF53-4D90-985C-3B4825E3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B153-F5C4-4890-AF5B-9E7240A4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284" y="1808736"/>
            <a:ext cx="6261515" cy="43682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Each measurement starts with a 60 s SET pulse (of amplitude equal to the SET pulses used later). This is followed by 100 depression pulses (negative) and 100 potentiation pulses (positive). Each pulse is around 100 </a:t>
            </a:r>
            <a:r>
              <a:rPr lang="en-US" dirty="0" err="1"/>
              <a:t>ms.</a:t>
            </a:r>
            <a:r>
              <a:rPr lang="en-US" dirty="0"/>
              <a:t> After each pulse, a reading event is carried out (at either -0.5 V or +0.3 V). The potentiation pulse amplitude is either +1 V or +2 V and the depression amplitude is -2 V or -3 V. </a:t>
            </a:r>
          </a:p>
          <a:p>
            <a:pPr marL="0" indent="0">
              <a:buNone/>
            </a:pPr>
            <a:r>
              <a:rPr lang="en-US" dirty="0"/>
              <a:t>Pulse #0: after 60 s SET</a:t>
            </a:r>
          </a:p>
          <a:p>
            <a:pPr marL="0" indent="0">
              <a:buNone/>
            </a:pPr>
            <a:r>
              <a:rPr lang="en-US" dirty="0"/>
              <a:t>Pulse #1-#100: after depression pulse</a:t>
            </a:r>
          </a:p>
          <a:p>
            <a:pPr marL="0" indent="0">
              <a:buNone/>
            </a:pPr>
            <a:r>
              <a:rPr lang="en-US" dirty="0"/>
              <a:t>Pulse #101-200: after potentiation pulse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42D0E-E59A-4413-9B92-69B88F9AE7A3}"/>
              </a:ext>
            </a:extLst>
          </p:cNvPr>
          <p:cNvCxnSpPr>
            <a:cxnSpLocks/>
          </p:cNvCxnSpPr>
          <p:nvPr/>
        </p:nvCxnSpPr>
        <p:spPr>
          <a:xfrm>
            <a:off x="571639" y="4099727"/>
            <a:ext cx="435428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2C3A2F-F985-4F9E-B0A2-7E9A5B9936E8}"/>
              </a:ext>
            </a:extLst>
          </p:cNvPr>
          <p:cNvCxnSpPr>
            <a:cxnSpLocks/>
          </p:cNvCxnSpPr>
          <p:nvPr/>
        </p:nvCxnSpPr>
        <p:spPr>
          <a:xfrm flipV="1">
            <a:off x="571639" y="2953099"/>
            <a:ext cx="0" cy="2191657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0D5732-A7AE-435A-89D0-9816CF49BFDA}"/>
              </a:ext>
            </a:extLst>
          </p:cNvPr>
          <p:cNvSpPr/>
          <p:nvPr/>
        </p:nvSpPr>
        <p:spPr>
          <a:xfrm>
            <a:off x="586153" y="3301441"/>
            <a:ext cx="928914" cy="812800"/>
          </a:xfrm>
          <a:custGeom>
            <a:avLst/>
            <a:gdLst>
              <a:gd name="connsiteX0" fmla="*/ 0 w 928914"/>
              <a:gd name="connsiteY0" fmla="*/ 798286 h 812800"/>
              <a:gd name="connsiteX1" fmla="*/ 101600 w 928914"/>
              <a:gd name="connsiteY1" fmla="*/ 0 h 812800"/>
              <a:gd name="connsiteX2" fmla="*/ 827314 w 928914"/>
              <a:gd name="connsiteY2" fmla="*/ 0 h 812800"/>
              <a:gd name="connsiteX3" fmla="*/ 928914 w 928914"/>
              <a:gd name="connsiteY3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4" h="812800">
                <a:moveTo>
                  <a:pt x="0" y="798286"/>
                </a:moveTo>
                <a:lnTo>
                  <a:pt x="101600" y="0"/>
                </a:lnTo>
                <a:lnTo>
                  <a:pt x="827314" y="0"/>
                </a:lnTo>
                <a:lnTo>
                  <a:pt x="928914" y="812800"/>
                </a:lnTo>
              </a:path>
            </a:pathLst>
          </a:cu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078344-B7A1-403C-8619-7D836E4988F4}"/>
              </a:ext>
            </a:extLst>
          </p:cNvPr>
          <p:cNvSpPr/>
          <p:nvPr/>
        </p:nvSpPr>
        <p:spPr>
          <a:xfrm>
            <a:off x="1529582" y="4099727"/>
            <a:ext cx="101600" cy="449943"/>
          </a:xfrm>
          <a:custGeom>
            <a:avLst/>
            <a:gdLst>
              <a:gd name="connsiteX0" fmla="*/ 0 w 101600"/>
              <a:gd name="connsiteY0" fmla="*/ 43543 h 449943"/>
              <a:gd name="connsiteX1" fmla="*/ 43543 w 101600"/>
              <a:gd name="connsiteY1" fmla="*/ 449943 h 449943"/>
              <a:gd name="connsiteX2" fmla="*/ 101600 w 101600"/>
              <a:gd name="connsiteY2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9943">
                <a:moveTo>
                  <a:pt x="0" y="43543"/>
                </a:moveTo>
                <a:lnTo>
                  <a:pt x="43543" y="449943"/>
                </a:lnTo>
                <a:lnTo>
                  <a:pt x="101600" y="0"/>
                </a:lnTo>
              </a:path>
            </a:pathLst>
          </a:custGeom>
          <a:noFill/>
          <a:ln w="254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8ABC35F-A151-48C3-8BBC-1CD3201D26B5}"/>
              </a:ext>
            </a:extLst>
          </p:cNvPr>
          <p:cNvSpPr/>
          <p:nvPr/>
        </p:nvSpPr>
        <p:spPr>
          <a:xfrm>
            <a:off x="1652954" y="4048927"/>
            <a:ext cx="101600" cy="1080000"/>
          </a:xfrm>
          <a:custGeom>
            <a:avLst/>
            <a:gdLst>
              <a:gd name="connsiteX0" fmla="*/ 0 w 101600"/>
              <a:gd name="connsiteY0" fmla="*/ 43543 h 449943"/>
              <a:gd name="connsiteX1" fmla="*/ 43543 w 101600"/>
              <a:gd name="connsiteY1" fmla="*/ 449943 h 449943"/>
              <a:gd name="connsiteX2" fmla="*/ 101600 w 101600"/>
              <a:gd name="connsiteY2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9943">
                <a:moveTo>
                  <a:pt x="0" y="43543"/>
                </a:moveTo>
                <a:lnTo>
                  <a:pt x="43543" y="449943"/>
                </a:lnTo>
                <a:lnTo>
                  <a:pt x="101600" y="0"/>
                </a:lnTo>
              </a:path>
            </a:pathLst>
          </a:custGeom>
          <a:noFill/>
          <a:ln w="25400" cap="rnd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89060A-37B7-4B03-935B-E5F65449B678}"/>
              </a:ext>
            </a:extLst>
          </p:cNvPr>
          <p:cNvSpPr/>
          <p:nvPr/>
        </p:nvSpPr>
        <p:spPr>
          <a:xfrm>
            <a:off x="1786934" y="4077397"/>
            <a:ext cx="101600" cy="449943"/>
          </a:xfrm>
          <a:custGeom>
            <a:avLst/>
            <a:gdLst>
              <a:gd name="connsiteX0" fmla="*/ 0 w 101600"/>
              <a:gd name="connsiteY0" fmla="*/ 43543 h 449943"/>
              <a:gd name="connsiteX1" fmla="*/ 43543 w 101600"/>
              <a:gd name="connsiteY1" fmla="*/ 449943 h 449943"/>
              <a:gd name="connsiteX2" fmla="*/ 101600 w 101600"/>
              <a:gd name="connsiteY2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9943">
                <a:moveTo>
                  <a:pt x="0" y="43543"/>
                </a:moveTo>
                <a:lnTo>
                  <a:pt x="43543" y="449943"/>
                </a:lnTo>
                <a:lnTo>
                  <a:pt x="101600" y="0"/>
                </a:lnTo>
              </a:path>
            </a:pathLst>
          </a:custGeom>
          <a:noFill/>
          <a:ln w="254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11C598-04C7-492E-9AB2-C3F5A95488D6}"/>
              </a:ext>
            </a:extLst>
          </p:cNvPr>
          <p:cNvSpPr/>
          <p:nvPr/>
        </p:nvSpPr>
        <p:spPr>
          <a:xfrm>
            <a:off x="1920914" y="4013201"/>
            <a:ext cx="101600" cy="1080000"/>
          </a:xfrm>
          <a:custGeom>
            <a:avLst/>
            <a:gdLst>
              <a:gd name="connsiteX0" fmla="*/ 0 w 101600"/>
              <a:gd name="connsiteY0" fmla="*/ 43543 h 449943"/>
              <a:gd name="connsiteX1" fmla="*/ 43543 w 101600"/>
              <a:gd name="connsiteY1" fmla="*/ 449943 h 449943"/>
              <a:gd name="connsiteX2" fmla="*/ 101600 w 101600"/>
              <a:gd name="connsiteY2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9943">
                <a:moveTo>
                  <a:pt x="0" y="43543"/>
                </a:moveTo>
                <a:lnTo>
                  <a:pt x="43543" y="449943"/>
                </a:lnTo>
                <a:lnTo>
                  <a:pt x="101600" y="0"/>
                </a:lnTo>
              </a:path>
            </a:pathLst>
          </a:custGeom>
          <a:noFill/>
          <a:ln w="25400" cap="rnd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548FE2-D00D-4F40-8C74-92A7B0EF6249}"/>
              </a:ext>
            </a:extLst>
          </p:cNvPr>
          <p:cNvSpPr/>
          <p:nvPr/>
        </p:nvSpPr>
        <p:spPr>
          <a:xfrm>
            <a:off x="2037029" y="4077397"/>
            <a:ext cx="101600" cy="449943"/>
          </a:xfrm>
          <a:custGeom>
            <a:avLst/>
            <a:gdLst>
              <a:gd name="connsiteX0" fmla="*/ 0 w 101600"/>
              <a:gd name="connsiteY0" fmla="*/ 43543 h 449943"/>
              <a:gd name="connsiteX1" fmla="*/ 43543 w 101600"/>
              <a:gd name="connsiteY1" fmla="*/ 449943 h 449943"/>
              <a:gd name="connsiteX2" fmla="*/ 101600 w 101600"/>
              <a:gd name="connsiteY2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9943">
                <a:moveTo>
                  <a:pt x="0" y="43543"/>
                </a:moveTo>
                <a:lnTo>
                  <a:pt x="43543" y="449943"/>
                </a:lnTo>
                <a:lnTo>
                  <a:pt x="101600" y="0"/>
                </a:lnTo>
              </a:path>
            </a:pathLst>
          </a:custGeom>
          <a:noFill/>
          <a:ln w="254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ACF7B0-8104-42CC-8159-8BB0E96F5C42}"/>
              </a:ext>
            </a:extLst>
          </p:cNvPr>
          <p:cNvSpPr/>
          <p:nvPr/>
        </p:nvSpPr>
        <p:spPr>
          <a:xfrm>
            <a:off x="2642716" y="3305907"/>
            <a:ext cx="120580" cy="783772"/>
          </a:xfrm>
          <a:custGeom>
            <a:avLst/>
            <a:gdLst>
              <a:gd name="connsiteX0" fmla="*/ 0 w 120580"/>
              <a:gd name="connsiteY0" fmla="*/ 783772 h 783772"/>
              <a:gd name="connsiteX1" fmla="*/ 50242 w 120580"/>
              <a:gd name="connsiteY1" fmla="*/ 0 h 783772"/>
              <a:gd name="connsiteX2" fmla="*/ 120580 w 120580"/>
              <a:gd name="connsiteY2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80" h="783772">
                <a:moveTo>
                  <a:pt x="0" y="783772"/>
                </a:moveTo>
                <a:lnTo>
                  <a:pt x="50242" y="0"/>
                </a:lnTo>
                <a:lnTo>
                  <a:pt x="120580" y="783772"/>
                </a:lnTo>
              </a:path>
            </a:pathLst>
          </a:cu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C86A31-147B-46DF-A634-991A1D754EFC}"/>
              </a:ext>
            </a:extLst>
          </p:cNvPr>
          <p:cNvSpPr/>
          <p:nvPr/>
        </p:nvSpPr>
        <p:spPr>
          <a:xfrm>
            <a:off x="2786745" y="4073489"/>
            <a:ext cx="101600" cy="449943"/>
          </a:xfrm>
          <a:custGeom>
            <a:avLst/>
            <a:gdLst>
              <a:gd name="connsiteX0" fmla="*/ 0 w 101600"/>
              <a:gd name="connsiteY0" fmla="*/ 43543 h 449943"/>
              <a:gd name="connsiteX1" fmla="*/ 43543 w 101600"/>
              <a:gd name="connsiteY1" fmla="*/ 449943 h 449943"/>
              <a:gd name="connsiteX2" fmla="*/ 101600 w 101600"/>
              <a:gd name="connsiteY2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9943">
                <a:moveTo>
                  <a:pt x="0" y="43543"/>
                </a:moveTo>
                <a:lnTo>
                  <a:pt x="43543" y="449943"/>
                </a:lnTo>
                <a:lnTo>
                  <a:pt x="101600" y="0"/>
                </a:lnTo>
              </a:path>
            </a:pathLst>
          </a:custGeom>
          <a:noFill/>
          <a:ln w="254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188809-BF5A-4E1E-AE79-068EB7DF819E}"/>
              </a:ext>
            </a:extLst>
          </p:cNvPr>
          <p:cNvSpPr/>
          <p:nvPr/>
        </p:nvSpPr>
        <p:spPr>
          <a:xfrm>
            <a:off x="2895603" y="3305907"/>
            <a:ext cx="120580" cy="783772"/>
          </a:xfrm>
          <a:custGeom>
            <a:avLst/>
            <a:gdLst>
              <a:gd name="connsiteX0" fmla="*/ 0 w 120580"/>
              <a:gd name="connsiteY0" fmla="*/ 783772 h 783772"/>
              <a:gd name="connsiteX1" fmla="*/ 50242 w 120580"/>
              <a:gd name="connsiteY1" fmla="*/ 0 h 783772"/>
              <a:gd name="connsiteX2" fmla="*/ 120580 w 120580"/>
              <a:gd name="connsiteY2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80" h="783772">
                <a:moveTo>
                  <a:pt x="0" y="783772"/>
                </a:moveTo>
                <a:lnTo>
                  <a:pt x="50242" y="0"/>
                </a:lnTo>
                <a:lnTo>
                  <a:pt x="120580" y="783772"/>
                </a:lnTo>
              </a:path>
            </a:pathLst>
          </a:cu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D974EB-FD23-4754-B2DD-FB4B61D50D5B}"/>
              </a:ext>
            </a:extLst>
          </p:cNvPr>
          <p:cNvSpPr/>
          <p:nvPr/>
        </p:nvSpPr>
        <p:spPr>
          <a:xfrm>
            <a:off x="3039632" y="4073489"/>
            <a:ext cx="101600" cy="449943"/>
          </a:xfrm>
          <a:custGeom>
            <a:avLst/>
            <a:gdLst>
              <a:gd name="connsiteX0" fmla="*/ 0 w 101600"/>
              <a:gd name="connsiteY0" fmla="*/ 43543 h 449943"/>
              <a:gd name="connsiteX1" fmla="*/ 43543 w 101600"/>
              <a:gd name="connsiteY1" fmla="*/ 449943 h 449943"/>
              <a:gd name="connsiteX2" fmla="*/ 101600 w 101600"/>
              <a:gd name="connsiteY2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9943">
                <a:moveTo>
                  <a:pt x="0" y="43543"/>
                </a:moveTo>
                <a:lnTo>
                  <a:pt x="43543" y="449943"/>
                </a:lnTo>
                <a:lnTo>
                  <a:pt x="101600" y="0"/>
                </a:lnTo>
              </a:path>
            </a:pathLst>
          </a:custGeom>
          <a:noFill/>
          <a:ln w="254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BC6516-A3BB-4B55-ACA3-3ADA100E1F37}"/>
              </a:ext>
            </a:extLst>
          </p:cNvPr>
          <p:cNvSpPr/>
          <p:nvPr/>
        </p:nvSpPr>
        <p:spPr>
          <a:xfrm>
            <a:off x="3153514" y="3305907"/>
            <a:ext cx="120580" cy="783772"/>
          </a:xfrm>
          <a:custGeom>
            <a:avLst/>
            <a:gdLst>
              <a:gd name="connsiteX0" fmla="*/ 0 w 120580"/>
              <a:gd name="connsiteY0" fmla="*/ 783772 h 783772"/>
              <a:gd name="connsiteX1" fmla="*/ 50242 w 120580"/>
              <a:gd name="connsiteY1" fmla="*/ 0 h 783772"/>
              <a:gd name="connsiteX2" fmla="*/ 120580 w 120580"/>
              <a:gd name="connsiteY2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80" h="783772">
                <a:moveTo>
                  <a:pt x="0" y="783772"/>
                </a:moveTo>
                <a:lnTo>
                  <a:pt x="50242" y="0"/>
                </a:lnTo>
                <a:lnTo>
                  <a:pt x="120580" y="783772"/>
                </a:lnTo>
              </a:path>
            </a:pathLst>
          </a:cu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FF4E5F-9672-44E4-AE17-890F571F7A46}"/>
              </a:ext>
            </a:extLst>
          </p:cNvPr>
          <p:cNvSpPr/>
          <p:nvPr/>
        </p:nvSpPr>
        <p:spPr>
          <a:xfrm>
            <a:off x="3297543" y="4073489"/>
            <a:ext cx="101600" cy="449943"/>
          </a:xfrm>
          <a:custGeom>
            <a:avLst/>
            <a:gdLst>
              <a:gd name="connsiteX0" fmla="*/ 0 w 101600"/>
              <a:gd name="connsiteY0" fmla="*/ 43543 h 449943"/>
              <a:gd name="connsiteX1" fmla="*/ 43543 w 101600"/>
              <a:gd name="connsiteY1" fmla="*/ 449943 h 449943"/>
              <a:gd name="connsiteX2" fmla="*/ 101600 w 101600"/>
              <a:gd name="connsiteY2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9943">
                <a:moveTo>
                  <a:pt x="0" y="43543"/>
                </a:moveTo>
                <a:lnTo>
                  <a:pt x="43543" y="449943"/>
                </a:lnTo>
                <a:lnTo>
                  <a:pt x="101600" y="0"/>
                </a:lnTo>
              </a:path>
            </a:pathLst>
          </a:custGeom>
          <a:noFill/>
          <a:ln w="254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F6C-A9C2-4F02-8E17-E9BC97ED478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6E6449B-7FA6-47D9-8F27-AF738FAAC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02285" y="1690180"/>
          <a:ext cx="7287908" cy="50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Graph" r:id="rId3" imgW="4153680" imgH="2901600" progId="Origin50.Graph">
                  <p:embed/>
                </p:oleObj>
              </mc:Choice>
              <mc:Fallback>
                <p:oleObj name="Graph" r:id="rId3" imgW="4153680" imgH="2901600" progId="Origin50.Grap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6E6449B-7FA6-47D9-8F27-AF738FAAC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02285" y="1690180"/>
                        <a:ext cx="7287908" cy="509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F4F132A-EB54-42F3-A9BD-6A07EE979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358" y="1690180"/>
          <a:ext cx="7287908" cy="50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Graph" r:id="rId5" imgW="4153680" imgH="2901600" progId="Origin50.Graph">
                  <p:embed/>
                </p:oleObj>
              </mc:Choice>
              <mc:Fallback>
                <p:oleObj name="Graph" r:id="rId5" imgW="4153680" imgH="2901600" progId="Origin50.Grap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F4F132A-EB54-42F3-A9BD-6A07EE979F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358" y="1690180"/>
                        <a:ext cx="7287908" cy="509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58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4283344-1268-484C-A12F-B5288FEC9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929863"/>
              </p:ext>
            </p:extLst>
          </p:nvPr>
        </p:nvGraphicFramePr>
        <p:xfrm>
          <a:off x="-408318" y="1680733"/>
          <a:ext cx="7287908" cy="50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Graph" r:id="rId3" imgW="4153680" imgH="2901600" progId="Origin50.Graph">
                  <p:embed/>
                </p:oleObj>
              </mc:Choice>
              <mc:Fallback>
                <p:oleObj name="Graph" r:id="rId3" imgW="4153680" imgH="2901600" progId="Origin50.Grap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4283344-1268-484C-A12F-B5288FEC9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08318" y="1680733"/>
                        <a:ext cx="7287908" cy="509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F9AC51C-A193-49D8-82B0-BF419185B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77537"/>
              </p:ext>
            </p:extLst>
          </p:nvPr>
        </p:nvGraphicFramePr>
        <p:xfrm>
          <a:off x="5645325" y="1684715"/>
          <a:ext cx="7287908" cy="50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Graph" r:id="rId5" imgW="4153680" imgH="2901600" progId="Origin50.Graph">
                  <p:embed/>
                </p:oleObj>
              </mc:Choice>
              <mc:Fallback>
                <p:oleObj name="Graph" r:id="rId5" imgW="4153680" imgH="2901600" progId="Origin50.Grap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F9AC51C-A193-49D8-82B0-BF419185B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5325" y="1684715"/>
                        <a:ext cx="7287908" cy="509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0FDF6C-A9C2-4F02-8E17-E9BC97ED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F6C-A9C2-4F02-8E17-E9BC97ED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B639D59-68DD-4A25-99BE-72BDE9949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828004"/>
              </p:ext>
            </p:extLst>
          </p:nvPr>
        </p:nvGraphicFramePr>
        <p:xfrm>
          <a:off x="-402285" y="1688697"/>
          <a:ext cx="7287908" cy="50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Graph" r:id="rId3" imgW="4153680" imgH="2901600" progId="Origin50.Graph">
                  <p:embed/>
                </p:oleObj>
              </mc:Choice>
              <mc:Fallback>
                <p:oleObj name="Graph" r:id="rId3" imgW="4153680" imgH="290160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B639D59-68DD-4A25-99BE-72BDE9949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02285" y="1688697"/>
                        <a:ext cx="7287908" cy="509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BF5D9B-0CB4-46DF-85CB-38DB2F782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15211"/>
              </p:ext>
            </p:extLst>
          </p:nvPr>
        </p:nvGraphicFramePr>
        <p:xfrm>
          <a:off x="5651358" y="1690179"/>
          <a:ext cx="7287908" cy="50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Graph" r:id="rId5" imgW="4153680" imgH="2901600" progId="Origin50.Graph">
                  <p:embed/>
                </p:oleObj>
              </mc:Choice>
              <mc:Fallback>
                <p:oleObj name="Graph" r:id="rId5" imgW="4153680" imgH="2901600" progId="Origin50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6BF5D9B-0CB4-46DF-85CB-38DB2F782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358" y="1690179"/>
                        <a:ext cx="7287908" cy="509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75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CEEF38-D07A-47A4-AD32-292141D9A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49982"/>
              </p:ext>
            </p:extLst>
          </p:nvPr>
        </p:nvGraphicFramePr>
        <p:xfrm>
          <a:off x="-408318" y="1686706"/>
          <a:ext cx="7287908" cy="50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Graph" r:id="rId3" imgW="4153680" imgH="2901600" progId="Origin50.Graph">
                  <p:embed/>
                </p:oleObj>
              </mc:Choice>
              <mc:Fallback>
                <p:oleObj name="Graph" r:id="rId3" imgW="4153680" imgH="290160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CEEF38-D07A-47A4-AD32-292141D9A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08318" y="1686706"/>
                        <a:ext cx="7287908" cy="509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348C9D5-D3CF-4384-82A1-3AC2AE210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709870"/>
              </p:ext>
            </p:extLst>
          </p:nvPr>
        </p:nvGraphicFramePr>
        <p:xfrm>
          <a:off x="5645325" y="1688697"/>
          <a:ext cx="7287908" cy="50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Graph" r:id="rId5" imgW="4153680" imgH="2901600" progId="Origin50.Graph">
                  <p:embed/>
                </p:oleObj>
              </mc:Choice>
              <mc:Fallback>
                <p:oleObj name="Graph" r:id="rId5" imgW="4153680" imgH="290160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348C9D5-D3CF-4384-82A1-3AC2AE210E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5325" y="1688697"/>
                        <a:ext cx="7287908" cy="509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0FDF6C-A9C2-4F02-8E17-E9BC97ED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Origin Graph</vt:lpstr>
      <vt:lpstr>Measurement Sequence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A.S. Goossens</dc:creator>
  <cp:lastModifiedBy>A.S. Goossens</cp:lastModifiedBy>
  <cp:revision>3</cp:revision>
  <dcterms:created xsi:type="dcterms:W3CDTF">2022-10-26T10:47:25Z</dcterms:created>
  <dcterms:modified xsi:type="dcterms:W3CDTF">2022-10-26T14:09:01Z</dcterms:modified>
</cp:coreProperties>
</file>