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E78"/>
    <a:srgbClr val="167ECD"/>
    <a:srgbClr val="00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D5E1E-8C3C-4606-A288-0BEBE1AA389B}" v="24" dt="2024-01-12T11:30:33.281"/>
    <p1510:client id="{60B08C5B-7102-4D5E-9BAC-220AEAA17155}" v="49" dt="2024-01-12T10:57:53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Coadic" userId="S::coadic.e2101513@etud.univ-ubs.fr::37df67f0-433a-438b-9dbb-80529a57c92c" providerId="AD" clId="Web-{60B08C5B-7102-4D5E-9BAC-220AEAA17155}"/>
    <pc:docChg chg="modSld">
      <pc:chgData name="Bastien Coadic" userId="S::coadic.e2101513@etud.univ-ubs.fr::37df67f0-433a-438b-9dbb-80529a57c92c" providerId="AD" clId="Web-{60B08C5B-7102-4D5E-9BAC-220AEAA17155}" dt="2024-01-12T10:57:50.425" v="24" actId="20577"/>
      <pc:docMkLst>
        <pc:docMk/>
      </pc:docMkLst>
      <pc:sldChg chg="modSp">
        <pc:chgData name="Bastien Coadic" userId="S::coadic.e2101513@etud.univ-ubs.fr::37df67f0-433a-438b-9dbb-80529a57c92c" providerId="AD" clId="Web-{60B08C5B-7102-4D5E-9BAC-220AEAA17155}" dt="2024-01-12T10:57:50.425" v="24" actId="20577"/>
        <pc:sldMkLst>
          <pc:docMk/>
          <pc:sldMk cId="605010730" sldId="261"/>
        </pc:sldMkLst>
        <pc:spChg chg="mod">
          <ac:chgData name="Bastien Coadic" userId="S::coadic.e2101513@etud.univ-ubs.fr::37df67f0-433a-438b-9dbb-80529a57c92c" providerId="AD" clId="Web-{60B08C5B-7102-4D5E-9BAC-220AEAA17155}" dt="2024-01-12T10:57:50.425" v="24" actId="20577"/>
          <ac:spMkLst>
            <pc:docMk/>
            <pc:sldMk cId="605010730" sldId="261"/>
            <ac:spMk id="12" creationId="{FD722E8F-A7DB-4AC2-B4D9-4C2F15975058}"/>
          </ac:spMkLst>
        </pc:spChg>
      </pc:sldChg>
    </pc:docChg>
  </pc:docChgLst>
  <pc:docChgLst>
    <pc:chgData name="Peter Broussaud" userId="S::broussaud.e2102154@etud.univ-ubs.fr::217592e4-b31f-4d22-8c4c-672ec2edd9d5" providerId="AD" clId="Web-{5BCD5E1E-8C3C-4606-A288-0BEBE1AA389B}"/>
    <pc:docChg chg="modSld">
      <pc:chgData name="Peter Broussaud" userId="S::broussaud.e2102154@etud.univ-ubs.fr::217592e4-b31f-4d22-8c4c-672ec2edd9d5" providerId="AD" clId="Web-{5BCD5E1E-8C3C-4606-A288-0BEBE1AA389B}" dt="2024-01-12T11:30:33.281" v="10" actId="20577"/>
      <pc:docMkLst>
        <pc:docMk/>
      </pc:docMkLst>
      <pc:sldChg chg="modSp">
        <pc:chgData name="Peter Broussaud" userId="S::broussaud.e2102154@etud.univ-ubs.fr::217592e4-b31f-4d22-8c4c-672ec2edd9d5" providerId="AD" clId="Web-{5BCD5E1E-8C3C-4606-A288-0BEBE1AA389B}" dt="2024-01-12T11:30:33.281" v="10" actId="20577"/>
        <pc:sldMkLst>
          <pc:docMk/>
          <pc:sldMk cId="2807329287" sldId="258"/>
        </pc:sldMkLst>
        <pc:spChg chg="mod">
          <ac:chgData name="Peter Broussaud" userId="S::broussaud.e2102154@etud.univ-ubs.fr::217592e4-b31f-4d22-8c4c-672ec2edd9d5" providerId="AD" clId="Web-{5BCD5E1E-8C3C-4606-A288-0BEBE1AA389B}" dt="2024-01-12T11:30:33.281" v="10" actId="20577"/>
          <ac:spMkLst>
            <pc:docMk/>
            <pc:sldMk cId="2807329287" sldId="258"/>
            <ac:spMk id="10" creationId="{46A4C243-452A-4FF7-A2F8-328881F8D3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50CA4-F407-4059-B1E7-E42EBF57B2CA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B3A69-AB5E-4CF4-8845-F1150BAFA9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3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2EE75-0848-4F49-A1B7-741066FF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D30D4-2991-4D7C-A0A6-B165F39F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BB3A7-3E6C-471F-8DE8-CA6932DF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DFDFF-8A44-42E4-8D65-6C9066B4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22505-0E17-45F8-8D57-32D576D1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8B98D-75B6-4977-B789-890F7808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B16CC-0EEE-44BB-9686-74BD83F5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233E9-B8E5-4DA0-B445-029CD576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474D7-AF73-43EE-A301-45C00ACD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F18CF-6A3B-4212-AE28-6790A580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3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2C36CB-1898-4C41-89A0-3A5D13F98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812554-1397-46AC-9BFA-DCA83F52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37C80-9614-4DF1-BB47-C50B1B0A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C7051-B0A1-4329-8708-62B41D19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73433-F2FD-4242-A8D5-B14E8C12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7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36501-86DE-48A8-9537-AC99B49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97191-D2A2-4B84-B720-F51D633D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A37FC-72F4-4D95-8603-21D8DB0B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5398D2-88B2-44A9-8737-8DC5B194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0F388-9B64-4545-B483-5183CFE0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C46A1-650D-4BC2-BDEA-59E98BE9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2B6C4-93D8-48AF-87FA-36C91FCC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2A5EC-66D5-4EA2-8212-D9056C53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35947-E556-487F-8132-D39539F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64924-3FF4-4398-917C-B67422E4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4EED2-1204-4765-B5AF-D4271AE2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4F8A9-4C15-4842-89EB-21507C6A5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269E3A-FA3E-4957-BAF4-1A06C9D5D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51051-8DAE-4E01-AD3B-B15C2297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9B3B9-C270-4C6B-B66F-8E0A31EF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B3CAA-57CD-4901-9F0A-180215B9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9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BCC32-53E3-49CB-BE53-CB0082D2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481B15-AEC7-4B05-8D85-33CBB5A2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149EA-BBDE-4EDC-B6F1-62780296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C4BA93-58F3-4665-87AF-3E7837077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7CEA9F-B950-4DF2-BE3C-A257533F8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34EC-C6B2-4DE6-8264-84EE90D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5AB06A-8245-4630-81F4-58BCD5F8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BB1814-3B0F-407D-A445-A9CE5863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24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76B1B-73A0-42EE-AB36-2E7ECFE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A63DC1-1623-485D-9B0F-C99D2939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605DE1-0E42-4754-834F-C32E856B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2FE2FD-482C-4C02-947B-09DF72BE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FF0AC7-4A0F-405E-BBB3-FF337C8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465CF3-933A-4D55-9147-40FC192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E91428-8525-469D-A518-71F3517E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EA8BF-85C1-4808-951F-5896575E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29A3E-9B2F-4558-BFC1-E1611D2A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BC229-5D0A-4FBE-890C-B16A1E79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79C42A-89BF-4330-89E6-78F0AE6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BCF1E-A147-433D-A9F1-15F1A05F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ED54B2-4B6A-4086-AA76-FBA6D1EA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D38B2-FD16-4F99-8FEF-2B3336FD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AACFA1-BB96-4F85-B38C-6B1E21DFF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3A423A-B4B6-40E7-8C69-1AAF8013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908109-FA23-4774-9183-7CCC8BBE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0A711-F616-43FB-B06C-518F7CA3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67C13E-D29F-4E88-BCC9-A2F2657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84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AA05BC-4FCE-4F31-BE23-632F6D1E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3AE2A-7B9E-4064-9E9F-CF49AE6E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74689-6ABD-42A4-BCD7-7766790FA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12/01/2024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CADE1-EFFC-450D-B734-9BE895101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Peter BROUSSAUD - Bastien COADIC - Quentin EVENO - Grégoire GEFFRAULT Tiphaine GODET - Henri POUPARD - Eliott VAUDELET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7C8C4-EC0A-4E74-8F22-48946AE3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EBB0-8808-4805-A775-25160040D8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1AFF652-705E-4BB2-AC79-A99D791A47F5}"/>
              </a:ext>
            </a:extLst>
          </p:cNvPr>
          <p:cNvSpPr txBox="1"/>
          <p:nvPr/>
        </p:nvSpPr>
        <p:spPr>
          <a:xfrm>
            <a:off x="2433012" y="4952820"/>
            <a:ext cx="732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Peter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/>
              <a:t>BROUSSAUD - Bastien COADIC - Quentin EVENO - Grégoire GEFFRAULT Tiphaine GODET - Henri POUPARD - Eliott VAUDELET</a:t>
            </a:r>
          </a:p>
          <a:p>
            <a:pPr algn="ctr"/>
            <a:r>
              <a:rPr lang="fr-FR" dirty="0"/>
              <a:t>12/01/2024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E9118C-6059-444A-A601-5AA5FD4C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24" y="981850"/>
            <a:ext cx="4533811" cy="37441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13D774-B910-48C1-ADF0-0ACCDFB60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06" y="-1"/>
            <a:ext cx="1653202" cy="124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0CE3D4-92FB-44F0-AB18-D3582D636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0"/>
            <a:ext cx="1982424" cy="12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C64AECD-4473-4E87-859B-91FB6CD5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23" y="97912"/>
            <a:ext cx="1102886" cy="910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BB3065-9AEE-4D27-9777-3F415CC9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– Les jours d’affluence atypique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5A2F7C-194A-4E62-BCA0-D46126DDADC0}"/>
              </a:ext>
            </a:extLst>
          </p:cNvPr>
          <p:cNvSpPr txBox="1"/>
          <p:nvPr/>
        </p:nvSpPr>
        <p:spPr>
          <a:xfrm>
            <a:off x="1320800" y="1690688"/>
            <a:ext cx="4394152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3200" dirty="0"/>
              <a:t>Les principes de l’outil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3200" dirty="0"/>
              <a:t>Présentation de l’outil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3200" dirty="0"/>
              <a:t>Les limites de l’outil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3200" dirty="0"/>
              <a:t>Les axes d’amélioration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866E74E-BD3A-43F4-A78A-449C4F4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2</a:t>
            </a:fld>
            <a:endParaRPr lang="fr-FR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4A7CCE95-95CB-4BB5-9569-790F0F8F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59065D74-38E4-4FE0-AE70-31865596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4767" y="6356350"/>
            <a:ext cx="5342467" cy="365125"/>
          </a:xfrm>
        </p:spPr>
        <p:txBody>
          <a:bodyPr/>
          <a:lstStyle/>
          <a:p>
            <a:r>
              <a:rPr lang="fr-FR" dirty="0"/>
              <a:t>Peter BROUSSAUD - Bastien COADIC - Quentin EVENO - Grégoire GEFFRAULT Tiphaine GODET - Henri POUPARD - Eliott VAUDELET</a:t>
            </a:r>
          </a:p>
        </p:txBody>
      </p:sp>
    </p:spTree>
    <p:extLst>
      <p:ext uri="{BB962C8B-B14F-4D97-AF65-F5344CB8AC3E}">
        <p14:creationId xmlns:p14="http://schemas.microsoft.com/office/powerpoint/2010/main" val="5132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B3065-9AEE-4D27-9777-3F415CC9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611"/>
            <a:ext cx="10515600" cy="1325563"/>
          </a:xfrm>
        </p:spPr>
        <p:txBody>
          <a:bodyPr/>
          <a:lstStyle/>
          <a:p>
            <a:r>
              <a:rPr lang="fr-FR" dirty="0"/>
              <a:t>Les principes de l’outil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C604DE-F14C-434B-A3E7-5D4F0BB3F384}"/>
              </a:ext>
            </a:extLst>
          </p:cNvPr>
          <p:cNvSpPr/>
          <p:nvPr/>
        </p:nvSpPr>
        <p:spPr>
          <a:xfrm>
            <a:off x="531091" y="344486"/>
            <a:ext cx="10365509" cy="365125"/>
          </a:xfrm>
          <a:prstGeom prst="rect">
            <a:avLst/>
          </a:prstGeom>
          <a:solidFill>
            <a:srgbClr val="6E1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C600CA-E0D2-4170-B78C-7384E1179A47}"/>
              </a:ext>
            </a:extLst>
          </p:cNvPr>
          <p:cNvSpPr txBox="1"/>
          <p:nvPr/>
        </p:nvSpPr>
        <p:spPr>
          <a:xfrm>
            <a:off x="1760902" y="368646"/>
            <a:ext cx="79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</a:rPr>
              <a:t>Principes</a:t>
            </a:r>
            <a:r>
              <a:rPr lang="fr-FR" dirty="0"/>
              <a:t>		Présentation		Limites		Améliorations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A4C243-452A-4FF7-A2F8-328881F8D3E8}"/>
              </a:ext>
            </a:extLst>
          </p:cNvPr>
          <p:cNvSpPr txBox="1"/>
          <p:nvPr/>
        </p:nvSpPr>
        <p:spPr>
          <a:xfrm>
            <a:off x="1047171" y="1964329"/>
            <a:ext cx="8191502" cy="185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2000" dirty="0"/>
              <a:t>Exploration : relier un jour à des évènements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2000" dirty="0"/>
              <a:t>Simplicité d’utilisation : info-bulles</a:t>
            </a:r>
            <a:endParaRPr lang="fr-FR" sz="2000" dirty="0">
              <a:ea typeface="Calibri"/>
              <a:cs typeface="Calibri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2000" dirty="0"/>
              <a:t>Précision par gare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22D2D76-25B0-4C61-9794-76F812509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23" y="97912"/>
            <a:ext cx="1102886" cy="91080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ED67CF7-E038-4EDC-BC9D-3863111E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3</a:t>
            </a:fld>
            <a:endParaRPr 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E6BE9556-49AC-40BB-BD54-8E3A80AC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20" name="Espace réservé du pied de page 13">
            <a:extLst>
              <a:ext uri="{FF2B5EF4-FFF2-40B4-BE49-F238E27FC236}">
                <a16:creationId xmlns:a16="http://schemas.microsoft.com/office/drawing/2014/main" id="{EC4BE78B-4A19-47F7-B16E-A7D7475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4767" y="6356350"/>
            <a:ext cx="5342467" cy="365125"/>
          </a:xfrm>
        </p:spPr>
        <p:txBody>
          <a:bodyPr/>
          <a:lstStyle/>
          <a:p>
            <a:r>
              <a:rPr lang="fr-FR" dirty="0"/>
              <a:t>Peter BROUSSAUD - Bastien COADIC - Quentin EVENO - Grégoire GEFFRAULT Tiphaine GODET - Henri POUPARD - Eliott VAUDELET</a:t>
            </a:r>
          </a:p>
        </p:txBody>
      </p:sp>
    </p:spTree>
    <p:extLst>
      <p:ext uri="{BB962C8B-B14F-4D97-AF65-F5344CB8AC3E}">
        <p14:creationId xmlns:p14="http://schemas.microsoft.com/office/powerpoint/2010/main" val="28073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B3065-9AEE-4D27-9777-3F415CC9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611"/>
            <a:ext cx="10515600" cy="1325563"/>
          </a:xfrm>
        </p:spPr>
        <p:txBody>
          <a:bodyPr/>
          <a:lstStyle/>
          <a:p>
            <a:r>
              <a:rPr lang="fr-FR" dirty="0"/>
              <a:t>Présentation de l’outil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3CA083-EEB1-4AFC-9555-2567E8959AFA}"/>
              </a:ext>
            </a:extLst>
          </p:cNvPr>
          <p:cNvSpPr/>
          <p:nvPr/>
        </p:nvSpPr>
        <p:spPr>
          <a:xfrm>
            <a:off x="531091" y="344486"/>
            <a:ext cx="10365509" cy="365125"/>
          </a:xfrm>
          <a:prstGeom prst="rect">
            <a:avLst/>
          </a:prstGeom>
          <a:solidFill>
            <a:srgbClr val="6E1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3B78D30-C286-4A36-BE19-F0AE7228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23" y="97912"/>
            <a:ext cx="1102886" cy="910800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570F6AE-307F-4042-9FF9-B89A46F2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4</a:t>
            </a:fld>
            <a:endParaRPr lang="fr-FR"/>
          </a:p>
        </p:txBody>
      </p:sp>
      <p:sp>
        <p:nvSpPr>
          <p:cNvPr id="23" name="Espace réservé de la date 22">
            <a:extLst>
              <a:ext uri="{FF2B5EF4-FFF2-40B4-BE49-F238E27FC236}">
                <a16:creationId xmlns:a16="http://schemas.microsoft.com/office/drawing/2014/main" id="{AE12AA64-F08E-443C-AE27-CD2E22EA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25" name="Espace réservé du pied de page 13">
            <a:extLst>
              <a:ext uri="{FF2B5EF4-FFF2-40B4-BE49-F238E27FC236}">
                <a16:creationId xmlns:a16="http://schemas.microsoft.com/office/drawing/2014/main" id="{D2DC7FBF-7BBD-4110-8D21-A9A4D75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4767" y="6356350"/>
            <a:ext cx="5342467" cy="365125"/>
          </a:xfrm>
        </p:spPr>
        <p:txBody>
          <a:bodyPr/>
          <a:lstStyle/>
          <a:p>
            <a:r>
              <a:rPr lang="fr-FR" dirty="0"/>
              <a:t>Peter BROUSSAUD - Bastien COADIC - Quentin EVENO - Grégoire GEFFRAULT Tiphaine GODET - Henri POUPARD - Eliott VAUDELET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DEF3DD-4B78-48A8-AFE8-06F907F55139}"/>
              </a:ext>
            </a:extLst>
          </p:cNvPr>
          <p:cNvSpPr txBox="1"/>
          <p:nvPr/>
        </p:nvSpPr>
        <p:spPr>
          <a:xfrm>
            <a:off x="1760902" y="368646"/>
            <a:ext cx="79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Principes		</a:t>
            </a:r>
            <a:r>
              <a:rPr lang="fr-FR" dirty="0">
                <a:solidFill>
                  <a:schemeClr val="bg1"/>
                </a:solidFill>
              </a:rPr>
              <a:t>Présentation</a:t>
            </a:r>
            <a:r>
              <a:rPr lang="fr-FR" dirty="0"/>
              <a:t>		Limites		Améliorations</a:t>
            </a:r>
          </a:p>
        </p:txBody>
      </p:sp>
    </p:spTree>
    <p:extLst>
      <p:ext uri="{BB962C8B-B14F-4D97-AF65-F5344CB8AC3E}">
        <p14:creationId xmlns:p14="http://schemas.microsoft.com/office/powerpoint/2010/main" val="415096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B3065-9AEE-4D27-9777-3F415CC9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611"/>
            <a:ext cx="10515600" cy="1325563"/>
          </a:xfrm>
        </p:spPr>
        <p:txBody>
          <a:bodyPr/>
          <a:lstStyle/>
          <a:p>
            <a:r>
              <a:rPr lang="fr-FR" dirty="0"/>
              <a:t>Les limites de l’outil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6F08CE-419C-494F-8A46-EE63842C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" r="95048" b="13162"/>
          <a:stretch/>
        </p:blipFill>
        <p:spPr>
          <a:xfrm>
            <a:off x="1551517" y="1790435"/>
            <a:ext cx="4366683" cy="4357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1B35626-560F-49DE-9A41-ADC6DCA12C29}"/>
              </a:ext>
            </a:extLst>
          </p:cNvPr>
          <p:cNvSpPr txBox="1"/>
          <p:nvPr/>
        </p:nvSpPr>
        <p:spPr>
          <a:xfrm>
            <a:off x="1588454" y="1790435"/>
            <a:ext cx="4329745" cy="2423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1. Manque de capteurs</a:t>
            </a:r>
          </a:p>
          <a:p>
            <a:pPr>
              <a:lnSpc>
                <a:spcPct val="150000"/>
              </a:lnSpc>
            </a:pPr>
            <a:endParaRPr lang="fr-FR" sz="20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/>
              <a:t>Peu de gares équipées (6)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/>
              <a:t>Plusieurs jours de panne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/>
              <a:t>Solution : Préciser le nombre de capteurs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168D76D-10E1-4FC9-89D8-EA13BB180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" r="95048" b="13162"/>
          <a:stretch/>
        </p:blipFill>
        <p:spPr>
          <a:xfrm>
            <a:off x="6273802" y="1790436"/>
            <a:ext cx="4329743" cy="4357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5D87EFA-052B-4774-9AF8-6BDBA685CDF2}"/>
              </a:ext>
            </a:extLst>
          </p:cNvPr>
          <p:cNvSpPr txBox="1"/>
          <p:nvPr/>
        </p:nvSpPr>
        <p:spPr>
          <a:xfrm>
            <a:off x="6273801" y="1790437"/>
            <a:ext cx="4329744" cy="2916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2. Nombre d’évènements</a:t>
            </a:r>
          </a:p>
          <a:p>
            <a:pPr>
              <a:lnSpc>
                <a:spcPct val="150000"/>
              </a:lnSpc>
            </a:pPr>
            <a:endParaRPr lang="fr-FR" sz="20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/>
              <a:t>Plus de 3000 évènements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/>
              <a:t>Certains très éloignés (&gt;100 km !)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/>
              <a:t>Solution : Fusionner les évènements similaires et ignorer les évènements les plus éloignés</a:t>
            </a:r>
            <a:endParaRPr lang="fr-FR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CE475-C995-4EE4-90A1-5BFC6EC41D36}"/>
              </a:ext>
            </a:extLst>
          </p:cNvPr>
          <p:cNvSpPr/>
          <p:nvPr/>
        </p:nvSpPr>
        <p:spPr>
          <a:xfrm>
            <a:off x="531091" y="344486"/>
            <a:ext cx="10365509" cy="365125"/>
          </a:xfrm>
          <a:prstGeom prst="rect">
            <a:avLst/>
          </a:prstGeom>
          <a:solidFill>
            <a:srgbClr val="6E1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61006BE-CFF4-4F2D-B452-6A049CD5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23" y="97912"/>
            <a:ext cx="1102886" cy="91080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76FFF79-0493-40C8-A687-CE2AB711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5</a:t>
            </a:fld>
            <a:endParaRPr lang="fr-FR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B6AC1B03-706A-4058-A777-8CC04F9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27" name="Espace réservé du pied de page 13">
            <a:extLst>
              <a:ext uri="{FF2B5EF4-FFF2-40B4-BE49-F238E27FC236}">
                <a16:creationId xmlns:a16="http://schemas.microsoft.com/office/drawing/2014/main" id="{14C1D4B0-5C77-4575-BEA3-D6901506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4767" y="6356350"/>
            <a:ext cx="5342467" cy="365125"/>
          </a:xfrm>
        </p:spPr>
        <p:txBody>
          <a:bodyPr/>
          <a:lstStyle/>
          <a:p>
            <a:r>
              <a:rPr lang="fr-FR" dirty="0"/>
              <a:t>Peter BROUSSAUD - Bastien COADIC - Quentin EVENO - Grégoire GEFFRAULT Tiphaine GODET - Henri POUPARD - Eliott VAUDELET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EAE2A7-55E6-4C4A-8D6E-CAE51185D90E}"/>
              </a:ext>
            </a:extLst>
          </p:cNvPr>
          <p:cNvSpPr txBox="1"/>
          <p:nvPr/>
        </p:nvSpPr>
        <p:spPr>
          <a:xfrm>
            <a:off x="1760902" y="368646"/>
            <a:ext cx="79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Principes		Présentation		</a:t>
            </a:r>
            <a:r>
              <a:rPr lang="fr-FR" dirty="0">
                <a:solidFill>
                  <a:schemeClr val="bg1"/>
                </a:solidFill>
              </a:rPr>
              <a:t>Limites</a:t>
            </a:r>
            <a:r>
              <a:rPr lang="fr-FR" dirty="0"/>
              <a:t>		Améliorations</a:t>
            </a:r>
          </a:p>
        </p:txBody>
      </p:sp>
    </p:spTree>
    <p:extLst>
      <p:ext uri="{BB962C8B-B14F-4D97-AF65-F5344CB8AC3E}">
        <p14:creationId xmlns:p14="http://schemas.microsoft.com/office/powerpoint/2010/main" val="163530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B3065-9AEE-4D27-9777-3F415CC9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611"/>
            <a:ext cx="10515600" cy="1325563"/>
          </a:xfrm>
        </p:spPr>
        <p:txBody>
          <a:bodyPr/>
          <a:lstStyle/>
          <a:p>
            <a:r>
              <a:rPr lang="fr-FR" dirty="0"/>
              <a:t>Les axes d’amélioration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63215-49CE-45B9-A6C9-6458A1ADFC10}"/>
              </a:ext>
            </a:extLst>
          </p:cNvPr>
          <p:cNvSpPr/>
          <p:nvPr/>
        </p:nvSpPr>
        <p:spPr>
          <a:xfrm>
            <a:off x="531091" y="344486"/>
            <a:ext cx="10365509" cy="365125"/>
          </a:xfrm>
          <a:prstGeom prst="rect">
            <a:avLst/>
          </a:prstGeom>
          <a:solidFill>
            <a:srgbClr val="6E1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832E2D-707C-436F-A0E5-C0720B3D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23" y="97912"/>
            <a:ext cx="1102886" cy="910800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948ED615-A6B8-465C-AE1C-47C09C3D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EBB0-8808-4805-A775-25160040D881}" type="slidenum">
              <a:rPr lang="fr-FR" smtClean="0"/>
              <a:t>6</a:t>
            </a:fld>
            <a:endParaRPr lang="fr-FR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86D8CE39-C7E6-43D2-8BC7-AC5951B6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12/01/2024</a:t>
            </a:r>
          </a:p>
        </p:txBody>
      </p:sp>
      <p:sp>
        <p:nvSpPr>
          <p:cNvPr id="19" name="Espace réservé du pied de page 13">
            <a:extLst>
              <a:ext uri="{FF2B5EF4-FFF2-40B4-BE49-F238E27FC236}">
                <a16:creationId xmlns:a16="http://schemas.microsoft.com/office/drawing/2014/main" id="{14AF7948-B050-471A-AA66-60D26090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4767" y="6356350"/>
            <a:ext cx="5342467" cy="365125"/>
          </a:xfrm>
        </p:spPr>
        <p:txBody>
          <a:bodyPr/>
          <a:lstStyle/>
          <a:p>
            <a:r>
              <a:rPr lang="fr-FR" dirty="0"/>
              <a:t>Peter BROUSSAUD - Bastien COADIC - Quentin EVENO - Grégoire GEFFRAULT Tiphaine GODET - Henri POUPARD - Eliott VAUDELET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CEB1D-CC0D-430E-86EC-2AE45DD75FAC}"/>
              </a:ext>
            </a:extLst>
          </p:cNvPr>
          <p:cNvSpPr txBox="1"/>
          <p:nvPr/>
        </p:nvSpPr>
        <p:spPr>
          <a:xfrm>
            <a:off x="1760902" y="368646"/>
            <a:ext cx="79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Principes		Présentation		Limites		</a:t>
            </a:r>
            <a:r>
              <a:rPr lang="fr-FR" dirty="0">
                <a:solidFill>
                  <a:schemeClr val="bg1"/>
                </a:solidFill>
              </a:rPr>
              <a:t>Améliorations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722E8F-A7DB-4AC2-B4D9-4C2F15975058}"/>
              </a:ext>
            </a:extLst>
          </p:cNvPr>
          <p:cNvSpPr txBox="1"/>
          <p:nvPr/>
        </p:nvSpPr>
        <p:spPr>
          <a:xfrm>
            <a:off x="1047171" y="1964329"/>
            <a:ext cx="8191502" cy="185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2000" dirty="0"/>
              <a:t>Classification d’évènements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2000" dirty="0"/>
              <a:t>Prédiction des affluences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2000" dirty="0">
                <a:cs typeface="Calibri"/>
              </a:rPr>
              <a:t>Corrélation entre les classes d'évènements et les affluences</a:t>
            </a:r>
          </a:p>
        </p:txBody>
      </p:sp>
    </p:spTree>
    <p:extLst>
      <p:ext uri="{BB962C8B-B14F-4D97-AF65-F5344CB8AC3E}">
        <p14:creationId xmlns:p14="http://schemas.microsoft.com/office/powerpoint/2010/main" val="6050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1AFF652-705E-4BB2-AC79-A99D791A47F5}"/>
              </a:ext>
            </a:extLst>
          </p:cNvPr>
          <p:cNvSpPr txBox="1"/>
          <p:nvPr/>
        </p:nvSpPr>
        <p:spPr>
          <a:xfrm>
            <a:off x="4549678" y="3044279"/>
            <a:ext cx="6473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Merci de votre attention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E9118C-6059-444A-A601-5AA5FD4C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24" y="2294183"/>
            <a:ext cx="2520909" cy="208185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13D774-B910-48C1-ADF0-0ACCDFB60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06" y="-1"/>
            <a:ext cx="1653202" cy="124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0CE3D4-92FB-44F0-AB18-D3582D636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0"/>
            <a:ext cx="1982424" cy="12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0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CBB1731B2B748A229108F1EC3324B" ma:contentTypeVersion="3" ma:contentTypeDescription="Crée un document." ma:contentTypeScope="" ma:versionID="568fe9be89210f198cb81c5d131f501e">
  <xsd:schema xmlns:xsd="http://www.w3.org/2001/XMLSchema" xmlns:xs="http://www.w3.org/2001/XMLSchema" xmlns:p="http://schemas.microsoft.com/office/2006/metadata/properties" xmlns:ns2="ad114cee-412d-43f5-8117-a77d576b9514" targetNamespace="http://schemas.microsoft.com/office/2006/metadata/properties" ma:root="true" ma:fieldsID="02da1989b755c9b8cfcab6c789f0da6d" ns2:_="">
    <xsd:import namespace="ad114cee-412d-43f5-8117-a77d576b95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14cee-412d-43f5-8117-a77d576b9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08AA26-E81D-4A2A-8E9A-198FB4D16F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C77A80-20C8-454A-BE0F-8D3995F329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C69DE-D730-4C7D-B441-0AACABCF0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114cee-412d-43f5-8117-a77d576b9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PowerPoint Presentation</vt:lpstr>
      <vt:lpstr>Sommaire – Les jours d’affluence atypique</vt:lpstr>
      <vt:lpstr>Les principes de l’outil</vt:lpstr>
      <vt:lpstr>Présentation de l’outil</vt:lpstr>
      <vt:lpstr>Les limites de l’outil</vt:lpstr>
      <vt:lpstr>Les axes d’amélioration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Tiphaine Godet</dc:creator>
  <cp:lastModifiedBy>Tiphaine Godet</cp:lastModifiedBy>
  <cp:revision>43</cp:revision>
  <dcterms:created xsi:type="dcterms:W3CDTF">2023-12-11T13:21:25Z</dcterms:created>
  <dcterms:modified xsi:type="dcterms:W3CDTF">2024-01-12T11:30:37Z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0x010100FA1CBB1731B2B748A229108F1EC3324B</vt:lpwstr>
  </property>
</Properties>
</file>