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1" r:id="rId9"/>
    <p:sldId id="262" r:id="rId10"/>
    <p:sldId id="263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A70C5-0EC1-0732-F1A4-3D32B810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D6B05-741A-C955-C910-E7E3771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EEB83-A997-B925-6CE3-D30210AD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F7640-D311-6F0D-EF78-2E9636CA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3A50C-9786-4E5C-8860-0D38BD3A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7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01071-2C26-F204-CBD2-1B83A4C4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15C08E-D2D3-EEDA-8327-0EEF5523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78BE2-165F-991E-90FB-54CD2E91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FB5705-466A-5FDC-9120-58F25BFE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AA6A1-1B07-B726-CF7E-854D542A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156A3A-4081-9183-A09B-EADA8F3D0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50B87C-23A4-85EB-5F40-BB985A501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4C24E-1EFF-EA38-9227-6CD203D6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8D216-53EA-326F-FE99-4639BC69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986FE-9E76-0023-819B-0B314762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65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90A7E-64C5-C21F-2302-6927DD3B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19DEC-A7C5-D2CA-5475-35CC21A3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6F2C6-188D-C8DF-A338-8FDB59C5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A623E-E7B4-0962-B027-6FB55164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DB9F7-330E-85B9-23B6-08347C80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C5151-B01A-E6C6-D39A-2CAE6FC9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42226D-D730-3E02-F46B-A820D3EE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0C636-1E30-9798-C796-2D6A988A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BD534-055B-C370-09E7-3D0E54D9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079E5F-89CF-700F-71DA-24D46576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85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D00DB-BA52-39EF-07ED-80CF147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D87CA-EA27-D5DA-7CBE-385521954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E8CEB7-34BB-501B-F795-A90EDF881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414B64-C61F-2C6E-4F9E-8D9C4AEB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14D29-6715-F0AC-BB4B-EA120E3B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EEAB16-82FD-82D4-AD12-B5F8DD10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5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FA22-90E3-5533-EE56-4EF8AFDE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CB102-93E5-CB15-A619-5A859D1B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C292AE-90F4-5808-B88E-7B76D82E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E604CD-495B-06A7-F675-035703D51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DB36CB-E079-B2EB-BF0C-9B6301E76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72E566-8C2F-7DAB-932F-8F1ED4D6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74E9C1-646B-9FA3-4E51-59A9B61A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191015-D714-9D75-939F-2C30F4F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B9E23-56AC-FB20-BA5A-E7BFDE25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194E27-E03D-A39C-69EF-B0443431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A58CE-6D82-667C-AEC1-9F3FA339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06ACDB-BA24-5ADB-8929-CF826787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5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409002-0A9C-6A4A-F3EC-8568A03C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A7B1C4-DBBF-9856-AAA3-06C3FCC7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A74F7-0890-4064-E32F-6AE1722A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05DC9-BD72-0114-3853-01396C95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779C5-1BF5-77FA-0A47-15195136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61FD4B-DEDF-359D-949C-882FD1FE1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CBB10-A2C9-050A-2BEE-846F81B9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32314-4BA2-4C88-8343-7DF6CEE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14B54-E29D-59D7-5377-C9D93A8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4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6452F-0632-B37F-1837-D5FABBB7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D77732-2A86-3A27-C717-0300E916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DBE9D-35B1-AC34-FC82-14F4D519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FD0AF-E97F-CF63-6BE6-33DE5F48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CB1DF-D2E6-22B9-9BD3-5802D633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E78738-D918-9AE1-545C-8720F11A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34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050B5C-AD96-F7B0-ADE9-513E53BF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634AB-BA6C-094D-7794-329C6533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AB5A6-86B5-8920-7141-2A974D1C9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17FAA-0C70-4947-B344-1CA47E78BCC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C53BC7-94C2-7164-E463-99B697871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18F73-D99F-F3EC-D3B7-10321692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9E9AD-E515-44A7-AEEB-71B28C887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5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6C99E-919D-3DC8-F94B-D06973D8A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919" y="2113419"/>
            <a:ext cx="7090856" cy="2631162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Trade Gothic Inline" panose="020F0502020204030204" pitchFamily="34" charset="0"/>
                <a:ea typeface="Batang" panose="02030600000101010101" pitchFamily="18" charset="-127"/>
              </a:rPr>
              <a:t>Projet intelligence artificielle </a:t>
            </a:r>
          </a:p>
        </p:txBody>
      </p:sp>
      <p:pic>
        <p:nvPicPr>
          <p:cNvPr id="9" name="Image 8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130C210C-5C0D-562A-4849-FA7BC8ED0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57" y="1114291"/>
            <a:ext cx="4357384" cy="435738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F81B25-5B44-0F9F-8EBD-7E52D4E87174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  <p:pic>
        <p:nvPicPr>
          <p:cNvPr id="1026" name="Picture 2" descr="Catalogue de formations 2023 - IUT de Vannes">
            <a:extLst>
              <a:ext uri="{FF2B5EF4-FFF2-40B4-BE49-F238E27FC236}">
                <a16:creationId xmlns:a16="http://schemas.microsoft.com/office/drawing/2014/main" id="{4515C2AC-F2A6-F2C9-9EB2-9B9F8060D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2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0FC2D-859C-8A25-5E06-460F133C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Résultats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5139E-0AA2-AEDE-D3AB-BB172FCB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Dans notre application on retrouve : </a:t>
            </a:r>
          </a:p>
          <a:p>
            <a:r>
              <a:rPr lang="fr-FR" dirty="0">
                <a:solidFill>
                  <a:schemeClr val="bg1"/>
                </a:solidFill>
              </a:rPr>
              <a:t>Des listes déroulantes afin de choisir les caractéristiques des bus</a:t>
            </a:r>
          </a:p>
          <a:p>
            <a:r>
              <a:rPr lang="fr-FR" dirty="0">
                <a:solidFill>
                  <a:schemeClr val="bg1"/>
                </a:solidFill>
              </a:rPr>
              <a:t>Les différentes précisions de nos modèles </a:t>
            </a:r>
          </a:p>
          <a:p>
            <a:r>
              <a:rPr lang="fr-FR" dirty="0">
                <a:solidFill>
                  <a:schemeClr val="bg1"/>
                </a:solidFill>
              </a:rPr>
              <a:t>La partie prédiction ne fonctionne pas, nos modèles semble fonctionnée dans les notebooks mais l’intégration dans </a:t>
            </a:r>
            <a:r>
              <a:rPr lang="fr-FR" dirty="0" err="1">
                <a:solidFill>
                  <a:schemeClr val="bg1"/>
                </a:solidFill>
              </a:rPr>
              <a:t>streamlit</a:t>
            </a:r>
            <a:r>
              <a:rPr lang="fr-FR" dirty="0">
                <a:solidFill>
                  <a:schemeClr val="bg1"/>
                </a:solidFill>
              </a:rPr>
              <a:t> est complexe </a:t>
            </a:r>
          </a:p>
          <a:p>
            <a:r>
              <a:rPr lang="fr-FR" dirty="0">
                <a:solidFill>
                  <a:schemeClr val="bg1"/>
                </a:solidFill>
              </a:rPr>
              <a:t>Certains graphiques sont présents dans le code </a:t>
            </a:r>
            <a:r>
              <a:rPr lang="fr-FR" dirty="0" err="1">
                <a:solidFill>
                  <a:schemeClr val="bg1"/>
                </a:solidFill>
              </a:rPr>
              <a:t>streamlit</a:t>
            </a:r>
            <a:r>
              <a:rPr lang="fr-FR" dirty="0">
                <a:solidFill>
                  <a:schemeClr val="bg1"/>
                </a:solidFill>
              </a:rPr>
              <a:t> mais n’apparaissent pas dans l’application </a:t>
            </a: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E1DAA997-FBF2-0188-96BE-12D8981C1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B8938FAD-6FDF-C278-7127-86326DB6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FCA2E0-F871-F9DA-BFDD-EF8230B12893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2804729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0FC2D-859C-8A25-5E06-460F133C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AXES Envisagés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5139E-0AA2-AEDE-D3AB-BB172FCB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0167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Durant ce projet, nous avons envisagé plusieurs traitements de données que nous n’avons pas eu le temps d’intégrer 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Stratification des données dans la création des jeux train et test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solidFill>
                  <a:schemeClr val="bg1"/>
                </a:solidFill>
              </a:rPr>
              <a:t>Dummisation</a:t>
            </a:r>
            <a:r>
              <a:rPr lang="fr-FR" dirty="0">
                <a:solidFill>
                  <a:schemeClr val="bg1"/>
                </a:solidFill>
              </a:rPr>
              <a:t> de la variable SIG_CONTEXTE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Sélection du modèle dans l’application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E1DAA997-FBF2-0188-96BE-12D8981C1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B8938FAD-6FDF-C278-7127-86326DB6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FCA2E0-F871-F9DA-BFDD-EF8230B12893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1376508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02D17-FE97-DC4B-438B-8B69EC27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Axes d’améliorations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125CD-06CE-2E6C-6ACC-EF084CD5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>
                <a:solidFill>
                  <a:schemeClr val="bg1"/>
                </a:solidFill>
              </a:rPr>
              <a:t>Pour améliorer notre application, nous pourrions adapter nos modèles pour pouvoir prendre en compte plus de variables sans que la précision de nos modèles diminue.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Amélioration du visuel de l’application au niveau du style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11FBA442-981F-07F2-76C5-53242F778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AA2660B0-CF87-03F3-6735-5D3BAFFC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0296018-81E0-1E14-5ADE-D18272F4812C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427763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301A9-54A1-9905-1B7C-C61696B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88000"/>
            <a:ext cx="8110505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46728-C347-3F10-6DCB-26A39078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Plusieurs difficultés </a:t>
            </a:r>
          </a:p>
          <a:p>
            <a:r>
              <a:rPr lang="fr-FR" dirty="0">
                <a:solidFill>
                  <a:schemeClr val="bg1"/>
                </a:solidFill>
              </a:rPr>
              <a:t>Découverte de </a:t>
            </a:r>
            <a:r>
              <a:rPr lang="fr-FR" dirty="0" err="1">
                <a:solidFill>
                  <a:schemeClr val="bg1"/>
                </a:solidFill>
              </a:rPr>
              <a:t>Streamlit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Difficulté à affiché des graphiques 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Importer nos modèles 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Intégration entre nos deux fichiers 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Temps d’exécution des modèles</a:t>
            </a:r>
          </a:p>
          <a:p>
            <a:r>
              <a:rPr lang="fr-FR" dirty="0">
                <a:solidFill>
                  <a:schemeClr val="bg1"/>
                </a:solidFill>
              </a:rPr>
              <a:t>Gestion de la variable SIG_CONTEXTE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3CE8E1B7-BB93-6F8F-779B-03505EDED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E7B0840C-60AB-615C-AD0D-E98F35CE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C0E076-F787-4029-B87A-A9F1E9A87C1B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324917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0FD04-BC07-1131-A1DF-F1724414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4AFCC-B965-481B-56F7-BC658DBB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518" y="1825625"/>
            <a:ext cx="9729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b="1" dirty="0">
                <a:solidFill>
                  <a:schemeClr val="bg1"/>
                </a:solidFill>
              </a:rPr>
              <a:t>Objectif du projet : </a:t>
            </a:r>
          </a:p>
          <a:p>
            <a:pPr marL="0" indent="0" algn="just">
              <a:buNone/>
            </a:pPr>
            <a:r>
              <a:rPr lang="fr-FR" sz="2600" dirty="0">
                <a:solidFill>
                  <a:schemeClr val="bg1"/>
                </a:solidFill>
              </a:rPr>
              <a:t>Création d’une application python à destination de la maintenance pour prédire les réparations à effectuer sur des bus</a:t>
            </a:r>
          </a:p>
          <a:p>
            <a:pPr marL="0" indent="0" algn="just">
              <a:buNone/>
            </a:pPr>
            <a:endParaRPr lang="fr-FR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fr-FR" b="1" dirty="0">
                <a:solidFill>
                  <a:schemeClr val="bg1"/>
                </a:solidFill>
              </a:rPr>
              <a:t>Travail à réaliser :</a:t>
            </a:r>
          </a:p>
          <a:p>
            <a:pPr marL="0" indent="0" algn="just">
              <a:buNone/>
            </a:pPr>
            <a:r>
              <a:rPr lang="fr-FR" sz="2600" dirty="0">
                <a:solidFill>
                  <a:schemeClr val="bg1"/>
                </a:solidFill>
              </a:rPr>
              <a:t>Coder la partie application, créer nos modèles de prédiction sur différentes variables pour prédire l’identifiant du système concerné et ainsi déterminer l’ordre de travail</a:t>
            </a:r>
          </a:p>
          <a:p>
            <a:pPr marL="0" indent="0" algn="just">
              <a:buNone/>
            </a:pPr>
            <a:endParaRPr lang="fr-FR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fr-FR" b="1" dirty="0">
                <a:solidFill>
                  <a:schemeClr val="bg1"/>
                </a:solidFill>
              </a:rPr>
              <a:t>Les données : </a:t>
            </a:r>
          </a:p>
          <a:p>
            <a:pPr marL="0" indent="0" algn="just">
              <a:buNone/>
            </a:pPr>
            <a:r>
              <a:rPr lang="fr-FR" sz="2600" dirty="0">
                <a:solidFill>
                  <a:schemeClr val="bg1"/>
                </a:solidFill>
              </a:rPr>
              <a:t>Données avec un historique de chaque panne sur des bus avec les signalements des conducteurs et les réparations apportées avec le détail des systèmes concernés</a:t>
            </a:r>
          </a:p>
        </p:txBody>
      </p:sp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B823BD8A-D50C-E0D0-83FA-FF3E1589F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115" y="4710112"/>
            <a:ext cx="914400" cy="914400"/>
          </a:xfrm>
          <a:prstGeom prst="rect">
            <a:avLst/>
          </a:prstGeom>
        </p:spPr>
      </p:pic>
      <p:pic>
        <p:nvPicPr>
          <p:cNvPr id="7" name="Graphique 6" descr="Presse-papiers partiellement vérifié avec un remplissage uni">
            <a:extLst>
              <a:ext uri="{FF2B5EF4-FFF2-40B4-BE49-F238E27FC236}">
                <a16:creationId xmlns:a16="http://schemas.microsoft.com/office/drawing/2014/main" id="{8998F0FF-5E1F-CEA7-DC4D-3D43F629A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15" y="3115094"/>
            <a:ext cx="914400" cy="914400"/>
          </a:xfrm>
          <a:prstGeom prst="rect">
            <a:avLst/>
          </a:prstGeom>
        </p:spPr>
      </p:pic>
      <p:pic>
        <p:nvPicPr>
          <p:cNvPr id="9" name="Graphique 8" descr="Mille avec un remplissage uni">
            <a:extLst>
              <a:ext uri="{FF2B5EF4-FFF2-40B4-BE49-F238E27FC236}">
                <a16:creationId xmlns:a16="http://schemas.microsoft.com/office/drawing/2014/main" id="{0FD74D03-D4C4-83D4-7F65-66350B6EC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115" y="1825625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9F4F31D-DEB2-BC5A-E085-261C38FA5842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  <p:pic>
        <p:nvPicPr>
          <p:cNvPr id="11" name="Image 10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A2214800-8F88-DD8C-FAC0-29210491FB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12" name="Picture 2" descr="Catalogue de formations 2023 - IUT de Vannes">
            <a:extLst>
              <a:ext uri="{FF2B5EF4-FFF2-40B4-BE49-F238E27FC236}">
                <a16:creationId xmlns:a16="http://schemas.microsoft.com/office/drawing/2014/main" id="{92F50519-6B6D-3DFD-9E9C-5BE5153FD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06F83-D697-389B-DEE2-0B940307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Organisation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E169A-3015-7888-8E68-F02808E50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698" y="2850203"/>
            <a:ext cx="9807102" cy="3326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Tiphaine</a:t>
            </a:r>
            <a:r>
              <a:rPr lang="fr-FR" dirty="0">
                <a:solidFill>
                  <a:schemeClr val="bg1"/>
                </a:solidFill>
              </a:rPr>
              <a:t> : création des modèles (réseaux de neurones (MLP), classifieur bayésien naïf)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Victor</a:t>
            </a:r>
            <a:r>
              <a:rPr lang="fr-FR" dirty="0">
                <a:solidFill>
                  <a:schemeClr val="bg1"/>
                </a:solidFill>
              </a:rPr>
              <a:t> : création des arbres des décisions et des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forest</a:t>
            </a:r>
            <a:r>
              <a:rPr lang="fr-FR" dirty="0">
                <a:solidFill>
                  <a:schemeClr val="bg1"/>
                </a:solidFill>
              </a:rPr>
              <a:t> puis de réaliser les slides pour le rendu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Ludovic</a:t>
            </a:r>
            <a:r>
              <a:rPr lang="fr-FR" dirty="0">
                <a:solidFill>
                  <a:schemeClr val="bg1"/>
                </a:solidFill>
              </a:rPr>
              <a:t> : création de la structure de l’application réalisée avec </a:t>
            </a:r>
            <a:r>
              <a:rPr lang="fr-FR" dirty="0" err="1">
                <a:solidFill>
                  <a:schemeClr val="bg1"/>
                </a:solidFill>
              </a:rPr>
              <a:t>streamlit</a:t>
            </a:r>
            <a:r>
              <a:rPr lang="fr-FR" dirty="0">
                <a:solidFill>
                  <a:schemeClr val="bg1"/>
                </a:solidFill>
              </a:rPr>
              <a:t> et de préparer l’intégration des modèles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4DA31895-45F2-0BD4-DD68-0A87EFEA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DC938A4A-C063-8FD4-42DD-7B10F7AC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365376-6792-18BC-1105-5BAA032BC41C}"/>
              </a:ext>
            </a:extLst>
          </p:cNvPr>
          <p:cNvSpPr txBox="1"/>
          <p:nvPr/>
        </p:nvSpPr>
        <p:spPr>
          <a:xfrm>
            <a:off x="838200" y="1690688"/>
            <a:ext cx="98071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Au début de ce projet nous avons commencé par nous répartir les taches</a:t>
            </a:r>
          </a:p>
          <a:p>
            <a:endParaRPr lang="fr-FR" dirty="0"/>
          </a:p>
        </p:txBody>
      </p:sp>
      <p:pic>
        <p:nvPicPr>
          <p:cNvPr id="9" name="Graphique 8" descr="Programmeur avec un remplissage uni">
            <a:extLst>
              <a:ext uri="{FF2B5EF4-FFF2-40B4-BE49-F238E27FC236}">
                <a16:creationId xmlns:a16="http://schemas.microsoft.com/office/drawing/2014/main" id="{D2E8EB10-E451-7A62-D4A9-AD31CA49C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5111172"/>
            <a:ext cx="914400" cy="914400"/>
          </a:xfrm>
          <a:prstGeom prst="rect">
            <a:avLst/>
          </a:prstGeom>
        </p:spPr>
      </p:pic>
      <p:pic>
        <p:nvPicPr>
          <p:cNvPr id="11" name="Graphique 10" descr="Présentation avec camembert avec un remplissage uni">
            <a:extLst>
              <a:ext uri="{FF2B5EF4-FFF2-40B4-BE49-F238E27FC236}">
                <a16:creationId xmlns:a16="http://schemas.microsoft.com/office/drawing/2014/main" id="{B666DCEB-C34A-DE31-6D01-C6E61707A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" y="3936207"/>
            <a:ext cx="914400" cy="914400"/>
          </a:xfrm>
          <a:prstGeom prst="rect">
            <a:avLst/>
          </a:prstGeom>
        </p:spPr>
      </p:pic>
      <p:pic>
        <p:nvPicPr>
          <p:cNvPr id="13" name="Graphique 12" descr="Offre et demande avec un remplissage uni">
            <a:extLst>
              <a:ext uri="{FF2B5EF4-FFF2-40B4-BE49-F238E27FC236}">
                <a16:creationId xmlns:a16="http://schemas.microsoft.com/office/drawing/2014/main" id="{102D25B7-58A9-9A0E-86F6-64B062F2C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000" y="2705102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8C8F927-EADC-AE18-5689-DEBDDCEF16E9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16420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04D35-0049-344B-57A3-39D7EAB7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Création des modèles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19F42-8349-7110-F4E3-D788EA73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Pour créer nos modèles, nous avons commencé par faire des traitements sur nos données 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Jointure de nos jeux de données </a:t>
            </a:r>
          </a:p>
          <a:p>
            <a:pPr lvl="2"/>
            <a:r>
              <a:rPr lang="fr-FR" dirty="0">
                <a:solidFill>
                  <a:schemeClr val="bg1"/>
                </a:solidFill>
              </a:rPr>
              <a:t>Ordre de réparation</a:t>
            </a:r>
          </a:p>
          <a:p>
            <a:pPr lvl="2"/>
            <a:r>
              <a:rPr lang="fr-FR" dirty="0">
                <a:solidFill>
                  <a:schemeClr val="bg1"/>
                </a:solidFill>
              </a:rPr>
              <a:t>Équipement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Création de classe de 50 000km pour la variable « kilomètre »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Création des modèles 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Arbres de décision 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Forest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MLP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Classifieur bayésien naïf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9AD78FF5-A4DB-445B-894D-9D164622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C0A2AC92-3DAA-588F-5A55-CF5F8FCE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28B25F-ED1E-D13D-BC1F-FF51758AD2C2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A818C5-14FC-F034-9FFD-E8F0A29E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4677"/>
            <a:ext cx="2258437" cy="12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9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04D35-0049-344B-57A3-39D7EAB7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Création des modèles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19F42-8349-7110-F4E3-D788EA73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Pour créer nos modèles, les entrainer et les tester nous avons :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chemeClr val="bg1"/>
                </a:solidFill>
              </a:rPr>
              <a:t>40 % des données en test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chemeClr val="bg1"/>
                </a:solidFill>
              </a:rPr>
              <a:t>Choix des variables explicatives</a:t>
            </a:r>
          </a:p>
          <a:p>
            <a:pPr lvl="1">
              <a:lnSpc>
                <a:spcPct val="110000"/>
              </a:lnSpc>
            </a:pPr>
            <a:endParaRPr lang="fr-FR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endParaRPr lang="fr-FR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endParaRPr lang="fr-FR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endParaRPr lang="fr-FR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chemeClr val="bg1"/>
                </a:solidFill>
              </a:rPr>
              <a:t>Ajout des 4 variables complémentaires dans l’objectif de :</a:t>
            </a:r>
          </a:p>
          <a:p>
            <a:pPr lvl="2">
              <a:lnSpc>
                <a:spcPct val="110000"/>
              </a:lnSpc>
            </a:pPr>
            <a:r>
              <a:rPr lang="fr-FR" dirty="0">
                <a:solidFill>
                  <a:schemeClr val="bg1"/>
                </a:solidFill>
              </a:rPr>
              <a:t>Améliorer de nos modèles </a:t>
            </a:r>
          </a:p>
          <a:p>
            <a:pPr lvl="2">
              <a:lnSpc>
                <a:spcPct val="110000"/>
              </a:lnSpc>
            </a:pPr>
            <a:r>
              <a:rPr lang="fr-FR" dirty="0">
                <a:solidFill>
                  <a:schemeClr val="bg1"/>
                </a:solidFill>
              </a:rPr>
              <a:t>Prédire toutes les modalités même les moins présentes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9AD78FF5-A4DB-445B-894D-9D164622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C0A2AC92-3DAA-588F-5A55-CF5F8FCE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28B25F-ED1E-D13D-BC1F-FF51758AD2C2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1BEC15-6C15-C828-7141-9D76D3495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608" y="3161445"/>
            <a:ext cx="5256980" cy="15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3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0A9DF-3F41-CE97-B108-F07B6CF6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Choix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des modèles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E0708-9536-1FB2-0B61-DE4D799F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Calcul du meilleur modèle intra algorithme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Détermination du nombre de couches pour le MLP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Détermination de la profondeur des arbres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Calculs d’indicateurs de précision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Calcul d’</a:t>
            </a:r>
            <a:r>
              <a:rPr lang="fr-FR" dirty="0" err="1">
                <a:solidFill>
                  <a:schemeClr val="bg1"/>
                </a:solidFill>
              </a:rPr>
              <a:t>accuracy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Matrice de confusion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F1 Score </a:t>
            </a: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43A01B19-5704-C53C-6E6B-E7875F80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CF11B56C-FBEB-B662-FFFD-761CA8F5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34AD79-E63D-E2D2-E026-C5696489B412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68236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0A9DF-3F41-CE97-B108-F07B6CF6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Choix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des modèles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E0708-9536-1FB2-0B61-DE4D799F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Avec ces différents indicateurs nous avons donc choisi d’utiliser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SYSTÈME_N1 : Arbre de décision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SYSTÈME_N2 : Arbre de décision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SYSTÈME_N3 : Arbre de décision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ODR_LIBELLE : Arbre de décision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→ Décision de conserver les autres modèles dans l’application afin de pouvoir comparer les prédictions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43A01B19-5704-C53C-6E6B-E7875F80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CF11B56C-FBEB-B662-FFFD-761CA8F5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34AD79-E63D-E2D2-E026-C5696489B412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4102347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575D-6694-80FE-B7D9-6A8C004A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Structure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de l’application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0A1F8-427E-16F6-08AE-1DE109C0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Notre application est constituée de deux partie :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Une partie saisie d’information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Constituée de liste déroulantes permettant de choisir toutes les modalités de nos variables explicatives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Un bouton « diagnostiquer » permettant de lancer l’analyse des données et de ressortir une prédiction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Une partie résultats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Cette partie affiche les performances globales des modèles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Elle sert aussi à restituer les résultats de l’analyse en prédisant les variables Système et </a:t>
            </a:r>
            <a:r>
              <a:rPr lang="fr-FR" sz="2000" dirty="0" err="1">
                <a:solidFill>
                  <a:schemeClr val="bg1"/>
                </a:solidFill>
              </a:rPr>
              <a:t>ODR_Libelle</a:t>
            </a:r>
            <a:r>
              <a:rPr lang="fr-FR" sz="2000" dirty="0">
                <a:solidFill>
                  <a:schemeClr val="bg1"/>
                </a:solidFill>
              </a:rPr>
              <a:t> avec une probabilité associer 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33E755E1-1662-A7CC-8C24-B7AE3F56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44BD4C17-0553-9FF7-98B8-6CD048B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F721269-1263-895F-76AE-2C8FB92276A8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4128207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C6CA0-9E95-BD23-3B26-8AB91FE7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Trade Gothic Inline" panose="020B0504030203020204" pitchFamily="34" charset="0"/>
              </a:rPr>
              <a:t>Intégration des modèles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66189-97EB-C332-1CB0-294DCB2B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Nous avons donc intégré plusieurs modèles dans notre application afin de les comparer 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Arbres de décision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MLP (</a:t>
            </a:r>
            <a:r>
              <a:rPr lang="fr-FR" dirty="0" err="1">
                <a:solidFill>
                  <a:schemeClr val="bg1"/>
                </a:solidFill>
              </a:rPr>
              <a:t>Multilayer</a:t>
            </a:r>
            <a:r>
              <a:rPr lang="fr-FR" dirty="0">
                <a:solidFill>
                  <a:schemeClr val="bg1"/>
                </a:solidFill>
              </a:rPr>
              <a:t> perceptron) 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Classifieur bayésien naïf</a:t>
            </a:r>
          </a:p>
        </p:txBody>
      </p:sp>
      <p:pic>
        <p:nvPicPr>
          <p:cNvPr id="4" name="Image 3" descr="Une image contenant véhicule, Modèle réduit, Véhicule terrestre, Véhicule de jouet&#10;&#10;Description générée automatiquement">
            <a:extLst>
              <a:ext uri="{FF2B5EF4-FFF2-40B4-BE49-F238E27FC236}">
                <a16:creationId xmlns:a16="http://schemas.microsoft.com/office/drawing/2014/main" id="{3EA02EE6-55C2-E861-F64A-1A5032C56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05" y="36588"/>
            <a:ext cx="1877439" cy="1877439"/>
          </a:xfrm>
          <a:prstGeom prst="rect">
            <a:avLst/>
          </a:prstGeom>
        </p:spPr>
      </p:pic>
      <p:pic>
        <p:nvPicPr>
          <p:cNvPr id="5" name="Picture 2" descr="Catalogue de formations 2023 - IUT de Vannes">
            <a:extLst>
              <a:ext uri="{FF2B5EF4-FFF2-40B4-BE49-F238E27FC236}">
                <a16:creationId xmlns:a16="http://schemas.microsoft.com/office/drawing/2014/main" id="{E84A422D-D82F-E483-BC57-75309F92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33" y="0"/>
            <a:ext cx="1415467" cy="10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079BBF6-42EA-BF2B-1CFD-58B418BFE559}"/>
              </a:ext>
            </a:extLst>
          </p:cNvPr>
          <p:cNvSpPr txBox="1"/>
          <p:nvPr/>
        </p:nvSpPr>
        <p:spPr>
          <a:xfrm>
            <a:off x="0" y="62861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Victor Bousseau | Tiphaine Godet | Ludovic Picard – 05/07/2024 </a:t>
            </a:r>
          </a:p>
        </p:txBody>
      </p:sp>
    </p:spTree>
    <p:extLst>
      <p:ext uri="{BB962C8B-B14F-4D97-AF65-F5344CB8AC3E}">
        <p14:creationId xmlns:p14="http://schemas.microsoft.com/office/powerpoint/2010/main" val="92829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744</Words>
  <Application>Microsoft Office PowerPoint</Application>
  <PresentationFormat>Grand écran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Trade Gothic Inline</vt:lpstr>
      <vt:lpstr>Thème Office</vt:lpstr>
      <vt:lpstr>Projet intelligence artificielle </vt:lpstr>
      <vt:lpstr>Présentation du projet</vt:lpstr>
      <vt:lpstr>Organisation </vt:lpstr>
      <vt:lpstr>Création des modèles </vt:lpstr>
      <vt:lpstr>Création des modèles </vt:lpstr>
      <vt:lpstr>Choix des modèles </vt:lpstr>
      <vt:lpstr>Choix des modèles </vt:lpstr>
      <vt:lpstr>Structure de l’application </vt:lpstr>
      <vt:lpstr>Intégration des modèles </vt:lpstr>
      <vt:lpstr>Résultats</vt:lpstr>
      <vt:lpstr>AXES Envisagés</vt:lpstr>
      <vt:lpstr>Axes d’améliorations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BOUSSEAU Victor</dc:creator>
  <cp:lastModifiedBy>Victor BOUSSEAU</cp:lastModifiedBy>
  <cp:revision>16</cp:revision>
  <dcterms:created xsi:type="dcterms:W3CDTF">2024-07-03T09:58:38Z</dcterms:created>
  <dcterms:modified xsi:type="dcterms:W3CDTF">2024-07-05T16:19:58Z</dcterms:modified>
</cp:coreProperties>
</file>