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Tiphaine Joui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12-29T07:49:44.101">
    <p:pos x="196" y="315"/>
    <p:text>Tests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b666a89b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b666a89b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b666a89b1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b666a89b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b666a89b1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b666a89b1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b666a89b1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b666a89b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b666a89b1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b666a89b1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b666a89b1_0_1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b666a89b1_0_1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b666a89b1_0_1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b666a89b1_0_1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b666a89b1_0_1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b666a89b1_0_1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WebAgency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refonte du site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Cahier des charges	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567725" y="4099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Langages utilisés : HTML et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Le site tient sur une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Le menu reste toujours visible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Une section accueil visuelle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La liste des services offerts par l’agence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Un portfolio des projets déjà réalisés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Une carte avec un formulaire de contact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Rédaction des textes de présentation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Responsivité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site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5162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Le header:</a:t>
            </a:r>
            <a:endParaRPr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logo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menu à droite, survol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reste fixe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u="sng"/>
              <a:t>L’accueil: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bannière avec une image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texte de présentation avec bouton de redirection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boutons pour changer l’image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dégradé gris clair en bas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site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u="sng"/>
              <a:t>Nos services:</a:t>
            </a:r>
            <a:endParaRPr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présentation de la page (titre, séparateur, paragraphe)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image d’un ordinateur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liste des services avec des logos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u="sng"/>
              <a:t>Nos projets: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même format de présentation de la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menu, survol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portfolio, survol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u="sng"/>
              <a:t>Contact: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carte google, filtre bleu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formulaire de contact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Responsivité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Le header:</a:t>
            </a:r>
            <a:endParaRPr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menu burger, survol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u="sng"/>
              <a:t>L’accueil:</a:t>
            </a:r>
            <a:endParaRPr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bannière et texte sont responsive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modification du bouton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u="sng"/>
              <a:t>Nos services: </a:t>
            </a:r>
            <a:endParaRPr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disposition en colonne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Responsivité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u="sng"/>
              <a:t>Nos projets:</a:t>
            </a:r>
            <a:endParaRPr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disposition en colonne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menu en colonne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modification des boutons du menu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portfolio en colonne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u="sng"/>
              <a:t>Contact:</a:t>
            </a:r>
            <a:endParaRPr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carte responsive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formulaire responsive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modification du bouton d’envoi du formulaire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rôle de l’intégrateur web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intègre contenu du site, en utilisant la bonne sémantique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intègre le design pour que le site ressemble à la maquette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gère la responsivité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Difficultées rencontrées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37725" y="-83525"/>
            <a:ext cx="4166400" cy="53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u="sng"/>
              <a:t>La bannière responsive:</a:t>
            </a:r>
            <a:endParaRPr sz="11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100"/>
              <a:t>problème: disposition proportionnelle du texte sur l’image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100"/>
              <a:t>solution: flexbox, définition des boites correctes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100" u="sng"/>
              <a:t>Le séparateur en css :</a:t>
            </a:r>
            <a:endParaRPr sz="11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100"/>
              <a:t>problème: superposer le rond et le trait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100"/>
              <a:t>solution: position absolute / relative pour superposer les éléments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100" u="sng"/>
              <a:t>La flèche en css :</a:t>
            </a:r>
            <a:endParaRPr sz="11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100"/>
              <a:t>problème: créer la flèche sous la bordure du bas et la montrer au survol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100"/>
              <a:t>solution: </a:t>
            </a:r>
            <a:r>
              <a:rPr i="1" lang="fr" sz="1100"/>
              <a:t>after </a:t>
            </a:r>
            <a:r>
              <a:rPr lang="fr" sz="1100"/>
              <a:t>combiné avec </a:t>
            </a:r>
            <a:r>
              <a:rPr i="1" lang="fr" sz="1100"/>
              <a:t>display </a:t>
            </a:r>
            <a:r>
              <a:rPr lang="fr" sz="1100"/>
              <a:t> et </a:t>
            </a:r>
            <a:r>
              <a:rPr i="1" lang="fr" sz="1100"/>
              <a:t>hover</a:t>
            </a:r>
            <a:endParaRPr i="1"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100" u="sng"/>
              <a:t>L’icône “oeil” sur le rond bleu:</a:t>
            </a:r>
            <a:endParaRPr sz="11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100"/>
              <a:t>problème: afficher l’icône sur un point bleu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100"/>
              <a:t>solution: utiliser la balise html </a:t>
            </a:r>
            <a:r>
              <a:rPr i="1" lang="fr" sz="1100"/>
              <a:t>button</a:t>
            </a:r>
            <a:r>
              <a:rPr lang="fr" sz="1100"/>
              <a:t> plutôt que dessiner un rond en css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Evolution de l’application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portfolio s’actualise dès qu’un nouveau projet est ajouté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un ombré en haut et en bas des sections quand on fait défiler la page (ni en haut, ni en bas de page)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enlever la bannière, la photographie du mac et les logos de la liste des services pour les petits appareils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sur ordinateur, les logos de la liste de services </a:t>
            </a:r>
            <a:r>
              <a:rPr lang="fr"/>
              <a:t>apparaissent</a:t>
            </a:r>
            <a:r>
              <a:rPr lang="fr"/>
              <a:t> en se dessinant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