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17650"/>
  <p:notesSz cx="20104100" cy="142176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9" autoAdjust="0"/>
  </p:normalViewPr>
  <p:slideViewPr>
    <p:cSldViewPr>
      <p:cViewPr varScale="1">
        <p:scale>
          <a:sx n="50" d="100"/>
          <a:sy n="50" d="100"/>
        </p:scale>
        <p:origin x="154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7471"/>
            <a:ext cx="17088486" cy="2985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1884"/>
            <a:ext cx="14072870" cy="355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900" y="1032076"/>
            <a:ext cx="19708495" cy="2287905"/>
          </a:xfrm>
          <a:custGeom>
            <a:avLst/>
            <a:gdLst/>
            <a:ahLst/>
            <a:cxnLst/>
            <a:rect l="l" t="t" r="r" b="b"/>
            <a:pathLst>
              <a:path w="19708495" h="2287904">
                <a:moveTo>
                  <a:pt x="0" y="2287414"/>
                </a:moveTo>
                <a:lnTo>
                  <a:pt x="19707983" y="2287414"/>
                </a:lnTo>
                <a:lnTo>
                  <a:pt x="19707983" y="0"/>
                </a:lnTo>
                <a:lnTo>
                  <a:pt x="0" y="0"/>
                </a:lnTo>
                <a:lnTo>
                  <a:pt x="0" y="228741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05780" y="3916685"/>
            <a:ext cx="331470" cy="329565"/>
          </a:xfrm>
          <a:custGeom>
            <a:avLst/>
            <a:gdLst/>
            <a:ahLst/>
            <a:cxnLst/>
            <a:rect l="l" t="t" r="r" b="b"/>
            <a:pathLst>
              <a:path w="331469" h="329564">
                <a:moveTo>
                  <a:pt x="156997" y="0"/>
                </a:moveTo>
                <a:lnTo>
                  <a:pt x="90432" y="16791"/>
                </a:lnTo>
                <a:lnTo>
                  <a:pt x="45252" y="50911"/>
                </a:lnTo>
                <a:lnTo>
                  <a:pt x="12762" y="100191"/>
                </a:lnTo>
                <a:lnTo>
                  <a:pt x="0" y="165474"/>
                </a:lnTo>
                <a:lnTo>
                  <a:pt x="8016" y="217192"/>
                </a:lnTo>
                <a:lnTo>
                  <a:pt x="29882" y="261357"/>
                </a:lnTo>
                <a:lnTo>
                  <a:pt x="63439" y="296072"/>
                </a:lnTo>
                <a:lnTo>
                  <a:pt x="106530" y="319436"/>
                </a:lnTo>
                <a:lnTo>
                  <a:pt x="156997" y="329552"/>
                </a:lnTo>
                <a:lnTo>
                  <a:pt x="203348" y="325951"/>
                </a:lnTo>
                <a:lnTo>
                  <a:pt x="244028" y="311208"/>
                </a:lnTo>
                <a:lnTo>
                  <a:pt x="277967" y="287251"/>
                </a:lnTo>
                <a:lnTo>
                  <a:pt x="304096" y="256014"/>
                </a:lnTo>
                <a:lnTo>
                  <a:pt x="323234" y="217563"/>
                </a:lnTo>
                <a:lnTo>
                  <a:pt x="330972" y="162644"/>
                </a:lnTo>
                <a:lnTo>
                  <a:pt x="324512" y="116639"/>
                </a:lnTo>
                <a:lnTo>
                  <a:pt x="306831" y="76265"/>
                </a:lnTo>
                <a:lnTo>
                  <a:pt x="279585" y="42968"/>
                </a:lnTo>
                <a:lnTo>
                  <a:pt x="244427" y="18194"/>
                </a:lnTo>
                <a:lnTo>
                  <a:pt x="203013" y="3389"/>
                </a:lnTo>
                <a:lnTo>
                  <a:pt x="15699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05780" y="3916685"/>
            <a:ext cx="331470" cy="329565"/>
          </a:xfrm>
          <a:custGeom>
            <a:avLst/>
            <a:gdLst/>
            <a:ahLst/>
            <a:cxnLst/>
            <a:rect l="l" t="t" r="r" b="b"/>
            <a:pathLst>
              <a:path w="331469" h="329564">
                <a:moveTo>
                  <a:pt x="156997" y="0"/>
                </a:moveTo>
                <a:lnTo>
                  <a:pt x="90432" y="16791"/>
                </a:lnTo>
                <a:lnTo>
                  <a:pt x="45252" y="50911"/>
                </a:lnTo>
                <a:lnTo>
                  <a:pt x="12762" y="100191"/>
                </a:lnTo>
                <a:lnTo>
                  <a:pt x="0" y="165474"/>
                </a:lnTo>
                <a:lnTo>
                  <a:pt x="8016" y="217192"/>
                </a:lnTo>
                <a:lnTo>
                  <a:pt x="29882" y="261357"/>
                </a:lnTo>
                <a:lnTo>
                  <a:pt x="63439" y="296072"/>
                </a:lnTo>
                <a:lnTo>
                  <a:pt x="106530" y="319436"/>
                </a:lnTo>
                <a:lnTo>
                  <a:pt x="156997" y="329552"/>
                </a:lnTo>
                <a:lnTo>
                  <a:pt x="203348" y="325951"/>
                </a:lnTo>
                <a:lnTo>
                  <a:pt x="244028" y="311208"/>
                </a:lnTo>
                <a:lnTo>
                  <a:pt x="277967" y="287251"/>
                </a:lnTo>
                <a:lnTo>
                  <a:pt x="304096" y="256014"/>
                </a:lnTo>
                <a:lnTo>
                  <a:pt x="323234" y="217563"/>
                </a:lnTo>
                <a:lnTo>
                  <a:pt x="330972" y="162644"/>
                </a:lnTo>
                <a:lnTo>
                  <a:pt x="324512" y="116639"/>
                </a:lnTo>
                <a:lnTo>
                  <a:pt x="306831" y="76265"/>
                </a:lnTo>
                <a:lnTo>
                  <a:pt x="279585" y="42968"/>
                </a:lnTo>
                <a:lnTo>
                  <a:pt x="244427" y="18194"/>
                </a:lnTo>
                <a:lnTo>
                  <a:pt x="203013" y="3389"/>
                </a:lnTo>
                <a:lnTo>
                  <a:pt x="156997" y="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763567" y="3639453"/>
            <a:ext cx="1067435" cy="1067435"/>
          </a:xfrm>
          <a:custGeom>
            <a:avLst/>
            <a:gdLst/>
            <a:ahLst/>
            <a:cxnLst/>
            <a:rect l="l" t="t" r="r" b="b"/>
            <a:pathLst>
              <a:path w="1067434" h="1067435">
                <a:moveTo>
                  <a:pt x="533640" y="0"/>
                </a:moveTo>
                <a:lnTo>
                  <a:pt x="485069" y="2180"/>
                </a:lnTo>
                <a:lnTo>
                  <a:pt x="437720" y="8597"/>
                </a:lnTo>
                <a:lnTo>
                  <a:pt x="391780" y="19061"/>
                </a:lnTo>
                <a:lnTo>
                  <a:pt x="347439" y="33384"/>
                </a:lnTo>
                <a:lnTo>
                  <a:pt x="304885" y="51377"/>
                </a:lnTo>
                <a:lnTo>
                  <a:pt x="264306" y="72853"/>
                </a:lnTo>
                <a:lnTo>
                  <a:pt x="225890" y="97624"/>
                </a:lnTo>
                <a:lnTo>
                  <a:pt x="189826" y="125499"/>
                </a:lnTo>
                <a:lnTo>
                  <a:pt x="156303" y="156292"/>
                </a:lnTo>
                <a:lnTo>
                  <a:pt x="125508" y="189814"/>
                </a:lnTo>
                <a:lnTo>
                  <a:pt x="97631" y="225877"/>
                </a:lnTo>
                <a:lnTo>
                  <a:pt x="72859" y="264291"/>
                </a:lnTo>
                <a:lnTo>
                  <a:pt x="51382" y="304870"/>
                </a:lnTo>
                <a:lnTo>
                  <a:pt x="33386" y="347424"/>
                </a:lnTo>
                <a:lnTo>
                  <a:pt x="19062" y="391765"/>
                </a:lnTo>
                <a:lnTo>
                  <a:pt x="8597" y="437705"/>
                </a:lnTo>
                <a:lnTo>
                  <a:pt x="2180" y="485055"/>
                </a:lnTo>
                <a:lnTo>
                  <a:pt x="0" y="533628"/>
                </a:lnTo>
                <a:lnTo>
                  <a:pt x="2180" y="582196"/>
                </a:lnTo>
                <a:lnTo>
                  <a:pt x="8621" y="629646"/>
                </a:lnTo>
                <a:lnTo>
                  <a:pt x="19062" y="675480"/>
                </a:lnTo>
                <a:lnTo>
                  <a:pt x="33386" y="719819"/>
                </a:lnTo>
                <a:lnTo>
                  <a:pt x="51382" y="762371"/>
                </a:lnTo>
                <a:lnTo>
                  <a:pt x="72859" y="802947"/>
                </a:lnTo>
                <a:lnTo>
                  <a:pt x="97631" y="841360"/>
                </a:lnTo>
                <a:lnTo>
                  <a:pt x="125508" y="877421"/>
                </a:lnTo>
                <a:lnTo>
                  <a:pt x="156303" y="910942"/>
                </a:lnTo>
                <a:lnTo>
                  <a:pt x="189826" y="941734"/>
                </a:lnTo>
                <a:lnTo>
                  <a:pt x="225890" y="969609"/>
                </a:lnTo>
                <a:lnTo>
                  <a:pt x="264306" y="994379"/>
                </a:lnTo>
                <a:lnTo>
                  <a:pt x="304885" y="1015855"/>
                </a:lnTo>
                <a:lnTo>
                  <a:pt x="347439" y="1033848"/>
                </a:lnTo>
                <a:lnTo>
                  <a:pt x="391780" y="1048171"/>
                </a:lnTo>
                <a:lnTo>
                  <a:pt x="437720" y="1058635"/>
                </a:lnTo>
                <a:lnTo>
                  <a:pt x="485069" y="1065051"/>
                </a:lnTo>
                <a:lnTo>
                  <a:pt x="533640" y="1067232"/>
                </a:lnTo>
                <a:lnTo>
                  <a:pt x="582210" y="1065051"/>
                </a:lnTo>
                <a:lnTo>
                  <a:pt x="629558" y="1058635"/>
                </a:lnTo>
                <a:lnTo>
                  <a:pt x="675496" y="1048171"/>
                </a:lnTo>
                <a:lnTo>
                  <a:pt x="719836" y="1033848"/>
                </a:lnTo>
                <a:lnTo>
                  <a:pt x="762388" y="1015855"/>
                </a:lnTo>
                <a:lnTo>
                  <a:pt x="802964" y="994379"/>
                </a:lnTo>
                <a:lnTo>
                  <a:pt x="841377" y="969609"/>
                </a:lnTo>
                <a:lnTo>
                  <a:pt x="877438" y="941734"/>
                </a:lnTo>
                <a:lnTo>
                  <a:pt x="910959" y="910942"/>
                </a:lnTo>
                <a:lnTo>
                  <a:pt x="941750" y="877421"/>
                </a:lnTo>
                <a:lnTo>
                  <a:pt x="969625" y="841360"/>
                </a:lnTo>
                <a:lnTo>
                  <a:pt x="993195" y="804806"/>
                </a:lnTo>
                <a:lnTo>
                  <a:pt x="290866" y="804806"/>
                </a:lnTo>
                <a:lnTo>
                  <a:pt x="278958" y="793719"/>
                </a:lnTo>
                <a:lnTo>
                  <a:pt x="256077" y="770622"/>
                </a:lnTo>
                <a:lnTo>
                  <a:pt x="244182" y="759542"/>
                </a:lnTo>
                <a:lnTo>
                  <a:pt x="276472" y="726493"/>
                </a:lnTo>
                <a:lnTo>
                  <a:pt x="374548" y="628525"/>
                </a:lnTo>
                <a:lnTo>
                  <a:pt x="406838" y="595476"/>
                </a:lnTo>
                <a:lnTo>
                  <a:pt x="445443" y="595476"/>
                </a:lnTo>
                <a:lnTo>
                  <a:pt x="418078" y="562510"/>
                </a:lnTo>
                <a:lnTo>
                  <a:pt x="395333" y="516222"/>
                </a:lnTo>
                <a:lnTo>
                  <a:pt x="384200" y="462526"/>
                </a:lnTo>
                <a:lnTo>
                  <a:pt x="385890" y="408079"/>
                </a:lnTo>
                <a:lnTo>
                  <a:pt x="397889" y="362256"/>
                </a:lnTo>
                <a:lnTo>
                  <a:pt x="416838" y="324487"/>
                </a:lnTo>
                <a:lnTo>
                  <a:pt x="466948" y="267784"/>
                </a:lnTo>
                <a:lnTo>
                  <a:pt x="501533" y="245004"/>
                </a:lnTo>
                <a:lnTo>
                  <a:pt x="542521" y="228079"/>
                </a:lnTo>
                <a:lnTo>
                  <a:pt x="589303" y="219227"/>
                </a:lnTo>
                <a:lnTo>
                  <a:pt x="964485" y="219227"/>
                </a:lnTo>
                <a:lnTo>
                  <a:pt x="941750" y="189814"/>
                </a:lnTo>
                <a:lnTo>
                  <a:pt x="910959" y="156292"/>
                </a:lnTo>
                <a:lnTo>
                  <a:pt x="877438" y="125499"/>
                </a:lnTo>
                <a:lnTo>
                  <a:pt x="841377" y="97624"/>
                </a:lnTo>
                <a:lnTo>
                  <a:pt x="802964" y="72853"/>
                </a:lnTo>
                <a:lnTo>
                  <a:pt x="762388" y="51377"/>
                </a:lnTo>
                <a:lnTo>
                  <a:pt x="719836" y="33384"/>
                </a:lnTo>
                <a:lnTo>
                  <a:pt x="675496" y="19061"/>
                </a:lnTo>
                <a:lnTo>
                  <a:pt x="629558" y="8597"/>
                </a:lnTo>
                <a:lnTo>
                  <a:pt x="582210" y="2180"/>
                </a:lnTo>
                <a:lnTo>
                  <a:pt x="533640" y="0"/>
                </a:lnTo>
                <a:close/>
              </a:path>
              <a:path w="1067434" h="1067435">
                <a:moveTo>
                  <a:pt x="445443" y="595476"/>
                </a:moveTo>
                <a:lnTo>
                  <a:pt x="406838" y="595476"/>
                </a:lnTo>
                <a:lnTo>
                  <a:pt x="418744" y="606553"/>
                </a:lnTo>
                <a:lnTo>
                  <a:pt x="441623" y="629646"/>
                </a:lnTo>
                <a:lnTo>
                  <a:pt x="453535" y="640716"/>
                </a:lnTo>
                <a:lnTo>
                  <a:pt x="421235" y="673776"/>
                </a:lnTo>
                <a:lnTo>
                  <a:pt x="323161" y="771752"/>
                </a:lnTo>
                <a:lnTo>
                  <a:pt x="290866" y="804806"/>
                </a:lnTo>
                <a:lnTo>
                  <a:pt x="993195" y="804806"/>
                </a:lnTo>
                <a:lnTo>
                  <a:pt x="994394" y="802947"/>
                </a:lnTo>
                <a:lnTo>
                  <a:pt x="1015869" y="762371"/>
                </a:lnTo>
                <a:lnTo>
                  <a:pt x="1033862" y="719819"/>
                </a:lnTo>
                <a:lnTo>
                  <a:pt x="1048184" y="675480"/>
                </a:lnTo>
                <a:lnTo>
                  <a:pt x="1050716" y="664365"/>
                </a:lnTo>
                <a:lnTo>
                  <a:pt x="615822" y="664365"/>
                </a:lnTo>
                <a:lnTo>
                  <a:pt x="573361" y="661790"/>
                </a:lnTo>
                <a:lnTo>
                  <a:pt x="529914" y="650626"/>
                </a:lnTo>
                <a:lnTo>
                  <a:pt x="487977" y="630343"/>
                </a:lnTo>
                <a:lnTo>
                  <a:pt x="449829" y="600761"/>
                </a:lnTo>
                <a:lnTo>
                  <a:pt x="445443" y="595476"/>
                </a:lnTo>
                <a:close/>
              </a:path>
              <a:path w="1067434" h="1067435">
                <a:moveTo>
                  <a:pt x="964485" y="219227"/>
                </a:moveTo>
                <a:lnTo>
                  <a:pt x="589303" y="219227"/>
                </a:lnTo>
                <a:lnTo>
                  <a:pt x="641555" y="220597"/>
                </a:lnTo>
                <a:lnTo>
                  <a:pt x="687528" y="232301"/>
                </a:lnTo>
                <a:lnTo>
                  <a:pt x="727077" y="252117"/>
                </a:lnTo>
                <a:lnTo>
                  <a:pt x="760056" y="277825"/>
                </a:lnTo>
                <a:lnTo>
                  <a:pt x="786317" y="307202"/>
                </a:lnTo>
                <a:lnTo>
                  <a:pt x="823049" y="380961"/>
                </a:lnTo>
                <a:lnTo>
                  <a:pt x="831240" y="423466"/>
                </a:lnTo>
                <a:lnTo>
                  <a:pt x="831027" y="464802"/>
                </a:lnTo>
                <a:lnTo>
                  <a:pt x="823153" y="504226"/>
                </a:lnTo>
                <a:lnTo>
                  <a:pt x="808359" y="540998"/>
                </a:lnTo>
                <a:lnTo>
                  <a:pt x="787387" y="574375"/>
                </a:lnTo>
                <a:lnTo>
                  <a:pt x="760979" y="603615"/>
                </a:lnTo>
                <a:lnTo>
                  <a:pt x="729876" y="627976"/>
                </a:lnTo>
                <a:lnTo>
                  <a:pt x="694822" y="646716"/>
                </a:lnTo>
                <a:lnTo>
                  <a:pt x="656556" y="659093"/>
                </a:lnTo>
                <a:lnTo>
                  <a:pt x="615822" y="664365"/>
                </a:lnTo>
                <a:lnTo>
                  <a:pt x="1050716" y="664365"/>
                </a:lnTo>
                <a:lnTo>
                  <a:pt x="1058647" y="629543"/>
                </a:lnTo>
                <a:lnTo>
                  <a:pt x="1065063" y="582196"/>
                </a:lnTo>
                <a:lnTo>
                  <a:pt x="1067244" y="533628"/>
                </a:lnTo>
                <a:lnTo>
                  <a:pt x="1065063" y="485055"/>
                </a:lnTo>
                <a:lnTo>
                  <a:pt x="1058647" y="437705"/>
                </a:lnTo>
                <a:lnTo>
                  <a:pt x="1048184" y="391765"/>
                </a:lnTo>
                <a:lnTo>
                  <a:pt x="1033862" y="347424"/>
                </a:lnTo>
                <a:lnTo>
                  <a:pt x="1015869" y="304870"/>
                </a:lnTo>
                <a:lnTo>
                  <a:pt x="994394" y="264291"/>
                </a:lnTo>
                <a:lnTo>
                  <a:pt x="969625" y="225877"/>
                </a:lnTo>
                <a:lnTo>
                  <a:pt x="964485" y="219227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63567" y="3639453"/>
            <a:ext cx="1067435" cy="1067435"/>
          </a:xfrm>
          <a:custGeom>
            <a:avLst/>
            <a:gdLst/>
            <a:ahLst/>
            <a:cxnLst/>
            <a:rect l="l" t="t" r="r" b="b"/>
            <a:pathLst>
              <a:path w="1067434" h="1067435">
                <a:moveTo>
                  <a:pt x="533640" y="0"/>
                </a:moveTo>
                <a:lnTo>
                  <a:pt x="485069" y="2180"/>
                </a:lnTo>
                <a:lnTo>
                  <a:pt x="437720" y="8597"/>
                </a:lnTo>
                <a:lnTo>
                  <a:pt x="391780" y="19061"/>
                </a:lnTo>
                <a:lnTo>
                  <a:pt x="347439" y="33384"/>
                </a:lnTo>
                <a:lnTo>
                  <a:pt x="304885" y="51377"/>
                </a:lnTo>
                <a:lnTo>
                  <a:pt x="264306" y="72853"/>
                </a:lnTo>
                <a:lnTo>
                  <a:pt x="225890" y="97624"/>
                </a:lnTo>
                <a:lnTo>
                  <a:pt x="189826" y="125499"/>
                </a:lnTo>
                <a:lnTo>
                  <a:pt x="156303" y="156292"/>
                </a:lnTo>
                <a:lnTo>
                  <a:pt x="125508" y="189814"/>
                </a:lnTo>
                <a:lnTo>
                  <a:pt x="97631" y="225877"/>
                </a:lnTo>
                <a:lnTo>
                  <a:pt x="72859" y="264291"/>
                </a:lnTo>
                <a:lnTo>
                  <a:pt x="51382" y="304870"/>
                </a:lnTo>
                <a:lnTo>
                  <a:pt x="33386" y="347424"/>
                </a:lnTo>
                <a:lnTo>
                  <a:pt x="19062" y="391765"/>
                </a:lnTo>
                <a:lnTo>
                  <a:pt x="8597" y="437705"/>
                </a:lnTo>
                <a:lnTo>
                  <a:pt x="2180" y="485055"/>
                </a:lnTo>
                <a:lnTo>
                  <a:pt x="0" y="533628"/>
                </a:lnTo>
                <a:lnTo>
                  <a:pt x="2180" y="582196"/>
                </a:lnTo>
                <a:lnTo>
                  <a:pt x="8621" y="629646"/>
                </a:lnTo>
                <a:lnTo>
                  <a:pt x="19062" y="675480"/>
                </a:lnTo>
                <a:lnTo>
                  <a:pt x="33386" y="719819"/>
                </a:lnTo>
                <a:lnTo>
                  <a:pt x="51382" y="762371"/>
                </a:lnTo>
                <a:lnTo>
                  <a:pt x="72859" y="802947"/>
                </a:lnTo>
                <a:lnTo>
                  <a:pt x="97631" y="841360"/>
                </a:lnTo>
                <a:lnTo>
                  <a:pt x="125508" y="877421"/>
                </a:lnTo>
                <a:lnTo>
                  <a:pt x="156303" y="910942"/>
                </a:lnTo>
                <a:lnTo>
                  <a:pt x="189826" y="941734"/>
                </a:lnTo>
                <a:lnTo>
                  <a:pt x="225890" y="969609"/>
                </a:lnTo>
                <a:lnTo>
                  <a:pt x="264306" y="994379"/>
                </a:lnTo>
                <a:lnTo>
                  <a:pt x="304885" y="1015855"/>
                </a:lnTo>
                <a:lnTo>
                  <a:pt x="347439" y="1033848"/>
                </a:lnTo>
                <a:lnTo>
                  <a:pt x="391780" y="1048171"/>
                </a:lnTo>
                <a:lnTo>
                  <a:pt x="437720" y="1058635"/>
                </a:lnTo>
                <a:lnTo>
                  <a:pt x="485069" y="1065051"/>
                </a:lnTo>
                <a:lnTo>
                  <a:pt x="533640" y="1067232"/>
                </a:lnTo>
                <a:lnTo>
                  <a:pt x="582210" y="1065051"/>
                </a:lnTo>
                <a:lnTo>
                  <a:pt x="629558" y="1058635"/>
                </a:lnTo>
                <a:lnTo>
                  <a:pt x="675496" y="1048171"/>
                </a:lnTo>
                <a:lnTo>
                  <a:pt x="719836" y="1033848"/>
                </a:lnTo>
                <a:lnTo>
                  <a:pt x="762388" y="1015855"/>
                </a:lnTo>
                <a:lnTo>
                  <a:pt x="802964" y="994379"/>
                </a:lnTo>
                <a:lnTo>
                  <a:pt x="841377" y="969609"/>
                </a:lnTo>
                <a:lnTo>
                  <a:pt x="877438" y="941734"/>
                </a:lnTo>
                <a:lnTo>
                  <a:pt x="910959" y="910942"/>
                </a:lnTo>
                <a:lnTo>
                  <a:pt x="941750" y="877421"/>
                </a:lnTo>
                <a:lnTo>
                  <a:pt x="969625" y="841360"/>
                </a:lnTo>
                <a:lnTo>
                  <a:pt x="993195" y="804806"/>
                </a:lnTo>
                <a:lnTo>
                  <a:pt x="290866" y="804806"/>
                </a:lnTo>
                <a:lnTo>
                  <a:pt x="278958" y="793719"/>
                </a:lnTo>
                <a:lnTo>
                  <a:pt x="256077" y="770622"/>
                </a:lnTo>
                <a:lnTo>
                  <a:pt x="244182" y="759542"/>
                </a:lnTo>
                <a:lnTo>
                  <a:pt x="276472" y="726493"/>
                </a:lnTo>
                <a:lnTo>
                  <a:pt x="374548" y="628525"/>
                </a:lnTo>
                <a:lnTo>
                  <a:pt x="406838" y="595476"/>
                </a:lnTo>
                <a:lnTo>
                  <a:pt x="445443" y="595476"/>
                </a:lnTo>
                <a:lnTo>
                  <a:pt x="418078" y="562510"/>
                </a:lnTo>
                <a:lnTo>
                  <a:pt x="395333" y="516222"/>
                </a:lnTo>
                <a:lnTo>
                  <a:pt x="384200" y="462526"/>
                </a:lnTo>
                <a:lnTo>
                  <a:pt x="385890" y="408079"/>
                </a:lnTo>
                <a:lnTo>
                  <a:pt x="397889" y="362256"/>
                </a:lnTo>
                <a:lnTo>
                  <a:pt x="416838" y="324487"/>
                </a:lnTo>
                <a:lnTo>
                  <a:pt x="466948" y="267784"/>
                </a:lnTo>
                <a:lnTo>
                  <a:pt x="501533" y="245004"/>
                </a:lnTo>
                <a:lnTo>
                  <a:pt x="542521" y="228079"/>
                </a:lnTo>
                <a:lnTo>
                  <a:pt x="589303" y="219227"/>
                </a:lnTo>
                <a:lnTo>
                  <a:pt x="964485" y="219227"/>
                </a:lnTo>
                <a:lnTo>
                  <a:pt x="941750" y="189814"/>
                </a:lnTo>
                <a:lnTo>
                  <a:pt x="910959" y="156292"/>
                </a:lnTo>
                <a:lnTo>
                  <a:pt x="877438" y="125499"/>
                </a:lnTo>
                <a:lnTo>
                  <a:pt x="841377" y="97624"/>
                </a:lnTo>
                <a:lnTo>
                  <a:pt x="802964" y="72853"/>
                </a:lnTo>
                <a:lnTo>
                  <a:pt x="762388" y="51377"/>
                </a:lnTo>
                <a:lnTo>
                  <a:pt x="719836" y="33384"/>
                </a:lnTo>
                <a:lnTo>
                  <a:pt x="675496" y="19061"/>
                </a:lnTo>
                <a:lnTo>
                  <a:pt x="629558" y="8597"/>
                </a:lnTo>
                <a:lnTo>
                  <a:pt x="582210" y="2180"/>
                </a:lnTo>
                <a:lnTo>
                  <a:pt x="533640" y="0"/>
                </a:lnTo>
                <a:close/>
              </a:path>
              <a:path w="1067434" h="1067435">
                <a:moveTo>
                  <a:pt x="445443" y="595476"/>
                </a:moveTo>
                <a:lnTo>
                  <a:pt x="406838" y="595476"/>
                </a:lnTo>
                <a:lnTo>
                  <a:pt x="418744" y="606553"/>
                </a:lnTo>
                <a:lnTo>
                  <a:pt x="441623" y="629646"/>
                </a:lnTo>
                <a:lnTo>
                  <a:pt x="453535" y="640716"/>
                </a:lnTo>
                <a:lnTo>
                  <a:pt x="421235" y="673776"/>
                </a:lnTo>
                <a:lnTo>
                  <a:pt x="323161" y="771752"/>
                </a:lnTo>
                <a:lnTo>
                  <a:pt x="290866" y="804806"/>
                </a:lnTo>
                <a:lnTo>
                  <a:pt x="993195" y="804806"/>
                </a:lnTo>
                <a:lnTo>
                  <a:pt x="994394" y="802947"/>
                </a:lnTo>
                <a:lnTo>
                  <a:pt x="1015869" y="762371"/>
                </a:lnTo>
                <a:lnTo>
                  <a:pt x="1033862" y="719819"/>
                </a:lnTo>
                <a:lnTo>
                  <a:pt x="1048184" y="675480"/>
                </a:lnTo>
                <a:lnTo>
                  <a:pt x="1050716" y="664365"/>
                </a:lnTo>
                <a:lnTo>
                  <a:pt x="615822" y="664365"/>
                </a:lnTo>
                <a:lnTo>
                  <a:pt x="573361" y="661790"/>
                </a:lnTo>
                <a:lnTo>
                  <a:pt x="529914" y="650626"/>
                </a:lnTo>
                <a:lnTo>
                  <a:pt x="487977" y="630343"/>
                </a:lnTo>
                <a:lnTo>
                  <a:pt x="449829" y="600761"/>
                </a:lnTo>
                <a:lnTo>
                  <a:pt x="445443" y="595476"/>
                </a:lnTo>
                <a:close/>
              </a:path>
              <a:path w="1067434" h="1067435">
                <a:moveTo>
                  <a:pt x="964485" y="219227"/>
                </a:moveTo>
                <a:lnTo>
                  <a:pt x="589303" y="219227"/>
                </a:lnTo>
                <a:lnTo>
                  <a:pt x="641555" y="220597"/>
                </a:lnTo>
                <a:lnTo>
                  <a:pt x="687528" y="232301"/>
                </a:lnTo>
                <a:lnTo>
                  <a:pt x="727077" y="252117"/>
                </a:lnTo>
                <a:lnTo>
                  <a:pt x="760056" y="277825"/>
                </a:lnTo>
                <a:lnTo>
                  <a:pt x="786317" y="307202"/>
                </a:lnTo>
                <a:lnTo>
                  <a:pt x="823049" y="380961"/>
                </a:lnTo>
                <a:lnTo>
                  <a:pt x="831240" y="423466"/>
                </a:lnTo>
                <a:lnTo>
                  <a:pt x="831027" y="464802"/>
                </a:lnTo>
                <a:lnTo>
                  <a:pt x="823153" y="504226"/>
                </a:lnTo>
                <a:lnTo>
                  <a:pt x="808359" y="540998"/>
                </a:lnTo>
                <a:lnTo>
                  <a:pt x="787387" y="574375"/>
                </a:lnTo>
                <a:lnTo>
                  <a:pt x="760979" y="603615"/>
                </a:lnTo>
                <a:lnTo>
                  <a:pt x="729876" y="627976"/>
                </a:lnTo>
                <a:lnTo>
                  <a:pt x="694822" y="646716"/>
                </a:lnTo>
                <a:lnTo>
                  <a:pt x="656556" y="659093"/>
                </a:lnTo>
                <a:lnTo>
                  <a:pt x="615822" y="664365"/>
                </a:lnTo>
                <a:lnTo>
                  <a:pt x="1050716" y="664365"/>
                </a:lnTo>
                <a:lnTo>
                  <a:pt x="1058647" y="629543"/>
                </a:lnTo>
                <a:lnTo>
                  <a:pt x="1065063" y="582196"/>
                </a:lnTo>
                <a:lnTo>
                  <a:pt x="1067244" y="533628"/>
                </a:lnTo>
                <a:lnTo>
                  <a:pt x="1065063" y="485055"/>
                </a:lnTo>
                <a:lnTo>
                  <a:pt x="1058647" y="437705"/>
                </a:lnTo>
                <a:lnTo>
                  <a:pt x="1048184" y="391765"/>
                </a:lnTo>
                <a:lnTo>
                  <a:pt x="1033862" y="347424"/>
                </a:lnTo>
                <a:lnTo>
                  <a:pt x="1015869" y="304870"/>
                </a:lnTo>
                <a:lnTo>
                  <a:pt x="994394" y="264291"/>
                </a:lnTo>
                <a:lnTo>
                  <a:pt x="969625" y="225877"/>
                </a:lnTo>
                <a:lnTo>
                  <a:pt x="964485" y="219227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38" y="129414"/>
            <a:ext cx="19797423" cy="71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0059"/>
            <a:ext cx="18093690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2415"/>
            <a:ext cx="6433312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4827" y="3943931"/>
            <a:ext cx="288226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20" dirty="0">
                <a:solidFill>
                  <a:srgbClr val="231F20"/>
                </a:solidFill>
                <a:latin typeface="Arial"/>
                <a:cs typeface="Arial"/>
              </a:rPr>
              <a:t>TARGET</a:t>
            </a:r>
            <a:r>
              <a:rPr sz="280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31F20"/>
                </a:solidFill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8413" y="3950021"/>
            <a:ext cx="237363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30" dirty="0">
                <a:solidFill>
                  <a:srgbClr val="231F20"/>
                </a:solidFill>
                <a:latin typeface="Arial"/>
                <a:cs typeface="Arial"/>
              </a:rPr>
              <a:t>BIG</a:t>
            </a:r>
            <a:r>
              <a:rPr sz="280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231F20"/>
                </a:solidFill>
                <a:latin typeface="Arial"/>
                <a:cs typeface="Arial"/>
              </a:rPr>
              <a:t>PICTURE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72665" y="3956110"/>
            <a:ext cx="339852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10" dirty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sz="2800" b="1" spc="-30" dirty="0">
                <a:solidFill>
                  <a:srgbClr val="231F20"/>
                </a:solidFill>
                <a:latin typeface="Arial"/>
                <a:cs typeface="Arial"/>
              </a:rPr>
              <a:t> DETAILS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514" y="3647562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047" y="0"/>
                </a:moveTo>
                <a:lnTo>
                  <a:pt x="489065" y="2199"/>
                </a:lnTo>
                <a:lnTo>
                  <a:pt x="441315" y="8670"/>
                </a:lnTo>
                <a:lnTo>
                  <a:pt x="394987" y="19222"/>
                </a:lnTo>
                <a:lnTo>
                  <a:pt x="350271" y="33667"/>
                </a:lnTo>
                <a:lnTo>
                  <a:pt x="307357" y="51813"/>
                </a:lnTo>
                <a:lnTo>
                  <a:pt x="266434" y="73472"/>
                </a:lnTo>
                <a:lnTo>
                  <a:pt x="227693" y="98452"/>
                </a:lnTo>
                <a:lnTo>
                  <a:pt x="191325" y="126564"/>
                </a:lnTo>
                <a:lnTo>
                  <a:pt x="157518" y="157618"/>
                </a:lnTo>
                <a:lnTo>
                  <a:pt x="126463" y="191423"/>
                </a:lnTo>
                <a:lnTo>
                  <a:pt x="98350" y="227791"/>
                </a:lnTo>
                <a:lnTo>
                  <a:pt x="73369" y="266531"/>
                </a:lnTo>
                <a:lnTo>
                  <a:pt x="51710" y="307452"/>
                </a:lnTo>
                <a:lnTo>
                  <a:pt x="33563" y="350366"/>
                </a:lnTo>
                <a:lnTo>
                  <a:pt x="19118" y="395082"/>
                </a:lnTo>
                <a:lnTo>
                  <a:pt x="8564" y="441409"/>
                </a:lnTo>
                <a:lnTo>
                  <a:pt x="2093" y="489159"/>
                </a:lnTo>
                <a:lnTo>
                  <a:pt x="101" y="533526"/>
                </a:lnTo>
                <a:lnTo>
                  <a:pt x="0" y="540493"/>
                </a:lnTo>
                <a:lnTo>
                  <a:pt x="2093" y="587121"/>
                </a:lnTo>
                <a:lnTo>
                  <a:pt x="8564" y="634869"/>
                </a:lnTo>
                <a:lnTo>
                  <a:pt x="19118" y="681195"/>
                </a:lnTo>
                <a:lnTo>
                  <a:pt x="33563" y="725910"/>
                </a:lnTo>
                <a:lnTo>
                  <a:pt x="51710" y="768822"/>
                </a:lnTo>
                <a:lnTo>
                  <a:pt x="73369" y="809743"/>
                </a:lnTo>
                <a:lnTo>
                  <a:pt x="98350" y="848482"/>
                </a:lnTo>
                <a:lnTo>
                  <a:pt x="126463" y="884849"/>
                </a:lnTo>
                <a:lnTo>
                  <a:pt x="157518" y="918654"/>
                </a:lnTo>
                <a:lnTo>
                  <a:pt x="191325" y="949707"/>
                </a:lnTo>
                <a:lnTo>
                  <a:pt x="227693" y="977819"/>
                </a:lnTo>
                <a:lnTo>
                  <a:pt x="266434" y="1002799"/>
                </a:lnTo>
                <a:lnTo>
                  <a:pt x="307357" y="1024457"/>
                </a:lnTo>
                <a:lnTo>
                  <a:pt x="350271" y="1042603"/>
                </a:lnTo>
                <a:lnTo>
                  <a:pt x="394987" y="1057048"/>
                </a:lnTo>
                <a:lnTo>
                  <a:pt x="441315" y="1067600"/>
                </a:lnTo>
                <a:lnTo>
                  <a:pt x="489065" y="1074071"/>
                </a:lnTo>
                <a:lnTo>
                  <a:pt x="538047" y="1076271"/>
                </a:lnTo>
                <a:lnTo>
                  <a:pt x="587027" y="1074071"/>
                </a:lnTo>
                <a:lnTo>
                  <a:pt x="634775" y="1067600"/>
                </a:lnTo>
                <a:lnTo>
                  <a:pt x="681102" y="1057048"/>
                </a:lnTo>
                <a:lnTo>
                  <a:pt x="725816" y="1042603"/>
                </a:lnTo>
                <a:lnTo>
                  <a:pt x="768728" y="1024457"/>
                </a:lnTo>
                <a:lnTo>
                  <a:pt x="809649" y="1002799"/>
                </a:lnTo>
                <a:lnTo>
                  <a:pt x="848388" y="977819"/>
                </a:lnTo>
                <a:lnTo>
                  <a:pt x="884755" y="949707"/>
                </a:lnTo>
                <a:lnTo>
                  <a:pt x="918560" y="918654"/>
                </a:lnTo>
                <a:lnTo>
                  <a:pt x="949614" y="884849"/>
                </a:lnTo>
                <a:lnTo>
                  <a:pt x="977725" y="848482"/>
                </a:lnTo>
                <a:lnTo>
                  <a:pt x="1002705" y="809743"/>
                </a:lnTo>
                <a:lnTo>
                  <a:pt x="1024363" y="768822"/>
                </a:lnTo>
                <a:lnTo>
                  <a:pt x="1039865" y="732164"/>
                </a:lnTo>
                <a:lnTo>
                  <a:pt x="319512" y="732164"/>
                </a:lnTo>
                <a:lnTo>
                  <a:pt x="317444" y="678377"/>
                </a:lnTo>
                <a:lnTo>
                  <a:pt x="336349" y="645679"/>
                </a:lnTo>
                <a:lnTo>
                  <a:pt x="361577" y="631523"/>
                </a:lnTo>
                <a:lnTo>
                  <a:pt x="176090" y="631523"/>
                </a:lnTo>
                <a:lnTo>
                  <a:pt x="177222" y="583847"/>
                </a:lnTo>
                <a:lnTo>
                  <a:pt x="199780" y="557597"/>
                </a:lnTo>
                <a:lnTo>
                  <a:pt x="234101" y="543110"/>
                </a:lnTo>
                <a:lnTo>
                  <a:pt x="270522" y="530723"/>
                </a:lnTo>
                <a:lnTo>
                  <a:pt x="299381" y="510775"/>
                </a:lnTo>
                <a:lnTo>
                  <a:pt x="287400" y="490439"/>
                </a:lnTo>
                <a:lnTo>
                  <a:pt x="273993" y="468388"/>
                </a:lnTo>
                <a:lnTo>
                  <a:pt x="263848" y="442371"/>
                </a:lnTo>
                <a:lnTo>
                  <a:pt x="261651" y="410134"/>
                </a:lnTo>
                <a:lnTo>
                  <a:pt x="272376" y="374910"/>
                </a:lnTo>
                <a:lnTo>
                  <a:pt x="293611" y="353338"/>
                </a:lnTo>
                <a:lnTo>
                  <a:pt x="320641" y="344918"/>
                </a:lnTo>
                <a:lnTo>
                  <a:pt x="478590" y="344918"/>
                </a:lnTo>
                <a:lnTo>
                  <a:pt x="496123" y="330923"/>
                </a:lnTo>
                <a:lnTo>
                  <a:pt x="520770" y="322077"/>
                </a:lnTo>
                <a:lnTo>
                  <a:pt x="532573" y="321102"/>
                </a:lnTo>
                <a:lnTo>
                  <a:pt x="1030135" y="321102"/>
                </a:lnTo>
                <a:lnTo>
                  <a:pt x="1024363" y="307452"/>
                </a:lnTo>
                <a:lnTo>
                  <a:pt x="1002705" y="266531"/>
                </a:lnTo>
                <a:lnTo>
                  <a:pt x="977725" y="227791"/>
                </a:lnTo>
                <a:lnTo>
                  <a:pt x="949614" y="191423"/>
                </a:lnTo>
                <a:lnTo>
                  <a:pt x="918560" y="157618"/>
                </a:lnTo>
                <a:lnTo>
                  <a:pt x="884755" y="126564"/>
                </a:lnTo>
                <a:lnTo>
                  <a:pt x="848388" y="98452"/>
                </a:lnTo>
                <a:lnTo>
                  <a:pt x="809649" y="73472"/>
                </a:lnTo>
                <a:lnTo>
                  <a:pt x="768728" y="51813"/>
                </a:lnTo>
                <a:lnTo>
                  <a:pt x="725816" y="33667"/>
                </a:lnTo>
                <a:lnTo>
                  <a:pt x="681102" y="19222"/>
                </a:lnTo>
                <a:lnTo>
                  <a:pt x="634775" y="8670"/>
                </a:lnTo>
                <a:lnTo>
                  <a:pt x="587027" y="2199"/>
                </a:lnTo>
                <a:lnTo>
                  <a:pt x="538047" y="0"/>
                </a:lnTo>
                <a:close/>
              </a:path>
              <a:path w="1076325" h="1076325">
                <a:moveTo>
                  <a:pt x="1030135" y="321102"/>
                </a:moveTo>
                <a:lnTo>
                  <a:pt x="532573" y="321102"/>
                </a:lnTo>
                <a:lnTo>
                  <a:pt x="542299" y="321379"/>
                </a:lnTo>
                <a:lnTo>
                  <a:pt x="548903" y="322121"/>
                </a:lnTo>
                <a:lnTo>
                  <a:pt x="597609" y="350730"/>
                </a:lnTo>
                <a:lnTo>
                  <a:pt x="624038" y="410134"/>
                </a:lnTo>
                <a:lnTo>
                  <a:pt x="624584" y="441409"/>
                </a:lnTo>
                <a:lnTo>
                  <a:pt x="620474" y="469187"/>
                </a:lnTo>
                <a:lnTo>
                  <a:pt x="612396" y="493846"/>
                </a:lnTo>
                <a:lnTo>
                  <a:pt x="601400" y="513294"/>
                </a:lnTo>
                <a:lnTo>
                  <a:pt x="582185" y="535129"/>
                </a:lnTo>
                <a:lnTo>
                  <a:pt x="573775" y="548662"/>
                </a:lnTo>
                <a:lnTo>
                  <a:pt x="601942" y="593223"/>
                </a:lnTo>
                <a:lnTo>
                  <a:pt x="697969" y="626030"/>
                </a:lnTo>
                <a:lnTo>
                  <a:pt x="732980" y="645679"/>
                </a:lnTo>
                <a:lnTo>
                  <a:pt x="751887" y="678377"/>
                </a:lnTo>
                <a:lnTo>
                  <a:pt x="749825" y="732164"/>
                </a:lnTo>
                <a:lnTo>
                  <a:pt x="1039865" y="732164"/>
                </a:lnTo>
                <a:lnTo>
                  <a:pt x="1042509" y="725910"/>
                </a:lnTo>
                <a:lnTo>
                  <a:pt x="1056954" y="681195"/>
                </a:lnTo>
                <a:lnTo>
                  <a:pt x="1067507" y="634869"/>
                </a:lnTo>
                <a:lnTo>
                  <a:pt x="1067960" y="631523"/>
                </a:lnTo>
                <a:lnTo>
                  <a:pt x="762302" y="631523"/>
                </a:lnTo>
                <a:lnTo>
                  <a:pt x="754320" y="625731"/>
                </a:lnTo>
                <a:lnTo>
                  <a:pt x="749749" y="618707"/>
                </a:lnTo>
                <a:lnTo>
                  <a:pt x="745788" y="611174"/>
                </a:lnTo>
                <a:lnTo>
                  <a:pt x="739640" y="603858"/>
                </a:lnTo>
                <a:lnTo>
                  <a:pt x="714090" y="590673"/>
                </a:lnTo>
                <a:lnTo>
                  <a:pt x="684015" y="582910"/>
                </a:lnTo>
                <a:lnTo>
                  <a:pt x="655342" y="573669"/>
                </a:lnTo>
                <a:lnTo>
                  <a:pt x="633996" y="556051"/>
                </a:lnTo>
                <a:lnTo>
                  <a:pt x="651079" y="541693"/>
                </a:lnTo>
                <a:lnTo>
                  <a:pt x="674805" y="533977"/>
                </a:lnTo>
                <a:lnTo>
                  <a:pt x="698251" y="525979"/>
                </a:lnTo>
                <a:lnTo>
                  <a:pt x="714495" y="510775"/>
                </a:lnTo>
                <a:lnTo>
                  <a:pt x="702921" y="491336"/>
                </a:lnTo>
                <a:lnTo>
                  <a:pt x="692507" y="473951"/>
                </a:lnTo>
                <a:lnTo>
                  <a:pt x="684279" y="456107"/>
                </a:lnTo>
                <a:lnTo>
                  <a:pt x="679260" y="435291"/>
                </a:lnTo>
                <a:lnTo>
                  <a:pt x="681524" y="395469"/>
                </a:lnTo>
                <a:lnTo>
                  <a:pt x="697133" y="366780"/>
                </a:lnTo>
                <a:lnTo>
                  <a:pt x="721366" y="349719"/>
                </a:lnTo>
                <a:lnTo>
                  <a:pt x="749500" y="344779"/>
                </a:lnTo>
                <a:lnTo>
                  <a:pt x="1040147" y="344779"/>
                </a:lnTo>
                <a:lnTo>
                  <a:pt x="1030135" y="321102"/>
                </a:lnTo>
                <a:close/>
              </a:path>
              <a:path w="1076325" h="1076325">
                <a:moveTo>
                  <a:pt x="478590" y="344918"/>
                </a:moveTo>
                <a:lnTo>
                  <a:pt x="320641" y="344918"/>
                </a:lnTo>
                <a:lnTo>
                  <a:pt x="348753" y="349151"/>
                </a:lnTo>
                <a:lnTo>
                  <a:pt x="373235" y="365537"/>
                </a:lnTo>
                <a:lnTo>
                  <a:pt x="389373" y="393577"/>
                </a:lnTo>
                <a:lnTo>
                  <a:pt x="392453" y="432772"/>
                </a:lnTo>
                <a:lnTo>
                  <a:pt x="387997" y="454029"/>
                </a:lnTo>
                <a:lnTo>
                  <a:pt x="380262" y="472421"/>
                </a:lnTo>
                <a:lnTo>
                  <a:pt x="369823" y="489859"/>
                </a:lnTo>
                <a:lnTo>
                  <a:pt x="357254" y="508256"/>
                </a:lnTo>
                <a:lnTo>
                  <a:pt x="371702" y="524616"/>
                </a:lnTo>
                <a:lnTo>
                  <a:pt x="393608" y="533526"/>
                </a:lnTo>
                <a:lnTo>
                  <a:pt x="417461" y="540493"/>
                </a:lnTo>
                <a:lnTo>
                  <a:pt x="437752" y="551024"/>
                </a:lnTo>
                <a:lnTo>
                  <a:pt x="410934" y="575124"/>
                </a:lnTo>
                <a:lnTo>
                  <a:pt x="372643" y="588023"/>
                </a:lnTo>
                <a:lnTo>
                  <a:pt x="335460" y="602547"/>
                </a:lnTo>
                <a:lnTo>
                  <a:pt x="311966" y="631523"/>
                </a:lnTo>
                <a:lnTo>
                  <a:pt x="361577" y="631523"/>
                </a:lnTo>
                <a:lnTo>
                  <a:pt x="371366" y="626030"/>
                </a:lnTo>
                <a:lnTo>
                  <a:pt x="441599" y="603771"/>
                </a:lnTo>
                <a:lnTo>
                  <a:pt x="467395" y="593223"/>
                </a:lnTo>
                <a:lnTo>
                  <a:pt x="488437" y="579813"/>
                </a:lnTo>
                <a:lnTo>
                  <a:pt x="498144" y="563609"/>
                </a:lnTo>
                <a:lnTo>
                  <a:pt x="495574" y="548662"/>
                </a:lnTo>
                <a:lnTo>
                  <a:pt x="487161" y="535129"/>
                </a:lnTo>
                <a:lnTo>
                  <a:pt x="467948" y="513294"/>
                </a:lnTo>
                <a:lnTo>
                  <a:pt x="456953" y="493846"/>
                </a:lnTo>
                <a:lnTo>
                  <a:pt x="448874" y="469187"/>
                </a:lnTo>
                <a:lnTo>
                  <a:pt x="444765" y="441409"/>
                </a:lnTo>
                <a:lnTo>
                  <a:pt x="444840" y="432772"/>
                </a:lnTo>
                <a:lnTo>
                  <a:pt x="445310" y="410134"/>
                </a:lnTo>
                <a:lnTo>
                  <a:pt x="454799" y="376277"/>
                </a:lnTo>
                <a:lnTo>
                  <a:pt x="472935" y="349431"/>
                </a:lnTo>
                <a:lnTo>
                  <a:pt x="478590" y="344918"/>
                </a:lnTo>
                <a:close/>
              </a:path>
              <a:path w="1076325" h="1076325">
                <a:moveTo>
                  <a:pt x="1040147" y="344779"/>
                </a:moveTo>
                <a:lnTo>
                  <a:pt x="749500" y="344779"/>
                </a:lnTo>
                <a:lnTo>
                  <a:pt x="776814" y="352452"/>
                </a:lnTo>
                <a:lnTo>
                  <a:pt x="798587" y="373233"/>
                </a:lnTo>
                <a:lnTo>
                  <a:pt x="810097" y="407614"/>
                </a:lnTo>
                <a:lnTo>
                  <a:pt x="809060" y="439606"/>
                </a:lnTo>
                <a:lnTo>
                  <a:pt x="799830" y="465681"/>
                </a:lnTo>
                <a:lnTo>
                  <a:pt x="785669" y="487883"/>
                </a:lnTo>
                <a:lnTo>
                  <a:pt x="769836" y="508256"/>
                </a:lnTo>
                <a:lnTo>
                  <a:pt x="792695" y="526910"/>
                </a:lnTo>
                <a:lnTo>
                  <a:pt x="822681" y="538436"/>
                </a:lnTo>
                <a:lnTo>
                  <a:pt x="853881" y="548747"/>
                </a:lnTo>
                <a:lnTo>
                  <a:pt x="880380" y="563756"/>
                </a:lnTo>
                <a:lnTo>
                  <a:pt x="896265" y="589376"/>
                </a:lnTo>
                <a:lnTo>
                  <a:pt x="895622" y="631523"/>
                </a:lnTo>
                <a:lnTo>
                  <a:pt x="1067960" y="631523"/>
                </a:lnTo>
                <a:lnTo>
                  <a:pt x="1073978" y="587121"/>
                </a:lnTo>
                <a:lnTo>
                  <a:pt x="1076177" y="538141"/>
                </a:lnTo>
                <a:lnTo>
                  <a:pt x="1073978" y="489159"/>
                </a:lnTo>
                <a:lnTo>
                  <a:pt x="1067507" y="441409"/>
                </a:lnTo>
                <a:lnTo>
                  <a:pt x="1056954" y="395082"/>
                </a:lnTo>
                <a:lnTo>
                  <a:pt x="1042509" y="350366"/>
                </a:lnTo>
                <a:lnTo>
                  <a:pt x="1040147" y="344779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514" y="3647562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047" y="0"/>
                </a:moveTo>
                <a:lnTo>
                  <a:pt x="489065" y="2199"/>
                </a:lnTo>
                <a:lnTo>
                  <a:pt x="441315" y="8670"/>
                </a:lnTo>
                <a:lnTo>
                  <a:pt x="394987" y="19222"/>
                </a:lnTo>
                <a:lnTo>
                  <a:pt x="350271" y="33667"/>
                </a:lnTo>
                <a:lnTo>
                  <a:pt x="307357" y="51813"/>
                </a:lnTo>
                <a:lnTo>
                  <a:pt x="266434" y="73472"/>
                </a:lnTo>
                <a:lnTo>
                  <a:pt x="227693" y="98452"/>
                </a:lnTo>
                <a:lnTo>
                  <a:pt x="191325" y="126564"/>
                </a:lnTo>
                <a:lnTo>
                  <a:pt x="157518" y="157618"/>
                </a:lnTo>
                <a:lnTo>
                  <a:pt x="126463" y="191423"/>
                </a:lnTo>
                <a:lnTo>
                  <a:pt x="98350" y="227791"/>
                </a:lnTo>
                <a:lnTo>
                  <a:pt x="73369" y="266531"/>
                </a:lnTo>
                <a:lnTo>
                  <a:pt x="51710" y="307452"/>
                </a:lnTo>
                <a:lnTo>
                  <a:pt x="33563" y="350366"/>
                </a:lnTo>
                <a:lnTo>
                  <a:pt x="19118" y="395082"/>
                </a:lnTo>
                <a:lnTo>
                  <a:pt x="8564" y="441409"/>
                </a:lnTo>
                <a:lnTo>
                  <a:pt x="2093" y="489159"/>
                </a:lnTo>
                <a:lnTo>
                  <a:pt x="101" y="533526"/>
                </a:lnTo>
                <a:lnTo>
                  <a:pt x="0" y="540493"/>
                </a:lnTo>
                <a:lnTo>
                  <a:pt x="2093" y="587121"/>
                </a:lnTo>
                <a:lnTo>
                  <a:pt x="8564" y="634869"/>
                </a:lnTo>
                <a:lnTo>
                  <a:pt x="19118" y="681195"/>
                </a:lnTo>
                <a:lnTo>
                  <a:pt x="33563" y="725910"/>
                </a:lnTo>
                <a:lnTo>
                  <a:pt x="51710" y="768822"/>
                </a:lnTo>
                <a:lnTo>
                  <a:pt x="73369" y="809743"/>
                </a:lnTo>
                <a:lnTo>
                  <a:pt x="98350" y="848482"/>
                </a:lnTo>
                <a:lnTo>
                  <a:pt x="126463" y="884849"/>
                </a:lnTo>
                <a:lnTo>
                  <a:pt x="157518" y="918654"/>
                </a:lnTo>
                <a:lnTo>
                  <a:pt x="191325" y="949707"/>
                </a:lnTo>
                <a:lnTo>
                  <a:pt x="227693" y="977819"/>
                </a:lnTo>
                <a:lnTo>
                  <a:pt x="266434" y="1002799"/>
                </a:lnTo>
                <a:lnTo>
                  <a:pt x="307357" y="1024457"/>
                </a:lnTo>
                <a:lnTo>
                  <a:pt x="350271" y="1042603"/>
                </a:lnTo>
                <a:lnTo>
                  <a:pt x="394987" y="1057048"/>
                </a:lnTo>
                <a:lnTo>
                  <a:pt x="441315" y="1067600"/>
                </a:lnTo>
                <a:lnTo>
                  <a:pt x="489065" y="1074071"/>
                </a:lnTo>
                <a:lnTo>
                  <a:pt x="538047" y="1076271"/>
                </a:lnTo>
                <a:lnTo>
                  <a:pt x="587027" y="1074071"/>
                </a:lnTo>
                <a:lnTo>
                  <a:pt x="634775" y="1067600"/>
                </a:lnTo>
                <a:lnTo>
                  <a:pt x="681102" y="1057048"/>
                </a:lnTo>
                <a:lnTo>
                  <a:pt x="725816" y="1042603"/>
                </a:lnTo>
                <a:lnTo>
                  <a:pt x="768728" y="1024457"/>
                </a:lnTo>
                <a:lnTo>
                  <a:pt x="809649" y="1002799"/>
                </a:lnTo>
                <a:lnTo>
                  <a:pt x="848388" y="977819"/>
                </a:lnTo>
                <a:lnTo>
                  <a:pt x="884755" y="949707"/>
                </a:lnTo>
                <a:lnTo>
                  <a:pt x="918560" y="918654"/>
                </a:lnTo>
                <a:lnTo>
                  <a:pt x="949614" y="884849"/>
                </a:lnTo>
                <a:lnTo>
                  <a:pt x="977725" y="848482"/>
                </a:lnTo>
                <a:lnTo>
                  <a:pt x="1002705" y="809743"/>
                </a:lnTo>
                <a:lnTo>
                  <a:pt x="1024363" y="768822"/>
                </a:lnTo>
                <a:lnTo>
                  <a:pt x="1039865" y="732164"/>
                </a:lnTo>
                <a:lnTo>
                  <a:pt x="319512" y="732164"/>
                </a:lnTo>
                <a:lnTo>
                  <a:pt x="317444" y="678377"/>
                </a:lnTo>
                <a:lnTo>
                  <a:pt x="336349" y="645679"/>
                </a:lnTo>
                <a:lnTo>
                  <a:pt x="361577" y="631523"/>
                </a:lnTo>
                <a:lnTo>
                  <a:pt x="176090" y="631523"/>
                </a:lnTo>
                <a:lnTo>
                  <a:pt x="177222" y="583847"/>
                </a:lnTo>
                <a:lnTo>
                  <a:pt x="199780" y="557597"/>
                </a:lnTo>
                <a:lnTo>
                  <a:pt x="234101" y="543110"/>
                </a:lnTo>
                <a:lnTo>
                  <a:pt x="270522" y="530723"/>
                </a:lnTo>
                <a:lnTo>
                  <a:pt x="299381" y="510775"/>
                </a:lnTo>
                <a:lnTo>
                  <a:pt x="287400" y="490439"/>
                </a:lnTo>
                <a:lnTo>
                  <a:pt x="273993" y="468388"/>
                </a:lnTo>
                <a:lnTo>
                  <a:pt x="263848" y="442371"/>
                </a:lnTo>
                <a:lnTo>
                  <a:pt x="261651" y="410134"/>
                </a:lnTo>
                <a:lnTo>
                  <a:pt x="272376" y="374910"/>
                </a:lnTo>
                <a:lnTo>
                  <a:pt x="293611" y="353338"/>
                </a:lnTo>
                <a:lnTo>
                  <a:pt x="320641" y="344918"/>
                </a:lnTo>
                <a:lnTo>
                  <a:pt x="478590" y="344918"/>
                </a:lnTo>
                <a:lnTo>
                  <a:pt x="496123" y="330923"/>
                </a:lnTo>
                <a:lnTo>
                  <a:pt x="520770" y="322077"/>
                </a:lnTo>
                <a:lnTo>
                  <a:pt x="532573" y="321102"/>
                </a:lnTo>
                <a:lnTo>
                  <a:pt x="1030135" y="321102"/>
                </a:lnTo>
                <a:lnTo>
                  <a:pt x="1024363" y="307452"/>
                </a:lnTo>
                <a:lnTo>
                  <a:pt x="1002705" y="266531"/>
                </a:lnTo>
                <a:lnTo>
                  <a:pt x="977725" y="227791"/>
                </a:lnTo>
                <a:lnTo>
                  <a:pt x="949614" y="191423"/>
                </a:lnTo>
                <a:lnTo>
                  <a:pt x="918560" y="157618"/>
                </a:lnTo>
                <a:lnTo>
                  <a:pt x="884755" y="126564"/>
                </a:lnTo>
                <a:lnTo>
                  <a:pt x="848388" y="98452"/>
                </a:lnTo>
                <a:lnTo>
                  <a:pt x="809649" y="73472"/>
                </a:lnTo>
                <a:lnTo>
                  <a:pt x="768728" y="51813"/>
                </a:lnTo>
                <a:lnTo>
                  <a:pt x="725816" y="33667"/>
                </a:lnTo>
                <a:lnTo>
                  <a:pt x="681102" y="19222"/>
                </a:lnTo>
                <a:lnTo>
                  <a:pt x="634775" y="8670"/>
                </a:lnTo>
                <a:lnTo>
                  <a:pt x="587027" y="2199"/>
                </a:lnTo>
                <a:lnTo>
                  <a:pt x="538047" y="0"/>
                </a:lnTo>
                <a:close/>
              </a:path>
              <a:path w="1076325" h="1076325">
                <a:moveTo>
                  <a:pt x="1030135" y="321102"/>
                </a:moveTo>
                <a:lnTo>
                  <a:pt x="532573" y="321102"/>
                </a:lnTo>
                <a:lnTo>
                  <a:pt x="542299" y="321379"/>
                </a:lnTo>
                <a:lnTo>
                  <a:pt x="548903" y="322121"/>
                </a:lnTo>
                <a:lnTo>
                  <a:pt x="597609" y="350730"/>
                </a:lnTo>
                <a:lnTo>
                  <a:pt x="624038" y="410134"/>
                </a:lnTo>
                <a:lnTo>
                  <a:pt x="624584" y="441409"/>
                </a:lnTo>
                <a:lnTo>
                  <a:pt x="620474" y="469187"/>
                </a:lnTo>
                <a:lnTo>
                  <a:pt x="612396" y="493846"/>
                </a:lnTo>
                <a:lnTo>
                  <a:pt x="601400" y="513294"/>
                </a:lnTo>
                <a:lnTo>
                  <a:pt x="582185" y="535129"/>
                </a:lnTo>
                <a:lnTo>
                  <a:pt x="573775" y="548662"/>
                </a:lnTo>
                <a:lnTo>
                  <a:pt x="601942" y="593223"/>
                </a:lnTo>
                <a:lnTo>
                  <a:pt x="697969" y="626030"/>
                </a:lnTo>
                <a:lnTo>
                  <a:pt x="732980" y="645679"/>
                </a:lnTo>
                <a:lnTo>
                  <a:pt x="751887" y="678377"/>
                </a:lnTo>
                <a:lnTo>
                  <a:pt x="749825" y="732164"/>
                </a:lnTo>
                <a:lnTo>
                  <a:pt x="1039865" y="732164"/>
                </a:lnTo>
                <a:lnTo>
                  <a:pt x="1042509" y="725910"/>
                </a:lnTo>
                <a:lnTo>
                  <a:pt x="1056954" y="681195"/>
                </a:lnTo>
                <a:lnTo>
                  <a:pt x="1067507" y="634869"/>
                </a:lnTo>
                <a:lnTo>
                  <a:pt x="1067960" y="631523"/>
                </a:lnTo>
                <a:lnTo>
                  <a:pt x="762302" y="631523"/>
                </a:lnTo>
                <a:lnTo>
                  <a:pt x="754320" y="625731"/>
                </a:lnTo>
                <a:lnTo>
                  <a:pt x="749749" y="618707"/>
                </a:lnTo>
                <a:lnTo>
                  <a:pt x="745788" y="611174"/>
                </a:lnTo>
                <a:lnTo>
                  <a:pt x="739640" y="603858"/>
                </a:lnTo>
                <a:lnTo>
                  <a:pt x="714090" y="590673"/>
                </a:lnTo>
                <a:lnTo>
                  <a:pt x="684015" y="582910"/>
                </a:lnTo>
                <a:lnTo>
                  <a:pt x="655342" y="573669"/>
                </a:lnTo>
                <a:lnTo>
                  <a:pt x="633996" y="556051"/>
                </a:lnTo>
                <a:lnTo>
                  <a:pt x="651079" y="541693"/>
                </a:lnTo>
                <a:lnTo>
                  <a:pt x="674805" y="533977"/>
                </a:lnTo>
                <a:lnTo>
                  <a:pt x="698251" y="525979"/>
                </a:lnTo>
                <a:lnTo>
                  <a:pt x="714495" y="510775"/>
                </a:lnTo>
                <a:lnTo>
                  <a:pt x="702921" y="491336"/>
                </a:lnTo>
                <a:lnTo>
                  <a:pt x="692507" y="473951"/>
                </a:lnTo>
                <a:lnTo>
                  <a:pt x="684279" y="456107"/>
                </a:lnTo>
                <a:lnTo>
                  <a:pt x="679260" y="435291"/>
                </a:lnTo>
                <a:lnTo>
                  <a:pt x="681524" y="395469"/>
                </a:lnTo>
                <a:lnTo>
                  <a:pt x="697133" y="366780"/>
                </a:lnTo>
                <a:lnTo>
                  <a:pt x="721366" y="349719"/>
                </a:lnTo>
                <a:lnTo>
                  <a:pt x="749500" y="344779"/>
                </a:lnTo>
                <a:lnTo>
                  <a:pt x="1040147" y="344779"/>
                </a:lnTo>
                <a:lnTo>
                  <a:pt x="1030135" y="321102"/>
                </a:lnTo>
                <a:close/>
              </a:path>
              <a:path w="1076325" h="1076325">
                <a:moveTo>
                  <a:pt x="478590" y="344918"/>
                </a:moveTo>
                <a:lnTo>
                  <a:pt x="320641" y="344918"/>
                </a:lnTo>
                <a:lnTo>
                  <a:pt x="348753" y="349151"/>
                </a:lnTo>
                <a:lnTo>
                  <a:pt x="373235" y="365537"/>
                </a:lnTo>
                <a:lnTo>
                  <a:pt x="389373" y="393577"/>
                </a:lnTo>
                <a:lnTo>
                  <a:pt x="392453" y="432772"/>
                </a:lnTo>
                <a:lnTo>
                  <a:pt x="387997" y="454029"/>
                </a:lnTo>
                <a:lnTo>
                  <a:pt x="380262" y="472421"/>
                </a:lnTo>
                <a:lnTo>
                  <a:pt x="369823" y="489859"/>
                </a:lnTo>
                <a:lnTo>
                  <a:pt x="357254" y="508256"/>
                </a:lnTo>
                <a:lnTo>
                  <a:pt x="371702" y="524616"/>
                </a:lnTo>
                <a:lnTo>
                  <a:pt x="393608" y="533526"/>
                </a:lnTo>
                <a:lnTo>
                  <a:pt x="417461" y="540493"/>
                </a:lnTo>
                <a:lnTo>
                  <a:pt x="437752" y="551024"/>
                </a:lnTo>
                <a:lnTo>
                  <a:pt x="410934" y="575124"/>
                </a:lnTo>
                <a:lnTo>
                  <a:pt x="372643" y="588023"/>
                </a:lnTo>
                <a:lnTo>
                  <a:pt x="335460" y="602547"/>
                </a:lnTo>
                <a:lnTo>
                  <a:pt x="311966" y="631523"/>
                </a:lnTo>
                <a:lnTo>
                  <a:pt x="361577" y="631523"/>
                </a:lnTo>
                <a:lnTo>
                  <a:pt x="371366" y="626030"/>
                </a:lnTo>
                <a:lnTo>
                  <a:pt x="441599" y="603771"/>
                </a:lnTo>
                <a:lnTo>
                  <a:pt x="467395" y="593223"/>
                </a:lnTo>
                <a:lnTo>
                  <a:pt x="488437" y="579813"/>
                </a:lnTo>
                <a:lnTo>
                  <a:pt x="498144" y="563609"/>
                </a:lnTo>
                <a:lnTo>
                  <a:pt x="495574" y="548662"/>
                </a:lnTo>
                <a:lnTo>
                  <a:pt x="487161" y="535129"/>
                </a:lnTo>
                <a:lnTo>
                  <a:pt x="467948" y="513294"/>
                </a:lnTo>
                <a:lnTo>
                  <a:pt x="456953" y="493846"/>
                </a:lnTo>
                <a:lnTo>
                  <a:pt x="448874" y="469187"/>
                </a:lnTo>
                <a:lnTo>
                  <a:pt x="444765" y="441409"/>
                </a:lnTo>
                <a:lnTo>
                  <a:pt x="444840" y="432772"/>
                </a:lnTo>
                <a:lnTo>
                  <a:pt x="445310" y="410134"/>
                </a:lnTo>
                <a:lnTo>
                  <a:pt x="454799" y="376277"/>
                </a:lnTo>
                <a:lnTo>
                  <a:pt x="472935" y="349431"/>
                </a:lnTo>
                <a:lnTo>
                  <a:pt x="478590" y="344918"/>
                </a:lnTo>
                <a:close/>
              </a:path>
              <a:path w="1076325" h="1076325">
                <a:moveTo>
                  <a:pt x="1040147" y="344779"/>
                </a:moveTo>
                <a:lnTo>
                  <a:pt x="749500" y="344779"/>
                </a:lnTo>
                <a:lnTo>
                  <a:pt x="776814" y="352452"/>
                </a:lnTo>
                <a:lnTo>
                  <a:pt x="798587" y="373233"/>
                </a:lnTo>
                <a:lnTo>
                  <a:pt x="810097" y="407614"/>
                </a:lnTo>
                <a:lnTo>
                  <a:pt x="809060" y="439606"/>
                </a:lnTo>
                <a:lnTo>
                  <a:pt x="799830" y="465681"/>
                </a:lnTo>
                <a:lnTo>
                  <a:pt x="785669" y="487883"/>
                </a:lnTo>
                <a:lnTo>
                  <a:pt x="769836" y="508256"/>
                </a:lnTo>
                <a:lnTo>
                  <a:pt x="792695" y="526910"/>
                </a:lnTo>
                <a:lnTo>
                  <a:pt x="822681" y="538436"/>
                </a:lnTo>
                <a:lnTo>
                  <a:pt x="853881" y="548747"/>
                </a:lnTo>
                <a:lnTo>
                  <a:pt x="880380" y="563756"/>
                </a:lnTo>
                <a:lnTo>
                  <a:pt x="896265" y="589376"/>
                </a:lnTo>
                <a:lnTo>
                  <a:pt x="895622" y="631523"/>
                </a:lnTo>
                <a:lnTo>
                  <a:pt x="1067960" y="631523"/>
                </a:lnTo>
                <a:lnTo>
                  <a:pt x="1073978" y="587121"/>
                </a:lnTo>
                <a:lnTo>
                  <a:pt x="1076177" y="538141"/>
                </a:lnTo>
                <a:lnTo>
                  <a:pt x="1073978" y="489159"/>
                </a:lnTo>
                <a:lnTo>
                  <a:pt x="1067507" y="441409"/>
                </a:lnTo>
                <a:lnTo>
                  <a:pt x="1056954" y="395082"/>
                </a:lnTo>
                <a:lnTo>
                  <a:pt x="1042509" y="350366"/>
                </a:lnTo>
                <a:lnTo>
                  <a:pt x="1040147" y="344779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8386" y="3984574"/>
            <a:ext cx="587375" cy="398145"/>
          </a:xfrm>
          <a:custGeom>
            <a:avLst/>
            <a:gdLst/>
            <a:ahLst/>
            <a:cxnLst/>
            <a:rect l="l" t="t" r="r" b="b"/>
            <a:pathLst>
              <a:path w="587375" h="398145">
                <a:moveTo>
                  <a:pt x="586975" y="0"/>
                </a:moveTo>
                <a:lnTo>
                  <a:pt x="1707" y="0"/>
                </a:lnTo>
                <a:lnTo>
                  <a:pt x="0" y="250"/>
                </a:lnTo>
                <a:lnTo>
                  <a:pt x="95" y="2340"/>
                </a:lnTo>
                <a:lnTo>
                  <a:pt x="262" y="4417"/>
                </a:lnTo>
                <a:lnTo>
                  <a:pt x="262" y="398027"/>
                </a:lnTo>
                <a:lnTo>
                  <a:pt x="586975" y="398027"/>
                </a:lnTo>
                <a:lnTo>
                  <a:pt x="586975" y="356763"/>
                </a:lnTo>
                <a:lnTo>
                  <a:pt x="42983" y="356763"/>
                </a:lnTo>
                <a:lnTo>
                  <a:pt x="63105" y="311386"/>
                </a:lnTo>
                <a:lnTo>
                  <a:pt x="83686" y="266471"/>
                </a:lnTo>
                <a:lnTo>
                  <a:pt x="104556" y="221843"/>
                </a:lnTo>
                <a:lnTo>
                  <a:pt x="146467" y="132758"/>
                </a:lnTo>
                <a:lnTo>
                  <a:pt x="167163" y="87954"/>
                </a:lnTo>
                <a:lnTo>
                  <a:pt x="187455" y="42744"/>
                </a:lnTo>
                <a:lnTo>
                  <a:pt x="586975" y="42744"/>
                </a:lnTo>
                <a:lnTo>
                  <a:pt x="586975" y="0"/>
                </a:lnTo>
                <a:close/>
              </a:path>
              <a:path w="587375" h="398145">
                <a:moveTo>
                  <a:pt x="586975" y="188685"/>
                </a:moveTo>
                <a:lnTo>
                  <a:pt x="418933" y="188685"/>
                </a:lnTo>
                <a:lnTo>
                  <a:pt x="482368" y="271940"/>
                </a:lnTo>
                <a:lnTo>
                  <a:pt x="513626" y="314017"/>
                </a:lnTo>
                <a:lnTo>
                  <a:pt x="544218" y="356763"/>
                </a:lnTo>
                <a:lnTo>
                  <a:pt x="586975" y="356763"/>
                </a:lnTo>
                <a:lnTo>
                  <a:pt x="586975" y="188685"/>
                </a:lnTo>
                <a:close/>
              </a:path>
              <a:path w="587375" h="398145">
                <a:moveTo>
                  <a:pt x="586975" y="42744"/>
                </a:moveTo>
                <a:lnTo>
                  <a:pt x="187455" y="42744"/>
                </a:lnTo>
                <a:lnTo>
                  <a:pt x="219070" y="83372"/>
                </a:lnTo>
                <a:lnTo>
                  <a:pt x="250038" y="124646"/>
                </a:lnTo>
                <a:lnTo>
                  <a:pt x="280531" y="166394"/>
                </a:lnTo>
                <a:lnTo>
                  <a:pt x="310720" y="208442"/>
                </a:lnTo>
                <a:lnTo>
                  <a:pt x="340775" y="250617"/>
                </a:lnTo>
                <a:lnTo>
                  <a:pt x="361304" y="236120"/>
                </a:lnTo>
                <a:lnTo>
                  <a:pt x="380683" y="220479"/>
                </a:lnTo>
                <a:lnTo>
                  <a:pt x="399647" y="204425"/>
                </a:lnTo>
                <a:lnTo>
                  <a:pt x="418933" y="188685"/>
                </a:lnTo>
                <a:lnTo>
                  <a:pt x="586975" y="188685"/>
                </a:lnTo>
                <a:lnTo>
                  <a:pt x="586975" y="146698"/>
                </a:lnTo>
                <a:lnTo>
                  <a:pt x="489209" y="146698"/>
                </a:lnTo>
                <a:lnTo>
                  <a:pt x="461678" y="142991"/>
                </a:lnTo>
                <a:lnTo>
                  <a:pt x="439550" y="122683"/>
                </a:lnTo>
                <a:lnTo>
                  <a:pt x="433678" y="93490"/>
                </a:lnTo>
                <a:lnTo>
                  <a:pt x="444755" y="65831"/>
                </a:lnTo>
                <a:lnTo>
                  <a:pt x="473475" y="50123"/>
                </a:lnTo>
                <a:lnTo>
                  <a:pt x="586975" y="50123"/>
                </a:lnTo>
                <a:lnTo>
                  <a:pt x="586975" y="42744"/>
                </a:lnTo>
                <a:close/>
              </a:path>
              <a:path w="587375" h="398145">
                <a:moveTo>
                  <a:pt x="586975" y="50123"/>
                </a:moveTo>
                <a:lnTo>
                  <a:pt x="473475" y="50123"/>
                </a:lnTo>
                <a:lnTo>
                  <a:pt x="493257" y="50504"/>
                </a:lnTo>
                <a:lnTo>
                  <a:pt x="510745" y="57576"/>
                </a:lnTo>
                <a:lnTo>
                  <a:pt x="523970" y="70134"/>
                </a:lnTo>
                <a:lnTo>
                  <a:pt x="530965" y="86969"/>
                </a:lnTo>
                <a:lnTo>
                  <a:pt x="528465" y="115829"/>
                </a:lnTo>
                <a:lnTo>
                  <a:pt x="513009" y="136692"/>
                </a:lnTo>
                <a:lnTo>
                  <a:pt x="489209" y="146698"/>
                </a:lnTo>
                <a:lnTo>
                  <a:pt x="586975" y="146698"/>
                </a:lnTo>
                <a:lnTo>
                  <a:pt x="586975" y="50123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8386" y="3984574"/>
            <a:ext cx="587375" cy="398145"/>
          </a:xfrm>
          <a:custGeom>
            <a:avLst/>
            <a:gdLst/>
            <a:ahLst/>
            <a:cxnLst/>
            <a:rect l="l" t="t" r="r" b="b"/>
            <a:pathLst>
              <a:path w="587375" h="398145">
                <a:moveTo>
                  <a:pt x="586975" y="0"/>
                </a:moveTo>
                <a:lnTo>
                  <a:pt x="1707" y="0"/>
                </a:lnTo>
                <a:lnTo>
                  <a:pt x="0" y="250"/>
                </a:lnTo>
                <a:lnTo>
                  <a:pt x="95" y="2340"/>
                </a:lnTo>
                <a:lnTo>
                  <a:pt x="262" y="4417"/>
                </a:lnTo>
                <a:lnTo>
                  <a:pt x="262" y="398027"/>
                </a:lnTo>
                <a:lnTo>
                  <a:pt x="586975" y="398027"/>
                </a:lnTo>
                <a:lnTo>
                  <a:pt x="586975" y="356763"/>
                </a:lnTo>
                <a:lnTo>
                  <a:pt x="42983" y="356763"/>
                </a:lnTo>
                <a:lnTo>
                  <a:pt x="63105" y="311386"/>
                </a:lnTo>
                <a:lnTo>
                  <a:pt x="83686" y="266471"/>
                </a:lnTo>
                <a:lnTo>
                  <a:pt x="104556" y="221843"/>
                </a:lnTo>
                <a:lnTo>
                  <a:pt x="146467" y="132758"/>
                </a:lnTo>
                <a:lnTo>
                  <a:pt x="167163" y="87954"/>
                </a:lnTo>
                <a:lnTo>
                  <a:pt x="187455" y="42744"/>
                </a:lnTo>
                <a:lnTo>
                  <a:pt x="586975" y="42744"/>
                </a:lnTo>
                <a:lnTo>
                  <a:pt x="586975" y="0"/>
                </a:lnTo>
                <a:close/>
              </a:path>
              <a:path w="587375" h="398145">
                <a:moveTo>
                  <a:pt x="586975" y="188685"/>
                </a:moveTo>
                <a:lnTo>
                  <a:pt x="418933" y="188685"/>
                </a:lnTo>
                <a:lnTo>
                  <a:pt x="482368" y="271940"/>
                </a:lnTo>
                <a:lnTo>
                  <a:pt x="513626" y="314017"/>
                </a:lnTo>
                <a:lnTo>
                  <a:pt x="544218" y="356763"/>
                </a:lnTo>
                <a:lnTo>
                  <a:pt x="586975" y="356763"/>
                </a:lnTo>
                <a:lnTo>
                  <a:pt x="586975" y="188685"/>
                </a:lnTo>
                <a:close/>
              </a:path>
              <a:path w="587375" h="398145">
                <a:moveTo>
                  <a:pt x="586975" y="42744"/>
                </a:moveTo>
                <a:lnTo>
                  <a:pt x="187455" y="42744"/>
                </a:lnTo>
                <a:lnTo>
                  <a:pt x="219070" y="83372"/>
                </a:lnTo>
                <a:lnTo>
                  <a:pt x="250038" y="124646"/>
                </a:lnTo>
                <a:lnTo>
                  <a:pt x="280531" y="166394"/>
                </a:lnTo>
                <a:lnTo>
                  <a:pt x="310720" y="208442"/>
                </a:lnTo>
                <a:lnTo>
                  <a:pt x="340775" y="250617"/>
                </a:lnTo>
                <a:lnTo>
                  <a:pt x="361304" y="236120"/>
                </a:lnTo>
                <a:lnTo>
                  <a:pt x="380683" y="220479"/>
                </a:lnTo>
                <a:lnTo>
                  <a:pt x="399647" y="204425"/>
                </a:lnTo>
                <a:lnTo>
                  <a:pt x="418933" y="188685"/>
                </a:lnTo>
                <a:lnTo>
                  <a:pt x="586975" y="188685"/>
                </a:lnTo>
                <a:lnTo>
                  <a:pt x="586975" y="146698"/>
                </a:lnTo>
                <a:lnTo>
                  <a:pt x="489209" y="146698"/>
                </a:lnTo>
                <a:lnTo>
                  <a:pt x="461678" y="142991"/>
                </a:lnTo>
                <a:lnTo>
                  <a:pt x="439550" y="122683"/>
                </a:lnTo>
                <a:lnTo>
                  <a:pt x="433678" y="93490"/>
                </a:lnTo>
                <a:lnTo>
                  <a:pt x="444755" y="65831"/>
                </a:lnTo>
                <a:lnTo>
                  <a:pt x="473475" y="50123"/>
                </a:lnTo>
                <a:lnTo>
                  <a:pt x="586975" y="50123"/>
                </a:lnTo>
                <a:lnTo>
                  <a:pt x="586975" y="42744"/>
                </a:lnTo>
                <a:close/>
              </a:path>
              <a:path w="587375" h="398145">
                <a:moveTo>
                  <a:pt x="586975" y="50123"/>
                </a:moveTo>
                <a:lnTo>
                  <a:pt x="473475" y="50123"/>
                </a:lnTo>
                <a:lnTo>
                  <a:pt x="493257" y="50504"/>
                </a:lnTo>
                <a:lnTo>
                  <a:pt x="510745" y="57576"/>
                </a:lnTo>
                <a:lnTo>
                  <a:pt x="523970" y="70134"/>
                </a:lnTo>
                <a:lnTo>
                  <a:pt x="530965" y="86969"/>
                </a:lnTo>
                <a:lnTo>
                  <a:pt x="528465" y="115829"/>
                </a:lnTo>
                <a:lnTo>
                  <a:pt x="513009" y="136692"/>
                </a:lnTo>
                <a:lnTo>
                  <a:pt x="489209" y="146698"/>
                </a:lnTo>
                <a:lnTo>
                  <a:pt x="586975" y="146698"/>
                </a:lnTo>
                <a:lnTo>
                  <a:pt x="586975" y="50123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1421" y="3652621"/>
            <a:ext cx="1075690" cy="1075690"/>
          </a:xfrm>
          <a:custGeom>
            <a:avLst/>
            <a:gdLst/>
            <a:ahLst/>
            <a:cxnLst/>
            <a:rect l="l" t="t" r="r" b="b"/>
            <a:pathLst>
              <a:path w="1075690" h="1075689">
                <a:moveTo>
                  <a:pt x="537735" y="0"/>
                </a:moveTo>
                <a:lnTo>
                  <a:pt x="488791" y="2197"/>
                </a:lnTo>
                <a:lnTo>
                  <a:pt x="441077" y="8663"/>
                </a:lnTo>
                <a:lnTo>
                  <a:pt x="394785" y="19208"/>
                </a:lnTo>
                <a:lnTo>
                  <a:pt x="350103" y="33642"/>
                </a:lnTo>
                <a:lnTo>
                  <a:pt x="307222" y="51775"/>
                </a:lnTo>
                <a:lnTo>
                  <a:pt x="266331" y="73417"/>
                </a:lnTo>
                <a:lnTo>
                  <a:pt x="227620" y="98378"/>
                </a:lnTo>
                <a:lnTo>
                  <a:pt x="191280" y="126469"/>
                </a:lnTo>
                <a:lnTo>
                  <a:pt x="157500" y="157500"/>
                </a:lnTo>
                <a:lnTo>
                  <a:pt x="126469" y="191280"/>
                </a:lnTo>
                <a:lnTo>
                  <a:pt x="98378" y="227620"/>
                </a:lnTo>
                <a:lnTo>
                  <a:pt x="73417" y="266331"/>
                </a:lnTo>
                <a:lnTo>
                  <a:pt x="51775" y="307222"/>
                </a:lnTo>
                <a:lnTo>
                  <a:pt x="33642" y="350103"/>
                </a:lnTo>
                <a:lnTo>
                  <a:pt x="19208" y="394785"/>
                </a:lnTo>
                <a:lnTo>
                  <a:pt x="8663" y="441077"/>
                </a:lnTo>
                <a:lnTo>
                  <a:pt x="2197" y="488791"/>
                </a:lnTo>
                <a:lnTo>
                  <a:pt x="0" y="537735"/>
                </a:lnTo>
                <a:lnTo>
                  <a:pt x="2197" y="586678"/>
                </a:lnTo>
                <a:lnTo>
                  <a:pt x="8663" y="634389"/>
                </a:lnTo>
                <a:lnTo>
                  <a:pt x="19208" y="680680"/>
                </a:lnTo>
                <a:lnTo>
                  <a:pt x="33642" y="725361"/>
                </a:lnTo>
                <a:lnTo>
                  <a:pt x="51775" y="768241"/>
                </a:lnTo>
                <a:lnTo>
                  <a:pt x="73417" y="809131"/>
                </a:lnTo>
                <a:lnTo>
                  <a:pt x="98378" y="847840"/>
                </a:lnTo>
                <a:lnTo>
                  <a:pt x="126469" y="884180"/>
                </a:lnTo>
                <a:lnTo>
                  <a:pt x="157500" y="917960"/>
                </a:lnTo>
                <a:lnTo>
                  <a:pt x="191280" y="948990"/>
                </a:lnTo>
                <a:lnTo>
                  <a:pt x="227620" y="977081"/>
                </a:lnTo>
                <a:lnTo>
                  <a:pt x="266331" y="1002042"/>
                </a:lnTo>
                <a:lnTo>
                  <a:pt x="307222" y="1023684"/>
                </a:lnTo>
                <a:lnTo>
                  <a:pt x="350103" y="1041816"/>
                </a:lnTo>
                <a:lnTo>
                  <a:pt x="394785" y="1056250"/>
                </a:lnTo>
                <a:lnTo>
                  <a:pt x="441077" y="1066795"/>
                </a:lnTo>
                <a:lnTo>
                  <a:pt x="488791" y="1073261"/>
                </a:lnTo>
                <a:lnTo>
                  <a:pt x="537735" y="1075459"/>
                </a:lnTo>
                <a:lnTo>
                  <a:pt x="586679" y="1073261"/>
                </a:lnTo>
                <a:lnTo>
                  <a:pt x="634393" y="1066795"/>
                </a:lnTo>
                <a:lnTo>
                  <a:pt x="680685" y="1056250"/>
                </a:lnTo>
                <a:lnTo>
                  <a:pt x="725366" y="1041816"/>
                </a:lnTo>
                <a:lnTo>
                  <a:pt x="768246" y="1023684"/>
                </a:lnTo>
                <a:lnTo>
                  <a:pt x="809136" y="1002042"/>
                </a:lnTo>
                <a:lnTo>
                  <a:pt x="847846" y="977081"/>
                </a:lnTo>
                <a:lnTo>
                  <a:pt x="884185" y="948990"/>
                </a:lnTo>
                <a:lnTo>
                  <a:pt x="917964" y="917960"/>
                </a:lnTo>
                <a:lnTo>
                  <a:pt x="948994" y="884180"/>
                </a:lnTo>
                <a:lnTo>
                  <a:pt x="977084" y="847840"/>
                </a:lnTo>
                <a:lnTo>
                  <a:pt x="1002044" y="809131"/>
                </a:lnTo>
                <a:lnTo>
                  <a:pt x="1014280" y="786013"/>
                </a:lnTo>
                <a:lnTo>
                  <a:pt x="191181" y="786013"/>
                </a:lnTo>
                <a:lnTo>
                  <a:pt x="191181" y="280347"/>
                </a:lnTo>
                <a:lnTo>
                  <a:pt x="190918" y="276168"/>
                </a:lnTo>
                <a:lnTo>
                  <a:pt x="192637" y="275930"/>
                </a:lnTo>
                <a:lnTo>
                  <a:pt x="1007125" y="275930"/>
                </a:lnTo>
                <a:lnTo>
                  <a:pt x="1002044" y="266331"/>
                </a:lnTo>
                <a:lnTo>
                  <a:pt x="977084" y="227620"/>
                </a:lnTo>
                <a:lnTo>
                  <a:pt x="948994" y="191280"/>
                </a:lnTo>
                <a:lnTo>
                  <a:pt x="917964" y="157500"/>
                </a:lnTo>
                <a:lnTo>
                  <a:pt x="884185" y="126469"/>
                </a:lnTo>
                <a:lnTo>
                  <a:pt x="847846" y="98378"/>
                </a:lnTo>
                <a:lnTo>
                  <a:pt x="809136" y="73417"/>
                </a:lnTo>
                <a:lnTo>
                  <a:pt x="768246" y="51775"/>
                </a:lnTo>
                <a:lnTo>
                  <a:pt x="725366" y="33642"/>
                </a:lnTo>
                <a:lnTo>
                  <a:pt x="680685" y="19208"/>
                </a:lnTo>
                <a:lnTo>
                  <a:pt x="634393" y="8663"/>
                </a:lnTo>
                <a:lnTo>
                  <a:pt x="586679" y="2197"/>
                </a:lnTo>
                <a:lnTo>
                  <a:pt x="537735" y="0"/>
                </a:lnTo>
                <a:close/>
              </a:path>
              <a:path w="1075690" h="1075689">
                <a:moveTo>
                  <a:pt x="1007125" y="275930"/>
                </a:moveTo>
                <a:lnTo>
                  <a:pt x="889973" y="275930"/>
                </a:lnTo>
                <a:lnTo>
                  <a:pt x="889973" y="786013"/>
                </a:lnTo>
                <a:lnTo>
                  <a:pt x="1014280" y="786013"/>
                </a:lnTo>
                <a:lnTo>
                  <a:pt x="1023686" y="768241"/>
                </a:lnTo>
                <a:lnTo>
                  <a:pt x="1041818" y="725361"/>
                </a:lnTo>
                <a:lnTo>
                  <a:pt x="1056251" y="680680"/>
                </a:lnTo>
                <a:lnTo>
                  <a:pt x="1066795" y="634389"/>
                </a:lnTo>
                <a:lnTo>
                  <a:pt x="1073261" y="586678"/>
                </a:lnTo>
                <a:lnTo>
                  <a:pt x="1075459" y="537735"/>
                </a:lnTo>
                <a:lnTo>
                  <a:pt x="1073261" y="488791"/>
                </a:lnTo>
                <a:lnTo>
                  <a:pt x="1066795" y="441077"/>
                </a:lnTo>
                <a:lnTo>
                  <a:pt x="1056251" y="394785"/>
                </a:lnTo>
                <a:lnTo>
                  <a:pt x="1041818" y="350103"/>
                </a:lnTo>
                <a:lnTo>
                  <a:pt x="1023686" y="307222"/>
                </a:lnTo>
                <a:lnTo>
                  <a:pt x="1007125" y="27593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1421" y="3652621"/>
            <a:ext cx="1075690" cy="1075690"/>
          </a:xfrm>
          <a:custGeom>
            <a:avLst/>
            <a:gdLst/>
            <a:ahLst/>
            <a:cxnLst/>
            <a:rect l="l" t="t" r="r" b="b"/>
            <a:pathLst>
              <a:path w="1075690" h="1075689">
                <a:moveTo>
                  <a:pt x="537735" y="0"/>
                </a:moveTo>
                <a:lnTo>
                  <a:pt x="488791" y="2197"/>
                </a:lnTo>
                <a:lnTo>
                  <a:pt x="441077" y="8663"/>
                </a:lnTo>
                <a:lnTo>
                  <a:pt x="394785" y="19208"/>
                </a:lnTo>
                <a:lnTo>
                  <a:pt x="350103" y="33642"/>
                </a:lnTo>
                <a:lnTo>
                  <a:pt x="307222" y="51775"/>
                </a:lnTo>
                <a:lnTo>
                  <a:pt x="266331" y="73417"/>
                </a:lnTo>
                <a:lnTo>
                  <a:pt x="227620" y="98378"/>
                </a:lnTo>
                <a:lnTo>
                  <a:pt x="191280" y="126469"/>
                </a:lnTo>
                <a:lnTo>
                  <a:pt x="157500" y="157500"/>
                </a:lnTo>
                <a:lnTo>
                  <a:pt x="126469" y="191280"/>
                </a:lnTo>
                <a:lnTo>
                  <a:pt x="98378" y="227620"/>
                </a:lnTo>
                <a:lnTo>
                  <a:pt x="73417" y="266331"/>
                </a:lnTo>
                <a:lnTo>
                  <a:pt x="51775" y="307222"/>
                </a:lnTo>
                <a:lnTo>
                  <a:pt x="33642" y="350103"/>
                </a:lnTo>
                <a:lnTo>
                  <a:pt x="19208" y="394785"/>
                </a:lnTo>
                <a:lnTo>
                  <a:pt x="8663" y="441077"/>
                </a:lnTo>
                <a:lnTo>
                  <a:pt x="2197" y="488791"/>
                </a:lnTo>
                <a:lnTo>
                  <a:pt x="0" y="537735"/>
                </a:lnTo>
                <a:lnTo>
                  <a:pt x="2197" y="586678"/>
                </a:lnTo>
                <a:lnTo>
                  <a:pt x="8663" y="634389"/>
                </a:lnTo>
                <a:lnTo>
                  <a:pt x="19208" y="680680"/>
                </a:lnTo>
                <a:lnTo>
                  <a:pt x="33642" y="725361"/>
                </a:lnTo>
                <a:lnTo>
                  <a:pt x="51775" y="768241"/>
                </a:lnTo>
                <a:lnTo>
                  <a:pt x="73417" y="809131"/>
                </a:lnTo>
                <a:lnTo>
                  <a:pt x="98378" y="847840"/>
                </a:lnTo>
                <a:lnTo>
                  <a:pt x="126469" y="884180"/>
                </a:lnTo>
                <a:lnTo>
                  <a:pt x="157500" y="917960"/>
                </a:lnTo>
                <a:lnTo>
                  <a:pt x="191280" y="948990"/>
                </a:lnTo>
                <a:lnTo>
                  <a:pt x="227620" y="977081"/>
                </a:lnTo>
                <a:lnTo>
                  <a:pt x="266331" y="1002042"/>
                </a:lnTo>
                <a:lnTo>
                  <a:pt x="307222" y="1023684"/>
                </a:lnTo>
                <a:lnTo>
                  <a:pt x="350103" y="1041816"/>
                </a:lnTo>
                <a:lnTo>
                  <a:pt x="394785" y="1056250"/>
                </a:lnTo>
                <a:lnTo>
                  <a:pt x="441077" y="1066795"/>
                </a:lnTo>
                <a:lnTo>
                  <a:pt x="488791" y="1073261"/>
                </a:lnTo>
                <a:lnTo>
                  <a:pt x="537735" y="1075459"/>
                </a:lnTo>
                <a:lnTo>
                  <a:pt x="586679" y="1073261"/>
                </a:lnTo>
                <a:lnTo>
                  <a:pt x="634393" y="1066795"/>
                </a:lnTo>
                <a:lnTo>
                  <a:pt x="680685" y="1056250"/>
                </a:lnTo>
                <a:lnTo>
                  <a:pt x="725366" y="1041816"/>
                </a:lnTo>
                <a:lnTo>
                  <a:pt x="768246" y="1023684"/>
                </a:lnTo>
                <a:lnTo>
                  <a:pt x="809136" y="1002042"/>
                </a:lnTo>
                <a:lnTo>
                  <a:pt x="847846" y="977081"/>
                </a:lnTo>
                <a:lnTo>
                  <a:pt x="884185" y="948990"/>
                </a:lnTo>
                <a:lnTo>
                  <a:pt x="917964" y="917960"/>
                </a:lnTo>
                <a:lnTo>
                  <a:pt x="948994" y="884180"/>
                </a:lnTo>
                <a:lnTo>
                  <a:pt x="977084" y="847840"/>
                </a:lnTo>
                <a:lnTo>
                  <a:pt x="1002044" y="809131"/>
                </a:lnTo>
                <a:lnTo>
                  <a:pt x="1014280" y="786013"/>
                </a:lnTo>
                <a:lnTo>
                  <a:pt x="191181" y="786013"/>
                </a:lnTo>
                <a:lnTo>
                  <a:pt x="191181" y="280347"/>
                </a:lnTo>
                <a:lnTo>
                  <a:pt x="190918" y="276168"/>
                </a:lnTo>
                <a:lnTo>
                  <a:pt x="192637" y="275930"/>
                </a:lnTo>
                <a:lnTo>
                  <a:pt x="1007125" y="275930"/>
                </a:lnTo>
                <a:lnTo>
                  <a:pt x="1002044" y="266331"/>
                </a:lnTo>
                <a:lnTo>
                  <a:pt x="977084" y="227620"/>
                </a:lnTo>
                <a:lnTo>
                  <a:pt x="948994" y="191280"/>
                </a:lnTo>
                <a:lnTo>
                  <a:pt x="917964" y="157500"/>
                </a:lnTo>
                <a:lnTo>
                  <a:pt x="884185" y="126469"/>
                </a:lnTo>
                <a:lnTo>
                  <a:pt x="847846" y="98378"/>
                </a:lnTo>
                <a:lnTo>
                  <a:pt x="809136" y="73417"/>
                </a:lnTo>
                <a:lnTo>
                  <a:pt x="768246" y="51775"/>
                </a:lnTo>
                <a:lnTo>
                  <a:pt x="725366" y="33642"/>
                </a:lnTo>
                <a:lnTo>
                  <a:pt x="680685" y="19208"/>
                </a:lnTo>
                <a:lnTo>
                  <a:pt x="634393" y="8663"/>
                </a:lnTo>
                <a:lnTo>
                  <a:pt x="586679" y="2197"/>
                </a:lnTo>
                <a:lnTo>
                  <a:pt x="537735" y="0"/>
                </a:lnTo>
                <a:close/>
              </a:path>
              <a:path w="1075690" h="1075689">
                <a:moveTo>
                  <a:pt x="1007125" y="275930"/>
                </a:moveTo>
                <a:lnTo>
                  <a:pt x="889973" y="275930"/>
                </a:lnTo>
                <a:lnTo>
                  <a:pt x="889973" y="786013"/>
                </a:lnTo>
                <a:lnTo>
                  <a:pt x="1014280" y="786013"/>
                </a:lnTo>
                <a:lnTo>
                  <a:pt x="1023686" y="768241"/>
                </a:lnTo>
                <a:lnTo>
                  <a:pt x="1041818" y="725361"/>
                </a:lnTo>
                <a:lnTo>
                  <a:pt x="1056251" y="680680"/>
                </a:lnTo>
                <a:lnTo>
                  <a:pt x="1066795" y="634389"/>
                </a:lnTo>
                <a:lnTo>
                  <a:pt x="1073261" y="586678"/>
                </a:lnTo>
                <a:lnTo>
                  <a:pt x="1075459" y="537735"/>
                </a:lnTo>
                <a:lnTo>
                  <a:pt x="1073261" y="488791"/>
                </a:lnTo>
                <a:lnTo>
                  <a:pt x="1066795" y="441077"/>
                </a:lnTo>
                <a:lnTo>
                  <a:pt x="1056251" y="394785"/>
                </a:lnTo>
                <a:lnTo>
                  <a:pt x="1041818" y="350103"/>
                </a:lnTo>
                <a:lnTo>
                  <a:pt x="1023686" y="307222"/>
                </a:lnTo>
                <a:lnTo>
                  <a:pt x="1007125" y="27593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6020" y="1610214"/>
            <a:ext cx="300609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40" dirty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sz="2800" b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03105" y="13295633"/>
            <a:ext cx="2012320" cy="704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53784" y="13381141"/>
            <a:ext cx="3506470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 marR="5080" indent="-313690">
              <a:lnSpc>
                <a:spcPct val="129700"/>
              </a:lnSpc>
              <a:spcBef>
                <a:spcPts val="95"/>
              </a:spcBef>
            </a:pPr>
            <a:r>
              <a:rPr sz="1200" spc="-40" dirty="0">
                <a:solidFill>
                  <a:srgbClr val="231F20"/>
                </a:solidFill>
                <a:latin typeface="Lucida Sans"/>
                <a:cs typeface="Lucida Sans"/>
              </a:rPr>
              <a:t>This</a:t>
            </a:r>
            <a:r>
              <a:rPr sz="1200" spc="-75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Lucida Sans"/>
                <a:cs typeface="Lucida Sans"/>
              </a:rPr>
              <a:t>work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Lucida Sans"/>
                <a:cs typeface="Lucida Sans"/>
              </a:rPr>
              <a:t>is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Lucida Sans"/>
                <a:cs typeface="Lucida Sans"/>
              </a:rPr>
              <a:t>licensed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Lucida Sans"/>
                <a:cs typeface="Lucida Sans"/>
              </a:rPr>
              <a:t>under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Lucida Sans"/>
                <a:cs typeface="Lucida Sans"/>
              </a:rPr>
              <a:t>a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Lucida Sans"/>
                <a:cs typeface="Lucida Sans"/>
              </a:rPr>
              <a:t>Creative</a:t>
            </a:r>
            <a:r>
              <a:rPr sz="1200" spc="-7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Lucida Sans"/>
                <a:cs typeface="Lucida Sans"/>
              </a:rPr>
              <a:t>Commons  Attribution-ShareAlike </a:t>
            </a:r>
            <a:r>
              <a:rPr sz="1200" spc="-65" dirty="0">
                <a:solidFill>
                  <a:srgbClr val="231F20"/>
                </a:solidFill>
                <a:latin typeface="Lucida Sans"/>
                <a:cs typeface="Lucida Sans"/>
              </a:rPr>
              <a:t>3.0 </a:t>
            </a:r>
            <a:r>
              <a:rPr sz="1200" spc="5" dirty="0">
                <a:solidFill>
                  <a:srgbClr val="231F20"/>
                </a:solidFill>
                <a:latin typeface="Lucida Sans"/>
                <a:cs typeface="Lucida Sans"/>
              </a:rPr>
              <a:t>Unported</a:t>
            </a:r>
            <a:r>
              <a:rPr sz="1200" spc="-180" dirty="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Lucida Sans"/>
                <a:cs typeface="Lucida Sans"/>
              </a:rPr>
              <a:t>License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3338" y="129414"/>
            <a:ext cx="6866255" cy="713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29385" algn="l"/>
                <a:tab pos="4502150" algn="l"/>
              </a:tabLst>
            </a:pPr>
            <a:r>
              <a:rPr spc="-200" dirty="0"/>
              <a:t>T</a:t>
            </a:r>
            <a:r>
              <a:rPr spc="-185" dirty="0"/>
              <a:t>H</a:t>
            </a:r>
            <a:r>
              <a:rPr spc="-160" dirty="0"/>
              <a:t>E</a:t>
            </a:r>
            <a:r>
              <a:rPr dirty="0"/>
              <a:t>	</a:t>
            </a:r>
            <a:r>
              <a:rPr spc="-30" dirty="0"/>
              <a:t>P</a:t>
            </a:r>
            <a:r>
              <a:rPr spc="-325" dirty="0"/>
              <a:t>R</a:t>
            </a:r>
            <a:r>
              <a:rPr spc="-25" dirty="0"/>
              <a:t>O</a:t>
            </a:r>
            <a:r>
              <a:rPr spc="-385" dirty="0"/>
              <a:t>D</a:t>
            </a:r>
            <a:r>
              <a:rPr spc="45" dirty="0"/>
              <a:t>U</a:t>
            </a:r>
            <a:r>
              <a:rPr spc="-45" dirty="0"/>
              <a:t>C</a:t>
            </a:r>
            <a:r>
              <a:rPr spc="-204" dirty="0"/>
              <a:t>T</a:t>
            </a:r>
            <a:r>
              <a:rPr dirty="0"/>
              <a:t>	</a:t>
            </a:r>
            <a:r>
              <a:rPr spc="-50" dirty="0"/>
              <a:t>C</a:t>
            </a:r>
            <a:r>
              <a:rPr spc="-120" dirty="0"/>
              <a:t>A</a:t>
            </a:r>
            <a:r>
              <a:rPr spc="-175" dirty="0"/>
              <a:t>N</a:t>
            </a:r>
            <a:r>
              <a:rPr spc="-400" dirty="0"/>
              <a:t>V</a:t>
            </a:r>
            <a:r>
              <a:rPr spc="-145" dirty="0"/>
              <a:t>A</a:t>
            </a:r>
            <a:r>
              <a:rPr spc="37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41005" y="1610214"/>
            <a:ext cx="104902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800" b="1" spc="-8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800" b="1" spc="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800" b="1" spc="1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36289" y="1610214"/>
            <a:ext cx="253238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40" dirty="0">
                <a:solidFill>
                  <a:srgbClr val="231F20"/>
                </a:solidFill>
                <a:latin typeface="Arial"/>
                <a:cs typeface="Arial"/>
              </a:rPr>
              <a:t>NAME/GROUP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7543" y="1604122"/>
            <a:ext cx="91745" cy="9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8526" y="1324859"/>
            <a:ext cx="47625" cy="224154"/>
          </a:xfrm>
          <a:custGeom>
            <a:avLst/>
            <a:gdLst/>
            <a:ahLst/>
            <a:cxnLst/>
            <a:rect l="l" t="t" r="r" b="b"/>
            <a:pathLst>
              <a:path w="47625" h="224155">
                <a:moveTo>
                  <a:pt x="3062" y="0"/>
                </a:moveTo>
                <a:lnTo>
                  <a:pt x="849" y="38317"/>
                </a:lnTo>
                <a:lnTo>
                  <a:pt x="0" y="76759"/>
                </a:lnTo>
                <a:lnTo>
                  <a:pt x="36" y="115217"/>
                </a:lnTo>
                <a:lnTo>
                  <a:pt x="483" y="153582"/>
                </a:lnTo>
                <a:lnTo>
                  <a:pt x="5605" y="216947"/>
                </a:lnTo>
                <a:lnTo>
                  <a:pt x="27240" y="223585"/>
                </a:lnTo>
                <a:lnTo>
                  <a:pt x="34981" y="169900"/>
                </a:lnTo>
                <a:lnTo>
                  <a:pt x="38788" y="115151"/>
                </a:lnTo>
                <a:lnTo>
                  <a:pt x="40134" y="61292"/>
                </a:lnTo>
                <a:lnTo>
                  <a:pt x="40505" y="8477"/>
                </a:lnTo>
                <a:lnTo>
                  <a:pt x="44135" y="7223"/>
                </a:lnTo>
                <a:lnTo>
                  <a:pt x="47240" y="6769"/>
                </a:lnTo>
                <a:lnTo>
                  <a:pt x="36310" y="4736"/>
                </a:lnTo>
                <a:lnTo>
                  <a:pt x="25303" y="2932"/>
                </a:lnTo>
                <a:lnTo>
                  <a:pt x="14220" y="1354"/>
                </a:lnTo>
                <a:lnTo>
                  <a:pt x="3062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8526" y="1324859"/>
            <a:ext cx="47625" cy="224154"/>
          </a:xfrm>
          <a:custGeom>
            <a:avLst/>
            <a:gdLst/>
            <a:ahLst/>
            <a:cxnLst/>
            <a:rect l="l" t="t" r="r" b="b"/>
            <a:pathLst>
              <a:path w="47625" h="224155">
                <a:moveTo>
                  <a:pt x="3062" y="0"/>
                </a:moveTo>
                <a:lnTo>
                  <a:pt x="849" y="38317"/>
                </a:lnTo>
                <a:lnTo>
                  <a:pt x="0" y="76759"/>
                </a:lnTo>
                <a:lnTo>
                  <a:pt x="36" y="115217"/>
                </a:lnTo>
                <a:lnTo>
                  <a:pt x="483" y="153582"/>
                </a:lnTo>
                <a:lnTo>
                  <a:pt x="5605" y="216947"/>
                </a:lnTo>
                <a:lnTo>
                  <a:pt x="27240" y="223585"/>
                </a:lnTo>
                <a:lnTo>
                  <a:pt x="34981" y="169900"/>
                </a:lnTo>
                <a:lnTo>
                  <a:pt x="38788" y="115151"/>
                </a:lnTo>
                <a:lnTo>
                  <a:pt x="40134" y="61292"/>
                </a:lnTo>
                <a:lnTo>
                  <a:pt x="40505" y="8477"/>
                </a:lnTo>
                <a:lnTo>
                  <a:pt x="44135" y="7223"/>
                </a:lnTo>
                <a:lnTo>
                  <a:pt x="47240" y="6769"/>
                </a:lnTo>
                <a:lnTo>
                  <a:pt x="36310" y="4736"/>
                </a:lnTo>
                <a:lnTo>
                  <a:pt x="25303" y="2932"/>
                </a:lnTo>
                <a:lnTo>
                  <a:pt x="14220" y="1354"/>
                </a:lnTo>
                <a:lnTo>
                  <a:pt x="3062" y="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313" y="132138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293" y="0"/>
                </a:moveTo>
                <a:lnTo>
                  <a:pt x="484752" y="2179"/>
                </a:lnTo>
                <a:lnTo>
                  <a:pt x="437433" y="8592"/>
                </a:lnTo>
                <a:lnTo>
                  <a:pt x="391522" y="19051"/>
                </a:lnTo>
                <a:lnTo>
                  <a:pt x="347209" y="33366"/>
                </a:lnTo>
                <a:lnTo>
                  <a:pt x="304682" y="51351"/>
                </a:lnTo>
                <a:lnTo>
                  <a:pt x="264129" y="72815"/>
                </a:lnTo>
                <a:lnTo>
                  <a:pt x="225738" y="97572"/>
                </a:lnTo>
                <a:lnTo>
                  <a:pt x="189698" y="125433"/>
                </a:lnTo>
                <a:lnTo>
                  <a:pt x="156197" y="156209"/>
                </a:lnTo>
                <a:lnTo>
                  <a:pt x="125423" y="189712"/>
                </a:lnTo>
                <a:lnTo>
                  <a:pt x="97564" y="225754"/>
                </a:lnTo>
                <a:lnTo>
                  <a:pt x="72809" y="264146"/>
                </a:lnTo>
                <a:lnTo>
                  <a:pt x="51346" y="304701"/>
                </a:lnTo>
                <a:lnTo>
                  <a:pt x="33363" y="347230"/>
                </a:lnTo>
                <a:lnTo>
                  <a:pt x="19049" y="391544"/>
                </a:lnTo>
                <a:lnTo>
                  <a:pt x="8591" y="437456"/>
                </a:lnTo>
                <a:lnTo>
                  <a:pt x="2179" y="484776"/>
                </a:lnTo>
                <a:lnTo>
                  <a:pt x="0" y="533317"/>
                </a:lnTo>
                <a:lnTo>
                  <a:pt x="2179" y="581856"/>
                </a:lnTo>
                <a:lnTo>
                  <a:pt x="8591" y="629174"/>
                </a:lnTo>
                <a:lnTo>
                  <a:pt x="19049" y="675083"/>
                </a:lnTo>
                <a:lnTo>
                  <a:pt x="33363" y="719394"/>
                </a:lnTo>
                <a:lnTo>
                  <a:pt x="51346" y="761919"/>
                </a:lnTo>
                <a:lnTo>
                  <a:pt x="72809" y="802471"/>
                </a:lnTo>
                <a:lnTo>
                  <a:pt x="97564" y="840859"/>
                </a:lnTo>
                <a:lnTo>
                  <a:pt x="125423" y="876898"/>
                </a:lnTo>
                <a:lnTo>
                  <a:pt x="156197" y="910398"/>
                </a:lnTo>
                <a:lnTo>
                  <a:pt x="189698" y="941170"/>
                </a:lnTo>
                <a:lnTo>
                  <a:pt x="225738" y="969027"/>
                </a:lnTo>
                <a:lnTo>
                  <a:pt x="264129" y="993781"/>
                </a:lnTo>
                <a:lnTo>
                  <a:pt x="304682" y="1015243"/>
                </a:lnTo>
                <a:lnTo>
                  <a:pt x="347209" y="1033225"/>
                </a:lnTo>
                <a:lnTo>
                  <a:pt x="391522" y="1047539"/>
                </a:lnTo>
                <a:lnTo>
                  <a:pt x="437433" y="1057996"/>
                </a:lnTo>
                <a:lnTo>
                  <a:pt x="484752" y="1064408"/>
                </a:lnTo>
                <a:lnTo>
                  <a:pt x="533293" y="1066587"/>
                </a:lnTo>
                <a:lnTo>
                  <a:pt x="581833" y="1064408"/>
                </a:lnTo>
                <a:lnTo>
                  <a:pt x="629151" y="1057996"/>
                </a:lnTo>
                <a:lnTo>
                  <a:pt x="675061" y="1047539"/>
                </a:lnTo>
                <a:lnTo>
                  <a:pt x="719373" y="1033225"/>
                </a:lnTo>
                <a:lnTo>
                  <a:pt x="761900" y="1015243"/>
                </a:lnTo>
                <a:lnTo>
                  <a:pt x="802453" y="993781"/>
                </a:lnTo>
                <a:lnTo>
                  <a:pt x="840844" y="969027"/>
                </a:lnTo>
                <a:lnTo>
                  <a:pt x="876884" y="941170"/>
                </a:lnTo>
                <a:lnTo>
                  <a:pt x="910386" y="910398"/>
                </a:lnTo>
                <a:lnTo>
                  <a:pt x="941160" y="876898"/>
                </a:lnTo>
                <a:lnTo>
                  <a:pt x="945802" y="870893"/>
                </a:lnTo>
                <a:lnTo>
                  <a:pt x="624108" y="870893"/>
                </a:lnTo>
                <a:lnTo>
                  <a:pt x="251369" y="756473"/>
                </a:lnTo>
                <a:lnTo>
                  <a:pt x="431423" y="169951"/>
                </a:lnTo>
                <a:lnTo>
                  <a:pt x="577402" y="169951"/>
                </a:lnTo>
                <a:lnTo>
                  <a:pt x="577174" y="161654"/>
                </a:lnTo>
                <a:lnTo>
                  <a:pt x="577222" y="108154"/>
                </a:lnTo>
                <a:lnTo>
                  <a:pt x="578928" y="54953"/>
                </a:lnTo>
                <a:lnTo>
                  <a:pt x="582438" y="2364"/>
                </a:lnTo>
                <a:lnTo>
                  <a:pt x="570264" y="1365"/>
                </a:lnTo>
                <a:lnTo>
                  <a:pt x="558013" y="622"/>
                </a:lnTo>
                <a:lnTo>
                  <a:pt x="545689" y="159"/>
                </a:lnTo>
                <a:lnTo>
                  <a:pt x="533293" y="0"/>
                </a:lnTo>
                <a:close/>
              </a:path>
              <a:path w="1066800" h="1066800">
                <a:moveTo>
                  <a:pt x="641767" y="11068"/>
                </a:moveTo>
                <a:lnTo>
                  <a:pt x="640730" y="55310"/>
                </a:lnTo>
                <a:lnTo>
                  <a:pt x="638330" y="99618"/>
                </a:lnTo>
                <a:lnTo>
                  <a:pt x="634616" y="143835"/>
                </a:lnTo>
                <a:lnTo>
                  <a:pt x="629636" y="187802"/>
                </a:lnTo>
                <a:lnTo>
                  <a:pt x="628463" y="197603"/>
                </a:lnTo>
                <a:lnTo>
                  <a:pt x="626130" y="218486"/>
                </a:lnTo>
                <a:lnTo>
                  <a:pt x="624836" y="229328"/>
                </a:lnTo>
                <a:lnTo>
                  <a:pt x="804161" y="284371"/>
                </a:lnTo>
                <a:lnTo>
                  <a:pt x="624108" y="870893"/>
                </a:lnTo>
                <a:lnTo>
                  <a:pt x="945802" y="870893"/>
                </a:lnTo>
                <a:lnTo>
                  <a:pt x="969019" y="840859"/>
                </a:lnTo>
                <a:lnTo>
                  <a:pt x="993775" y="802471"/>
                </a:lnTo>
                <a:lnTo>
                  <a:pt x="1015239" y="761919"/>
                </a:lnTo>
                <a:lnTo>
                  <a:pt x="1033222" y="719394"/>
                </a:lnTo>
                <a:lnTo>
                  <a:pt x="1047537" y="675083"/>
                </a:lnTo>
                <a:lnTo>
                  <a:pt x="1057995" y="629174"/>
                </a:lnTo>
                <a:lnTo>
                  <a:pt x="1064408" y="581856"/>
                </a:lnTo>
                <a:lnTo>
                  <a:pt x="1066587" y="533317"/>
                </a:lnTo>
                <a:lnTo>
                  <a:pt x="1064193" y="482449"/>
                </a:lnTo>
                <a:lnTo>
                  <a:pt x="1057154" y="432933"/>
                </a:lnTo>
                <a:lnTo>
                  <a:pt x="1045687" y="384986"/>
                </a:lnTo>
                <a:lnTo>
                  <a:pt x="1030010" y="338827"/>
                </a:lnTo>
                <a:lnTo>
                  <a:pt x="1010340" y="294671"/>
                </a:lnTo>
                <a:lnTo>
                  <a:pt x="986894" y="252736"/>
                </a:lnTo>
                <a:lnTo>
                  <a:pt x="959888" y="213239"/>
                </a:lnTo>
                <a:lnTo>
                  <a:pt x="929541" y="176397"/>
                </a:lnTo>
                <a:lnTo>
                  <a:pt x="896068" y="142427"/>
                </a:lnTo>
                <a:lnTo>
                  <a:pt x="859688" y="111546"/>
                </a:lnTo>
                <a:lnTo>
                  <a:pt x="820617" y="83970"/>
                </a:lnTo>
                <a:lnTo>
                  <a:pt x="779072" y="59918"/>
                </a:lnTo>
                <a:lnTo>
                  <a:pt x="735271" y="39605"/>
                </a:lnTo>
                <a:lnTo>
                  <a:pt x="689430" y="23249"/>
                </a:lnTo>
                <a:lnTo>
                  <a:pt x="641767" y="11068"/>
                </a:lnTo>
                <a:close/>
              </a:path>
              <a:path w="1066800" h="1066800">
                <a:moveTo>
                  <a:pt x="577402" y="169951"/>
                </a:moveTo>
                <a:lnTo>
                  <a:pt x="431423" y="169951"/>
                </a:lnTo>
                <a:lnTo>
                  <a:pt x="578641" y="215144"/>
                </a:lnTo>
                <a:lnTo>
                  <a:pt x="577402" y="169951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313" y="132138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293" y="0"/>
                </a:moveTo>
                <a:lnTo>
                  <a:pt x="484752" y="2179"/>
                </a:lnTo>
                <a:lnTo>
                  <a:pt x="437433" y="8592"/>
                </a:lnTo>
                <a:lnTo>
                  <a:pt x="391522" y="19051"/>
                </a:lnTo>
                <a:lnTo>
                  <a:pt x="347209" y="33366"/>
                </a:lnTo>
                <a:lnTo>
                  <a:pt x="304682" y="51351"/>
                </a:lnTo>
                <a:lnTo>
                  <a:pt x="264129" y="72815"/>
                </a:lnTo>
                <a:lnTo>
                  <a:pt x="225738" y="97572"/>
                </a:lnTo>
                <a:lnTo>
                  <a:pt x="189698" y="125433"/>
                </a:lnTo>
                <a:lnTo>
                  <a:pt x="156197" y="156209"/>
                </a:lnTo>
                <a:lnTo>
                  <a:pt x="125423" y="189712"/>
                </a:lnTo>
                <a:lnTo>
                  <a:pt x="97564" y="225754"/>
                </a:lnTo>
                <a:lnTo>
                  <a:pt x="72809" y="264146"/>
                </a:lnTo>
                <a:lnTo>
                  <a:pt x="51346" y="304701"/>
                </a:lnTo>
                <a:lnTo>
                  <a:pt x="33363" y="347230"/>
                </a:lnTo>
                <a:lnTo>
                  <a:pt x="19049" y="391544"/>
                </a:lnTo>
                <a:lnTo>
                  <a:pt x="8591" y="437456"/>
                </a:lnTo>
                <a:lnTo>
                  <a:pt x="2179" y="484776"/>
                </a:lnTo>
                <a:lnTo>
                  <a:pt x="0" y="533317"/>
                </a:lnTo>
                <a:lnTo>
                  <a:pt x="2179" y="581856"/>
                </a:lnTo>
                <a:lnTo>
                  <a:pt x="8591" y="629174"/>
                </a:lnTo>
                <a:lnTo>
                  <a:pt x="19049" y="675083"/>
                </a:lnTo>
                <a:lnTo>
                  <a:pt x="33363" y="719394"/>
                </a:lnTo>
                <a:lnTo>
                  <a:pt x="51346" y="761919"/>
                </a:lnTo>
                <a:lnTo>
                  <a:pt x="72809" y="802471"/>
                </a:lnTo>
                <a:lnTo>
                  <a:pt x="97564" y="840859"/>
                </a:lnTo>
                <a:lnTo>
                  <a:pt x="125423" y="876898"/>
                </a:lnTo>
                <a:lnTo>
                  <a:pt x="156197" y="910398"/>
                </a:lnTo>
                <a:lnTo>
                  <a:pt x="189698" y="941170"/>
                </a:lnTo>
                <a:lnTo>
                  <a:pt x="225738" y="969027"/>
                </a:lnTo>
                <a:lnTo>
                  <a:pt x="264129" y="993781"/>
                </a:lnTo>
                <a:lnTo>
                  <a:pt x="304682" y="1015243"/>
                </a:lnTo>
                <a:lnTo>
                  <a:pt x="347209" y="1033225"/>
                </a:lnTo>
                <a:lnTo>
                  <a:pt x="391522" y="1047539"/>
                </a:lnTo>
                <a:lnTo>
                  <a:pt x="437433" y="1057996"/>
                </a:lnTo>
                <a:lnTo>
                  <a:pt x="484752" y="1064408"/>
                </a:lnTo>
                <a:lnTo>
                  <a:pt x="533293" y="1066587"/>
                </a:lnTo>
                <a:lnTo>
                  <a:pt x="581833" y="1064408"/>
                </a:lnTo>
                <a:lnTo>
                  <a:pt x="629151" y="1057996"/>
                </a:lnTo>
                <a:lnTo>
                  <a:pt x="675061" y="1047539"/>
                </a:lnTo>
                <a:lnTo>
                  <a:pt x="719373" y="1033225"/>
                </a:lnTo>
                <a:lnTo>
                  <a:pt x="761900" y="1015243"/>
                </a:lnTo>
                <a:lnTo>
                  <a:pt x="802453" y="993781"/>
                </a:lnTo>
                <a:lnTo>
                  <a:pt x="840844" y="969027"/>
                </a:lnTo>
                <a:lnTo>
                  <a:pt x="876884" y="941170"/>
                </a:lnTo>
                <a:lnTo>
                  <a:pt x="910386" y="910398"/>
                </a:lnTo>
                <a:lnTo>
                  <a:pt x="941160" y="876898"/>
                </a:lnTo>
                <a:lnTo>
                  <a:pt x="945802" y="870893"/>
                </a:lnTo>
                <a:lnTo>
                  <a:pt x="624108" y="870893"/>
                </a:lnTo>
                <a:lnTo>
                  <a:pt x="251369" y="756473"/>
                </a:lnTo>
                <a:lnTo>
                  <a:pt x="431423" y="169951"/>
                </a:lnTo>
                <a:lnTo>
                  <a:pt x="577402" y="169951"/>
                </a:lnTo>
                <a:lnTo>
                  <a:pt x="577174" y="161654"/>
                </a:lnTo>
                <a:lnTo>
                  <a:pt x="577222" y="108154"/>
                </a:lnTo>
                <a:lnTo>
                  <a:pt x="578928" y="54953"/>
                </a:lnTo>
                <a:lnTo>
                  <a:pt x="582438" y="2364"/>
                </a:lnTo>
                <a:lnTo>
                  <a:pt x="570264" y="1365"/>
                </a:lnTo>
                <a:lnTo>
                  <a:pt x="558013" y="622"/>
                </a:lnTo>
                <a:lnTo>
                  <a:pt x="545689" y="159"/>
                </a:lnTo>
                <a:lnTo>
                  <a:pt x="533293" y="0"/>
                </a:lnTo>
                <a:close/>
              </a:path>
              <a:path w="1066800" h="1066800">
                <a:moveTo>
                  <a:pt x="641767" y="11068"/>
                </a:moveTo>
                <a:lnTo>
                  <a:pt x="640730" y="55310"/>
                </a:lnTo>
                <a:lnTo>
                  <a:pt x="638330" y="99618"/>
                </a:lnTo>
                <a:lnTo>
                  <a:pt x="634616" y="143835"/>
                </a:lnTo>
                <a:lnTo>
                  <a:pt x="629636" y="187802"/>
                </a:lnTo>
                <a:lnTo>
                  <a:pt x="628463" y="197603"/>
                </a:lnTo>
                <a:lnTo>
                  <a:pt x="626130" y="218486"/>
                </a:lnTo>
                <a:lnTo>
                  <a:pt x="624836" y="229328"/>
                </a:lnTo>
                <a:lnTo>
                  <a:pt x="804161" y="284371"/>
                </a:lnTo>
                <a:lnTo>
                  <a:pt x="624108" y="870893"/>
                </a:lnTo>
                <a:lnTo>
                  <a:pt x="945802" y="870893"/>
                </a:lnTo>
                <a:lnTo>
                  <a:pt x="969019" y="840859"/>
                </a:lnTo>
                <a:lnTo>
                  <a:pt x="993775" y="802471"/>
                </a:lnTo>
                <a:lnTo>
                  <a:pt x="1015239" y="761919"/>
                </a:lnTo>
                <a:lnTo>
                  <a:pt x="1033222" y="719394"/>
                </a:lnTo>
                <a:lnTo>
                  <a:pt x="1047537" y="675083"/>
                </a:lnTo>
                <a:lnTo>
                  <a:pt x="1057995" y="629174"/>
                </a:lnTo>
                <a:lnTo>
                  <a:pt x="1064408" y="581856"/>
                </a:lnTo>
                <a:lnTo>
                  <a:pt x="1066587" y="533317"/>
                </a:lnTo>
                <a:lnTo>
                  <a:pt x="1064193" y="482449"/>
                </a:lnTo>
                <a:lnTo>
                  <a:pt x="1057154" y="432933"/>
                </a:lnTo>
                <a:lnTo>
                  <a:pt x="1045687" y="384986"/>
                </a:lnTo>
                <a:lnTo>
                  <a:pt x="1030010" y="338827"/>
                </a:lnTo>
                <a:lnTo>
                  <a:pt x="1010340" y="294671"/>
                </a:lnTo>
                <a:lnTo>
                  <a:pt x="986894" y="252736"/>
                </a:lnTo>
                <a:lnTo>
                  <a:pt x="959888" y="213239"/>
                </a:lnTo>
                <a:lnTo>
                  <a:pt x="929541" y="176397"/>
                </a:lnTo>
                <a:lnTo>
                  <a:pt x="896068" y="142427"/>
                </a:lnTo>
                <a:lnTo>
                  <a:pt x="859688" y="111546"/>
                </a:lnTo>
                <a:lnTo>
                  <a:pt x="820617" y="83970"/>
                </a:lnTo>
                <a:lnTo>
                  <a:pt x="779072" y="59918"/>
                </a:lnTo>
                <a:lnTo>
                  <a:pt x="735271" y="39605"/>
                </a:lnTo>
                <a:lnTo>
                  <a:pt x="689430" y="23249"/>
                </a:lnTo>
                <a:lnTo>
                  <a:pt x="641767" y="11068"/>
                </a:lnTo>
                <a:close/>
              </a:path>
              <a:path w="1066800" h="1066800">
                <a:moveTo>
                  <a:pt x="577402" y="169951"/>
                </a:moveTo>
                <a:lnTo>
                  <a:pt x="431423" y="169951"/>
                </a:lnTo>
                <a:lnTo>
                  <a:pt x="578641" y="215144"/>
                </a:lnTo>
                <a:lnTo>
                  <a:pt x="577402" y="169951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0583" y="1323929"/>
            <a:ext cx="1072515" cy="1072515"/>
          </a:xfrm>
          <a:custGeom>
            <a:avLst/>
            <a:gdLst/>
            <a:ahLst/>
            <a:cxnLst/>
            <a:rect l="l" t="t" r="r" b="b"/>
            <a:pathLst>
              <a:path w="1072515" h="1072514">
                <a:moveTo>
                  <a:pt x="536004" y="0"/>
                </a:moveTo>
                <a:lnTo>
                  <a:pt x="487219" y="2190"/>
                </a:lnTo>
                <a:lnTo>
                  <a:pt x="439660" y="8635"/>
                </a:lnTo>
                <a:lnTo>
                  <a:pt x="393517" y="19146"/>
                </a:lnTo>
                <a:lnTo>
                  <a:pt x="348980" y="33534"/>
                </a:lnTo>
                <a:lnTo>
                  <a:pt x="306237" y="51608"/>
                </a:lnTo>
                <a:lnTo>
                  <a:pt x="265478" y="73180"/>
                </a:lnTo>
                <a:lnTo>
                  <a:pt x="226892" y="98061"/>
                </a:lnTo>
                <a:lnTo>
                  <a:pt x="190669" y="126062"/>
                </a:lnTo>
                <a:lnTo>
                  <a:pt x="156997" y="156992"/>
                </a:lnTo>
                <a:lnTo>
                  <a:pt x="126066" y="190664"/>
                </a:lnTo>
                <a:lnTo>
                  <a:pt x="98065" y="226887"/>
                </a:lnTo>
                <a:lnTo>
                  <a:pt x="73183" y="265473"/>
                </a:lnTo>
                <a:lnTo>
                  <a:pt x="51610" y="306232"/>
                </a:lnTo>
                <a:lnTo>
                  <a:pt x="33535" y="348975"/>
                </a:lnTo>
                <a:lnTo>
                  <a:pt x="19147" y="393513"/>
                </a:lnTo>
                <a:lnTo>
                  <a:pt x="8636" y="439657"/>
                </a:lnTo>
                <a:lnTo>
                  <a:pt x="2190" y="487217"/>
                </a:lnTo>
                <a:lnTo>
                  <a:pt x="0" y="536004"/>
                </a:lnTo>
                <a:lnTo>
                  <a:pt x="2190" y="584789"/>
                </a:lnTo>
                <a:lnTo>
                  <a:pt x="8636" y="632348"/>
                </a:lnTo>
                <a:lnTo>
                  <a:pt x="19147" y="678490"/>
                </a:lnTo>
                <a:lnTo>
                  <a:pt x="33535" y="723027"/>
                </a:lnTo>
                <a:lnTo>
                  <a:pt x="51610" y="765770"/>
                </a:lnTo>
                <a:lnTo>
                  <a:pt x="73183" y="806529"/>
                </a:lnTo>
                <a:lnTo>
                  <a:pt x="98065" y="845115"/>
                </a:lnTo>
                <a:lnTo>
                  <a:pt x="126066" y="881339"/>
                </a:lnTo>
                <a:lnTo>
                  <a:pt x="156997" y="915011"/>
                </a:lnTo>
                <a:lnTo>
                  <a:pt x="190669" y="945942"/>
                </a:lnTo>
                <a:lnTo>
                  <a:pt x="226892" y="973943"/>
                </a:lnTo>
                <a:lnTo>
                  <a:pt x="265478" y="998825"/>
                </a:lnTo>
                <a:lnTo>
                  <a:pt x="306237" y="1020398"/>
                </a:lnTo>
                <a:lnTo>
                  <a:pt x="348980" y="1038473"/>
                </a:lnTo>
                <a:lnTo>
                  <a:pt x="393517" y="1052860"/>
                </a:lnTo>
                <a:lnTo>
                  <a:pt x="439660" y="1063372"/>
                </a:lnTo>
                <a:lnTo>
                  <a:pt x="487219" y="1069817"/>
                </a:lnTo>
                <a:lnTo>
                  <a:pt x="536004" y="1072008"/>
                </a:lnTo>
                <a:lnTo>
                  <a:pt x="584793" y="1069817"/>
                </a:lnTo>
                <a:lnTo>
                  <a:pt x="632354" y="1063372"/>
                </a:lnTo>
                <a:lnTo>
                  <a:pt x="678498" y="1052860"/>
                </a:lnTo>
                <a:lnTo>
                  <a:pt x="723037" y="1038473"/>
                </a:lnTo>
                <a:lnTo>
                  <a:pt x="765781" y="1020398"/>
                </a:lnTo>
                <a:lnTo>
                  <a:pt x="806540" y="998825"/>
                </a:lnTo>
                <a:lnTo>
                  <a:pt x="845126" y="973943"/>
                </a:lnTo>
                <a:lnTo>
                  <a:pt x="881349" y="945942"/>
                </a:lnTo>
                <a:lnTo>
                  <a:pt x="915020" y="915011"/>
                </a:lnTo>
                <a:lnTo>
                  <a:pt x="945950" y="881339"/>
                </a:lnTo>
                <a:lnTo>
                  <a:pt x="973950" y="845115"/>
                </a:lnTo>
                <a:lnTo>
                  <a:pt x="988531" y="822501"/>
                </a:lnTo>
                <a:lnTo>
                  <a:pt x="478633" y="822501"/>
                </a:lnTo>
                <a:lnTo>
                  <a:pt x="426382" y="820812"/>
                </a:lnTo>
                <a:lnTo>
                  <a:pt x="378242" y="809164"/>
                </a:lnTo>
                <a:lnTo>
                  <a:pt x="334958" y="788741"/>
                </a:lnTo>
                <a:lnTo>
                  <a:pt x="297278" y="760725"/>
                </a:lnTo>
                <a:lnTo>
                  <a:pt x="265950" y="726301"/>
                </a:lnTo>
                <a:lnTo>
                  <a:pt x="241720" y="686651"/>
                </a:lnTo>
                <a:lnTo>
                  <a:pt x="225335" y="642959"/>
                </a:lnTo>
                <a:lnTo>
                  <a:pt x="217544" y="596408"/>
                </a:lnTo>
                <a:lnTo>
                  <a:pt x="219665" y="540014"/>
                </a:lnTo>
                <a:lnTo>
                  <a:pt x="232600" y="492201"/>
                </a:lnTo>
                <a:lnTo>
                  <a:pt x="253684" y="451639"/>
                </a:lnTo>
                <a:lnTo>
                  <a:pt x="280252" y="416999"/>
                </a:lnTo>
                <a:lnTo>
                  <a:pt x="311554" y="387046"/>
                </a:lnTo>
                <a:lnTo>
                  <a:pt x="349279" y="362143"/>
                </a:lnTo>
                <a:lnTo>
                  <a:pt x="393698" y="344245"/>
                </a:lnTo>
                <a:lnTo>
                  <a:pt x="445082" y="335307"/>
                </a:lnTo>
                <a:lnTo>
                  <a:pt x="701830" y="335307"/>
                </a:lnTo>
                <a:lnTo>
                  <a:pt x="702212" y="332884"/>
                </a:lnTo>
                <a:lnTo>
                  <a:pt x="701180" y="319439"/>
                </a:lnTo>
                <a:lnTo>
                  <a:pt x="733195" y="293608"/>
                </a:lnTo>
                <a:lnTo>
                  <a:pt x="793331" y="249819"/>
                </a:lnTo>
                <a:lnTo>
                  <a:pt x="825796" y="224445"/>
                </a:lnTo>
                <a:lnTo>
                  <a:pt x="972062" y="224445"/>
                </a:lnTo>
                <a:lnTo>
                  <a:pt x="945950" y="190664"/>
                </a:lnTo>
                <a:lnTo>
                  <a:pt x="915020" y="156992"/>
                </a:lnTo>
                <a:lnTo>
                  <a:pt x="881349" y="126062"/>
                </a:lnTo>
                <a:lnTo>
                  <a:pt x="845126" y="98061"/>
                </a:lnTo>
                <a:lnTo>
                  <a:pt x="806540" y="73180"/>
                </a:lnTo>
                <a:lnTo>
                  <a:pt x="765781" y="51608"/>
                </a:lnTo>
                <a:lnTo>
                  <a:pt x="723037" y="33534"/>
                </a:lnTo>
                <a:lnTo>
                  <a:pt x="678498" y="19146"/>
                </a:lnTo>
                <a:lnTo>
                  <a:pt x="632354" y="8635"/>
                </a:lnTo>
                <a:lnTo>
                  <a:pt x="584793" y="2190"/>
                </a:lnTo>
                <a:lnTo>
                  <a:pt x="536004" y="0"/>
                </a:lnTo>
                <a:close/>
              </a:path>
              <a:path w="1072515" h="1072514">
                <a:moveTo>
                  <a:pt x="1067813" y="472424"/>
                </a:moveTo>
                <a:lnTo>
                  <a:pt x="679939" y="472424"/>
                </a:lnTo>
                <a:lnTo>
                  <a:pt x="698420" y="519065"/>
                </a:lnTo>
                <a:lnTo>
                  <a:pt x="704660" y="568458"/>
                </a:lnTo>
                <a:lnTo>
                  <a:pt x="700326" y="618113"/>
                </a:lnTo>
                <a:lnTo>
                  <a:pt x="687085" y="665538"/>
                </a:lnTo>
                <a:lnTo>
                  <a:pt x="666604" y="708242"/>
                </a:lnTo>
                <a:lnTo>
                  <a:pt x="640549" y="743733"/>
                </a:lnTo>
                <a:lnTo>
                  <a:pt x="608335" y="773411"/>
                </a:lnTo>
                <a:lnTo>
                  <a:pt x="570319" y="797405"/>
                </a:lnTo>
                <a:lnTo>
                  <a:pt x="526938" y="814255"/>
                </a:lnTo>
                <a:lnTo>
                  <a:pt x="478633" y="822501"/>
                </a:lnTo>
                <a:lnTo>
                  <a:pt x="988531" y="822501"/>
                </a:lnTo>
                <a:lnTo>
                  <a:pt x="1020402" y="765770"/>
                </a:lnTo>
                <a:lnTo>
                  <a:pt x="1038475" y="723027"/>
                </a:lnTo>
                <a:lnTo>
                  <a:pt x="1052862" y="678490"/>
                </a:lnTo>
                <a:lnTo>
                  <a:pt x="1063373" y="632348"/>
                </a:lnTo>
                <a:lnTo>
                  <a:pt x="1069818" y="584789"/>
                </a:lnTo>
                <a:lnTo>
                  <a:pt x="1072008" y="536004"/>
                </a:lnTo>
                <a:lnTo>
                  <a:pt x="1069818" y="487217"/>
                </a:lnTo>
                <a:lnTo>
                  <a:pt x="1067813" y="472424"/>
                </a:lnTo>
                <a:close/>
              </a:path>
              <a:path w="1072515" h="1072514">
                <a:moveTo>
                  <a:pt x="462597" y="421369"/>
                </a:moveTo>
                <a:lnTo>
                  <a:pt x="412718" y="428376"/>
                </a:lnTo>
                <a:lnTo>
                  <a:pt x="370136" y="448671"/>
                </a:lnTo>
                <a:lnTo>
                  <a:pt x="336596" y="480196"/>
                </a:lnTo>
                <a:lnTo>
                  <a:pt x="313838" y="520894"/>
                </a:lnTo>
                <a:lnTo>
                  <a:pt x="303606" y="568707"/>
                </a:lnTo>
                <a:lnTo>
                  <a:pt x="306849" y="612611"/>
                </a:lnTo>
                <a:lnTo>
                  <a:pt x="321847" y="653762"/>
                </a:lnTo>
                <a:lnTo>
                  <a:pt x="346987" y="688531"/>
                </a:lnTo>
                <a:lnTo>
                  <a:pt x="380801" y="715309"/>
                </a:lnTo>
                <a:lnTo>
                  <a:pt x="421785" y="731983"/>
                </a:lnTo>
                <a:lnTo>
                  <a:pt x="468436" y="736438"/>
                </a:lnTo>
                <a:lnTo>
                  <a:pt x="509169" y="728911"/>
                </a:lnTo>
                <a:lnTo>
                  <a:pt x="545888" y="711365"/>
                </a:lnTo>
                <a:lnTo>
                  <a:pt x="576857" y="685273"/>
                </a:lnTo>
                <a:lnTo>
                  <a:pt x="581142" y="679221"/>
                </a:lnTo>
                <a:lnTo>
                  <a:pt x="454229" y="679221"/>
                </a:lnTo>
                <a:lnTo>
                  <a:pt x="420043" y="671116"/>
                </a:lnTo>
                <a:lnTo>
                  <a:pt x="389645" y="650376"/>
                </a:lnTo>
                <a:lnTo>
                  <a:pt x="368192" y="619159"/>
                </a:lnTo>
                <a:lnTo>
                  <a:pt x="360647" y="585422"/>
                </a:lnTo>
                <a:lnTo>
                  <a:pt x="365231" y="552018"/>
                </a:lnTo>
                <a:lnTo>
                  <a:pt x="380165" y="521803"/>
                </a:lnTo>
                <a:lnTo>
                  <a:pt x="403668" y="497630"/>
                </a:lnTo>
                <a:lnTo>
                  <a:pt x="433962" y="482356"/>
                </a:lnTo>
                <a:lnTo>
                  <a:pt x="469266" y="478833"/>
                </a:lnTo>
                <a:lnTo>
                  <a:pt x="561608" y="478833"/>
                </a:lnTo>
                <a:lnTo>
                  <a:pt x="594150" y="454932"/>
                </a:lnTo>
                <a:lnTo>
                  <a:pt x="558857" y="454932"/>
                </a:lnTo>
                <a:lnTo>
                  <a:pt x="538651" y="442132"/>
                </a:lnTo>
                <a:lnTo>
                  <a:pt x="516243" y="431497"/>
                </a:lnTo>
                <a:lnTo>
                  <a:pt x="491077" y="424189"/>
                </a:lnTo>
                <a:lnTo>
                  <a:pt x="462597" y="421369"/>
                </a:lnTo>
                <a:close/>
              </a:path>
              <a:path w="1072515" h="1072514">
                <a:moveTo>
                  <a:pt x="615706" y="559943"/>
                </a:moveTo>
                <a:lnTo>
                  <a:pt x="560325" y="559943"/>
                </a:lnTo>
                <a:lnTo>
                  <a:pt x="559336" y="602275"/>
                </a:lnTo>
                <a:lnTo>
                  <a:pt x="544756" y="636218"/>
                </a:lnTo>
                <a:lnTo>
                  <a:pt x="520061" y="660922"/>
                </a:lnTo>
                <a:lnTo>
                  <a:pt x="488727" y="675540"/>
                </a:lnTo>
                <a:lnTo>
                  <a:pt x="454229" y="679221"/>
                </a:lnTo>
                <a:lnTo>
                  <a:pt x="581142" y="679221"/>
                </a:lnTo>
                <a:lnTo>
                  <a:pt x="600338" y="652109"/>
                </a:lnTo>
                <a:lnTo>
                  <a:pt x="614591" y="613347"/>
                </a:lnTo>
                <a:lnTo>
                  <a:pt x="617880" y="570461"/>
                </a:lnTo>
                <a:lnTo>
                  <a:pt x="615706" y="559943"/>
                </a:lnTo>
                <a:close/>
              </a:path>
              <a:path w="1072515" h="1072514">
                <a:moveTo>
                  <a:pt x="561608" y="478833"/>
                </a:moveTo>
                <a:lnTo>
                  <a:pt x="469266" y="478833"/>
                </a:lnTo>
                <a:lnTo>
                  <a:pt x="507802" y="489916"/>
                </a:lnTo>
                <a:lnTo>
                  <a:pt x="485386" y="509558"/>
                </a:lnTo>
                <a:lnTo>
                  <a:pt x="454223" y="528453"/>
                </a:lnTo>
                <a:lnTo>
                  <a:pt x="426877" y="551058"/>
                </a:lnTo>
                <a:lnTo>
                  <a:pt x="415913" y="581829"/>
                </a:lnTo>
                <a:lnTo>
                  <a:pt x="419982" y="598862"/>
                </a:lnTo>
                <a:lnTo>
                  <a:pt x="430434" y="612611"/>
                </a:lnTo>
                <a:lnTo>
                  <a:pt x="446757" y="620811"/>
                </a:lnTo>
                <a:lnTo>
                  <a:pt x="468436" y="621195"/>
                </a:lnTo>
                <a:lnTo>
                  <a:pt x="480782" y="616623"/>
                </a:lnTo>
                <a:lnTo>
                  <a:pt x="492747" y="608644"/>
                </a:lnTo>
                <a:lnTo>
                  <a:pt x="502377" y="600789"/>
                </a:lnTo>
                <a:lnTo>
                  <a:pt x="458216" y="600789"/>
                </a:lnTo>
                <a:lnTo>
                  <a:pt x="450531" y="599064"/>
                </a:lnTo>
                <a:lnTo>
                  <a:pt x="443516" y="594255"/>
                </a:lnTo>
                <a:lnTo>
                  <a:pt x="438747" y="586514"/>
                </a:lnTo>
                <a:lnTo>
                  <a:pt x="437798" y="575990"/>
                </a:lnTo>
                <a:lnTo>
                  <a:pt x="446772" y="561830"/>
                </a:lnTo>
                <a:lnTo>
                  <a:pt x="465362" y="546668"/>
                </a:lnTo>
                <a:lnTo>
                  <a:pt x="485849" y="533039"/>
                </a:lnTo>
                <a:lnTo>
                  <a:pt x="500518" y="523479"/>
                </a:lnTo>
                <a:lnTo>
                  <a:pt x="561608" y="478833"/>
                </a:lnTo>
                <a:close/>
              </a:path>
              <a:path w="1072515" h="1072514">
                <a:moveTo>
                  <a:pt x="725155" y="414086"/>
                </a:moveTo>
                <a:lnTo>
                  <a:pt x="686422" y="440890"/>
                </a:lnTo>
                <a:lnTo>
                  <a:pt x="648041" y="467982"/>
                </a:lnTo>
                <a:lnTo>
                  <a:pt x="609773" y="495419"/>
                </a:lnTo>
                <a:lnTo>
                  <a:pt x="493235" y="580360"/>
                </a:lnTo>
                <a:lnTo>
                  <a:pt x="484676" y="586996"/>
                </a:lnTo>
                <a:lnTo>
                  <a:pt x="475784" y="593687"/>
                </a:lnTo>
                <a:lnTo>
                  <a:pt x="466862" y="598821"/>
                </a:lnTo>
                <a:lnTo>
                  <a:pt x="458216" y="600789"/>
                </a:lnTo>
                <a:lnTo>
                  <a:pt x="502377" y="600789"/>
                </a:lnTo>
                <a:lnTo>
                  <a:pt x="537371" y="574253"/>
                </a:lnTo>
                <a:lnTo>
                  <a:pt x="560325" y="559943"/>
                </a:lnTo>
                <a:lnTo>
                  <a:pt x="615706" y="559943"/>
                </a:lnTo>
                <a:lnTo>
                  <a:pt x="608467" y="524924"/>
                </a:lnTo>
                <a:lnTo>
                  <a:pt x="625294" y="510768"/>
                </a:lnTo>
                <a:lnTo>
                  <a:pt x="642954" y="497434"/>
                </a:lnTo>
                <a:lnTo>
                  <a:pt x="661237" y="484719"/>
                </a:lnTo>
                <a:lnTo>
                  <a:pt x="679939" y="472424"/>
                </a:lnTo>
                <a:lnTo>
                  <a:pt x="1067813" y="472424"/>
                </a:lnTo>
                <a:lnTo>
                  <a:pt x="1063373" y="439657"/>
                </a:lnTo>
                <a:lnTo>
                  <a:pt x="1058911" y="420068"/>
                </a:lnTo>
                <a:lnTo>
                  <a:pt x="790896" y="420068"/>
                </a:lnTo>
                <a:lnTo>
                  <a:pt x="780679" y="417707"/>
                </a:lnTo>
                <a:lnTo>
                  <a:pt x="739024" y="417707"/>
                </a:lnTo>
                <a:lnTo>
                  <a:pt x="725155" y="414086"/>
                </a:lnTo>
                <a:close/>
              </a:path>
              <a:path w="1072515" h="1072514">
                <a:moveTo>
                  <a:pt x="701830" y="335307"/>
                </a:moveTo>
                <a:lnTo>
                  <a:pt x="445082" y="335307"/>
                </a:lnTo>
                <a:lnTo>
                  <a:pt x="503483" y="338022"/>
                </a:lnTo>
                <a:lnTo>
                  <a:pt x="551957" y="352555"/>
                </a:lnTo>
                <a:lnTo>
                  <a:pt x="592947" y="375239"/>
                </a:lnTo>
                <a:lnTo>
                  <a:pt x="628896" y="402409"/>
                </a:lnTo>
                <a:lnTo>
                  <a:pt x="611755" y="415908"/>
                </a:lnTo>
                <a:lnTo>
                  <a:pt x="576139" y="441567"/>
                </a:lnTo>
                <a:lnTo>
                  <a:pt x="558857" y="454932"/>
                </a:lnTo>
                <a:lnTo>
                  <a:pt x="594150" y="454932"/>
                </a:lnTo>
                <a:lnTo>
                  <a:pt x="697419" y="379078"/>
                </a:lnTo>
                <a:lnTo>
                  <a:pt x="696970" y="365055"/>
                </a:lnTo>
                <a:lnTo>
                  <a:pt x="699757" y="348440"/>
                </a:lnTo>
                <a:lnTo>
                  <a:pt x="701830" y="335307"/>
                </a:lnTo>
                <a:close/>
              </a:path>
              <a:path w="1072515" h="1072514">
                <a:moveTo>
                  <a:pt x="972062" y="224445"/>
                </a:moveTo>
                <a:lnTo>
                  <a:pt x="825796" y="224445"/>
                </a:lnTo>
                <a:lnTo>
                  <a:pt x="826270" y="245937"/>
                </a:lnTo>
                <a:lnTo>
                  <a:pt x="824583" y="268091"/>
                </a:lnTo>
                <a:lnTo>
                  <a:pt x="822410" y="290666"/>
                </a:lnTo>
                <a:lnTo>
                  <a:pt x="821426" y="313421"/>
                </a:lnTo>
                <a:lnTo>
                  <a:pt x="841712" y="319399"/>
                </a:lnTo>
                <a:lnTo>
                  <a:pt x="884190" y="329436"/>
                </a:lnTo>
                <a:lnTo>
                  <a:pt x="904563" y="335307"/>
                </a:lnTo>
                <a:lnTo>
                  <a:pt x="907942" y="339641"/>
                </a:lnTo>
                <a:lnTo>
                  <a:pt x="896850" y="344453"/>
                </a:lnTo>
                <a:lnTo>
                  <a:pt x="891430" y="348440"/>
                </a:lnTo>
                <a:lnTo>
                  <a:pt x="864304" y="367938"/>
                </a:lnTo>
                <a:lnTo>
                  <a:pt x="817820" y="400294"/>
                </a:lnTo>
                <a:lnTo>
                  <a:pt x="790896" y="420068"/>
                </a:lnTo>
                <a:lnTo>
                  <a:pt x="1058911" y="420068"/>
                </a:lnTo>
                <a:lnTo>
                  <a:pt x="1052862" y="393513"/>
                </a:lnTo>
                <a:lnTo>
                  <a:pt x="1038432" y="348873"/>
                </a:lnTo>
                <a:lnTo>
                  <a:pt x="1020402" y="306232"/>
                </a:lnTo>
                <a:lnTo>
                  <a:pt x="998830" y="265473"/>
                </a:lnTo>
                <a:lnTo>
                  <a:pt x="973950" y="226887"/>
                </a:lnTo>
                <a:lnTo>
                  <a:pt x="972062" y="224445"/>
                </a:lnTo>
                <a:close/>
              </a:path>
              <a:path w="1072515" h="1072514">
                <a:moveTo>
                  <a:pt x="776678" y="416782"/>
                </a:moveTo>
                <a:lnTo>
                  <a:pt x="739024" y="417707"/>
                </a:lnTo>
                <a:lnTo>
                  <a:pt x="780679" y="417707"/>
                </a:lnTo>
                <a:lnTo>
                  <a:pt x="776678" y="416782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30583" y="1323929"/>
            <a:ext cx="1072515" cy="1072515"/>
          </a:xfrm>
          <a:custGeom>
            <a:avLst/>
            <a:gdLst/>
            <a:ahLst/>
            <a:cxnLst/>
            <a:rect l="l" t="t" r="r" b="b"/>
            <a:pathLst>
              <a:path w="1072515" h="1072514">
                <a:moveTo>
                  <a:pt x="536004" y="0"/>
                </a:moveTo>
                <a:lnTo>
                  <a:pt x="487219" y="2190"/>
                </a:lnTo>
                <a:lnTo>
                  <a:pt x="439660" y="8635"/>
                </a:lnTo>
                <a:lnTo>
                  <a:pt x="393517" y="19146"/>
                </a:lnTo>
                <a:lnTo>
                  <a:pt x="348980" y="33534"/>
                </a:lnTo>
                <a:lnTo>
                  <a:pt x="306237" y="51608"/>
                </a:lnTo>
                <a:lnTo>
                  <a:pt x="265478" y="73180"/>
                </a:lnTo>
                <a:lnTo>
                  <a:pt x="226892" y="98061"/>
                </a:lnTo>
                <a:lnTo>
                  <a:pt x="190669" y="126062"/>
                </a:lnTo>
                <a:lnTo>
                  <a:pt x="156997" y="156992"/>
                </a:lnTo>
                <a:lnTo>
                  <a:pt x="126066" y="190664"/>
                </a:lnTo>
                <a:lnTo>
                  <a:pt x="98065" y="226887"/>
                </a:lnTo>
                <a:lnTo>
                  <a:pt x="73183" y="265473"/>
                </a:lnTo>
                <a:lnTo>
                  <a:pt x="51610" y="306232"/>
                </a:lnTo>
                <a:lnTo>
                  <a:pt x="33535" y="348975"/>
                </a:lnTo>
                <a:lnTo>
                  <a:pt x="19147" y="393513"/>
                </a:lnTo>
                <a:lnTo>
                  <a:pt x="8636" y="439657"/>
                </a:lnTo>
                <a:lnTo>
                  <a:pt x="2190" y="487217"/>
                </a:lnTo>
                <a:lnTo>
                  <a:pt x="0" y="536004"/>
                </a:lnTo>
                <a:lnTo>
                  <a:pt x="2190" y="584789"/>
                </a:lnTo>
                <a:lnTo>
                  <a:pt x="8636" y="632348"/>
                </a:lnTo>
                <a:lnTo>
                  <a:pt x="19147" y="678490"/>
                </a:lnTo>
                <a:lnTo>
                  <a:pt x="33535" y="723027"/>
                </a:lnTo>
                <a:lnTo>
                  <a:pt x="51610" y="765770"/>
                </a:lnTo>
                <a:lnTo>
                  <a:pt x="73183" y="806529"/>
                </a:lnTo>
                <a:lnTo>
                  <a:pt x="98065" y="845115"/>
                </a:lnTo>
                <a:lnTo>
                  <a:pt x="126066" y="881339"/>
                </a:lnTo>
                <a:lnTo>
                  <a:pt x="156997" y="915011"/>
                </a:lnTo>
                <a:lnTo>
                  <a:pt x="190669" y="945942"/>
                </a:lnTo>
                <a:lnTo>
                  <a:pt x="226892" y="973943"/>
                </a:lnTo>
                <a:lnTo>
                  <a:pt x="265478" y="998825"/>
                </a:lnTo>
                <a:lnTo>
                  <a:pt x="306237" y="1020398"/>
                </a:lnTo>
                <a:lnTo>
                  <a:pt x="348980" y="1038473"/>
                </a:lnTo>
                <a:lnTo>
                  <a:pt x="393517" y="1052860"/>
                </a:lnTo>
                <a:lnTo>
                  <a:pt x="439660" y="1063372"/>
                </a:lnTo>
                <a:lnTo>
                  <a:pt x="487219" y="1069817"/>
                </a:lnTo>
                <a:lnTo>
                  <a:pt x="536004" y="1072008"/>
                </a:lnTo>
                <a:lnTo>
                  <a:pt x="584793" y="1069817"/>
                </a:lnTo>
                <a:lnTo>
                  <a:pt x="632354" y="1063372"/>
                </a:lnTo>
                <a:lnTo>
                  <a:pt x="678498" y="1052860"/>
                </a:lnTo>
                <a:lnTo>
                  <a:pt x="723037" y="1038473"/>
                </a:lnTo>
                <a:lnTo>
                  <a:pt x="765781" y="1020398"/>
                </a:lnTo>
                <a:lnTo>
                  <a:pt x="806540" y="998825"/>
                </a:lnTo>
                <a:lnTo>
                  <a:pt x="845126" y="973943"/>
                </a:lnTo>
                <a:lnTo>
                  <a:pt x="881349" y="945942"/>
                </a:lnTo>
                <a:lnTo>
                  <a:pt x="915020" y="915011"/>
                </a:lnTo>
                <a:lnTo>
                  <a:pt x="945950" y="881339"/>
                </a:lnTo>
                <a:lnTo>
                  <a:pt x="973950" y="845115"/>
                </a:lnTo>
                <a:lnTo>
                  <a:pt x="988531" y="822501"/>
                </a:lnTo>
                <a:lnTo>
                  <a:pt x="478633" y="822501"/>
                </a:lnTo>
                <a:lnTo>
                  <a:pt x="426382" y="820812"/>
                </a:lnTo>
                <a:lnTo>
                  <a:pt x="378242" y="809164"/>
                </a:lnTo>
                <a:lnTo>
                  <a:pt x="334958" y="788741"/>
                </a:lnTo>
                <a:lnTo>
                  <a:pt x="297278" y="760725"/>
                </a:lnTo>
                <a:lnTo>
                  <a:pt x="265950" y="726301"/>
                </a:lnTo>
                <a:lnTo>
                  <a:pt x="241720" y="686651"/>
                </a:lnTo>
                <a:lnTo>
                  <a:pt x="225335" y="642959"/>
                </a:lnTo>
                <a:lnTo>
                  <a:pt x="217544" y="596408"/>
                </a:lnTo>
                <a:lnTo>
                  <a:pt x="219665" y="540014"/>
                </a:lnTo>
                <a:lnTo>
                  <a:pt x="232600" y="492201"/>
                </a:lnTo>
                <a:lnTo>
                  <a:pt x="253684" y="451639"/>
                </a:lnTo>
                <a:lnTo>
                  <a:pt x="280252" y="416999"/>
                </a:lnTo>
                <a:lnTo>
                  <a:pt x="311554" y="387046"/>
                </a:lnTo>
                <a:lnTo>
                  <a:pt x="349279" y="362143"/>
                </a:lnTo>
                <a:lnTo>
                  <a:pt x="393698" y="344245"/>
                </a:lnTo>
                <a:lnTo>
                  <a:pt x="445082" y="335307"/>
                </a:lnTo>
                <a:lnTo>
                  <a:pt x="701830" y="335307"/>
                </a:lnTo>
                <a:lnTo>
                  <a:pt x="702212" y="332884"/>
                </a:lnTo>
                <a:lnTo>
                  <a:pt x="701180" y="319439"/>
                </a:lnTo>
                <a:lnTo>
                  <a:pt x="733195" y="293608"/>
                </a:lnTo>
                <a:lnTo>
                  <a:pt x="793331" y="249819"/>
                </a:lnTo>
                <a:lnTo>
                  <a:pt x="825796" y="224445"/>
                </a:lnTo>
                <a:lnTo>
                  <a:pt x="972062" y="224445"/>
                </a:lnTo>
                <a:lnTo>
                  <a:pt x="945950" y="190664"/>
                </a:lnTo>
                <a:lnTo>
                  <a:pt x="915020" y="156992"/>
                </a:lnTo>
                <a:lnTo>
                  <a:pt x="881349" y="126062"/>
                </a:lnTo>
                <a:lnTo>
                  <a:pt x="845126" y="98061"/>
                </a:lnTo>
                <a:lnTo>
                  <a:pt x="806540" y="73180"/>
                </a:lnTo>
                <a:lnTo>
                  <a:pt x="765781" y="51608"/>
                </a:lnTo>
                <a:lnTo>
                  <a:pt x="723037" y="33534"/>
                </a:lnTo>
                <a:lnTo>
                  <a:pt x="678498" y="19146"/>
                </a:lnTo>
                <a:lnTo>
                  <a:pt x="632354" y="8635"/>
                </a:lnTo>
                <a:lnTo>
                  <a:pt x="584793" y="2190"/>
                </a:lnTo>
                <a:lnTo>
                  <a:pt x="536004" y="0"/>
                </a:lnTo>
                <a:close/>
              </a:path>
              <a:path w="1072515" h="1072514">
                <a:moveTo>
                  <a:pt x="1067813" y="472424"/>
                </a:moveTo>
                <a:lnTo>
                  <a:pt x="679939" y="472424"/>
                </a:lnTo>
                <a:lnTo>
                  <a:pt x="698420" y="519065"/>
                </a:lnTo>
                <a:lnTo>
                  <a:pt x="704660" y="568458"/>
                </a:lnTo>
                <a:lnTo>
                  <a:pt x="700326" y="618113"/>
                </a:lnTo>
                <a:lnTo>
                  <a:pt x="687085" y="665538"/>
                </a:lnTo>
                <a:lnTo>
                  <a:pt x="666604" y="708242"/>
                </a:lnTo>
                <a:lnTo>
                  <a:pt x="640549" y="743733"/>
                </a:lnTo>
                <a:lnTo>
                  <a:pt x="608335" y="773411"/>
                </a:lnTo>
                <a:lnTo>
                  <a:pt x="570319" y="797405"/>
                </a:lnTo>
                <a:lnTo>
                  <a:pt x="526938" y="814255"/>
                </a:lnTo>
                <a:lnTo>
                  <a:pt x="478633" y="822501"/>
                </a:lnTo>
                <a:lnTo>
                  <a:pt x="988531" y="822501"/>
                </a:lnTo>
                <a:lnTo>
                  <a:pt x="1020402" y="765770"/>
                </a:lnTo>
                <a:lnTo>
                  <a:pt x="1038475" y="723027"/>
                </a:lnTo>
                <a:lnTo>
                  <a:pt x="1052862" y="678490"/>
                </a:lnTo>
                <a:lnTo>
                  <a:pt x="1063373" y="632348"/>
                </a:lnTo>
                <a:lnTo>
                  <a:pt x="1069818" y="584789"/>
                </a:lnTo>
                <a:lnTo>
                  <a:pt x="1072008" y="536004"/>
                </a:lnTo>
                <a:lnTo>
                  <a:pt x="1069818" y="487217"/>
                </a:lnTo>
                <a:lnTo>
                  <a:pt x="1067813" y="472424"/>
                </a:lnTo>
                <a:close/>
              </a:path>
              <a:path w="1072515" h="1072514">
                <a:moveTo>
                  <a:pt x="462597" y="421369"/>
                </a:moveTo>
                <a:lnTo>
                  <a:pt x="412718" y="428376"/>
                </a:lnTo>
                <a:lnTo>
                  <a:pt x="370136" y="448671"/>
                </a:lnTo>
                <a:lnTo>
                  <a:pt x="336596" y="480196"/>
                </a:lnTo>
                <a:lnTo>
                  <a:pt x="313838" y="520894"/>
                </a:lnTo>
                <a:lnTo>
                  <a:pt x="303606" y="568707"/>
                </a:lnTo>
                <a:lnTo>
                  <a:pt x="306849" y="612611"/>
                </a:lnTo>
                <a:lnTo>
                  <a:pt x="321847" y="653762"/>
                </a:lnTo>
                <a:lnTo>
                  <a:pt x="346987" y="688531"/>
                </a:lnTo>
                <a:lnTo>
                  <a:pt x="380801" y="715309"/>
                </a:lnTo>
                <a:lnTo>
                  <a:pt x="421785" y="731983"/>
                </a:lnTo>
                <a:lnTo>
                  <a:pt x="468436" y="736438"/>
                </a:lnTo>
                <a:lnTo>
                  <a:pt x="509169" y="728911"/>
                </a:lnTo>
                <a:lnTo>
                  <a:pt x="545888" y="711365"/>
                </a:lnTo>
                <a:lnTo>
                  <a:pt x="576857" y="685273"/>
                </a:lnTo>
                <a:lnTo>
                  <a:pt x="581142" y="679221"/>
                </a:lnTo>
                <a:lnTo>
                  <a:pt x="454229" y="679221"/>
                </a:lnTo>
                <a:lnTo>
                  <a:pt x="420043" y="671116"/>
                </a:lnTo>
                <a:lnTo>
                  <a:pt x="389645" y="650376"/>
                </a:lnTo>
                <a:lnTo>
                  <a:pt x="368192" y="619159"/>
                </a:lnTo>
                <a:lnTo>
                  <a:pt x="360647" y="585422"/>
                </a:lnTo>
                <a:lnTo>
                  <a:pt x="365231" y="552018"/>
                </a:lnTo>
                <a:lnTo>
                  <a:pt x="380165" y="521803"/>
                </a:lnTo>
                <a:lnTo>
                  <a:pt x="403668" y="497630"/>
                </a:lnTo>
                <a:lnTo>
                  <a:pt x="433962" y="482356"/>
                </a:lnTo>
                <a:lnTo>
                  <a:pt x="469266" y="478833"/>
                </a:lnTo>
                <a:lnTo>
                  <a:pt x="561608" y="478833"/>
                </a:lnTo>
                <a:lnTo>
                  <a:pt x="594150" y="454932"/>
                </a:lnTo>
                <a:lnTo>
                  <a:pt x="558857" y="454932"/>
                </a:lnTo>
                <a:lnTo>
                  <a:pt x="538651" y="442132"/>
                </a:lnTo>
                <a:lnTo>
                  <a:pt x="516243" y="431497"/>
                </a:lnTo>
                <a:lnTo>
                  <a:pt x="491077" y="424189"/>
                </a:lnTo>
                <a:lnTo>
                  <a:pt x="462597" y="421369"/>
                </a:lnTo>
                <a:close/>
              </a:path>
              <a:path w="1072515" h="1072514">
                <a:moveTo>
                  <a:pt x="615706" y="559943"/>
                </a:moveTo>
                <a:lnTo>
                  <a:pt x="560325" y="559943"/>
                </a:lnTo>
                <a:lnTo>
                  <a:pt x="559336" y="602275"/>
                </a:lnTo>
                <a:lnTo>
                  <a:pt x="544756" y="636218"/>
                </a:lnTo>
                <a:lnTo>
                  <a:pt x="520061" y="660922"/>
                </a:lnTo>
                <a:lnTo>
                  <a:pt x="488727" y="675540"/>
                </a:lnTo>
                <a:lnTo>
                  <a:pt x="454229" y="679221"/>
                </a:lnTo>
                <a:lnTo>
                  <a:pt x="581142" y="679221"/>
                </a:lnTo>
                <a:lnTo>
                  <a:pt x="600338" y="652109"/>
                </a:lnTo>
                <a:lnTo>
                  <a:pt x="614591" y="613347"/>
                </a:lnTo>
                <a:lnTo>
                  <a:pt x="617880" y="570461"/>
                </a:lnTo>
                <a:lnTo>
                  <a:pt x="615706" y="559943"/>
                </a:lnTo>
                <a:close/>
              </a:path>
              <a:path w="1072515" h="1072514">
                <a:moveTo>
                  <a:pt x="561608" y="478833"/>
                </a:moveTo>
                <a:lnTo>
                  <a:pt x="469266" y="478833"/>
                </a:lnTo>
                <a:lnTo>
                  <a:pt x="507802" y="489916"/>
                </a:lnTo>
                <a:lnTo>
                  <a:pt x="485386" y="509558"/>
                </a:lnTo>
                <a:lnTo>
                  <a:pt x="454223" y="528453"/>
                </a:lnTo>
                <a:lnTo>
                  <a:pt x="426877" y="551058"/>
                </a:lnTo>
                <a:lnTo>
                  <a:pt x="415913" y="581829"/>
                </a:lnTo>
                <a:lnTo>
                  <a:pt x="419982" y="598862"/>
                </a:lnTo>
                <a:lnTo>
                  <a:pt x="430434" y="612611"/>
                </a:lnTo>
                <a:lnTo>
                  <a:pt x="446757" y="620811"/>
                </a:lnTo>
                <a:lnTo>
                  <a:pt x="468436" y="621195"/>
                </a:lnTo>
                <a:lnTo>
                  <a:pt x="480782" y="616623"/>
                </a:lnTo>
                <a:lnTo>
                  <a:pt x="492747" y="608644"/>
                </a:lnTo>
                <a:lnTo>
                  <a:pt x="502377" y="600789"/>
                </a:lnTo>
                <a:lnTo>
                  <a:pt x="458216" y="600789"/>
                </a:lnTo>
                <a:lnTo>
                  <a:pt x="450531" y="599064"/>
                </a:lnTo>
                <a:lnTo>
                  <a:pt x="443516" y="594255"/>
                </a:lnTo>
                <a:lnTo>
                  <a:pt x="438747" y="586514"/>
                </a:lnTo>
                <a:lnTo>
                  <a:pt x="437798" y="575990"/>
                </a:lnTo>
                <a:lnTo>
                  <a:pt x="446772" y="561830"/>
                </a:lnTo>
                <a:lnTo>
                  <a:pt x="465362" y="546668"/>
                </a:lnTo>
                <a:lnTo>
                  <a:pt x="485849" y="533039"/>
                </a:lnTo>
                <a:lnTo>
                  <a:pt x="500518" y="523479"/>
                </a:lnTo>
                <a:lnTo>
                  <a:pt x="561608" y="478833"/>
                </a:lnTo>
                <a:close/>
              </a:path>
              <a:path w="1072515" h="1072514">
                <a:moveTo>
                  <a:pt x="725155" y="414086"/>
                </a:moveTo>
                <a:lnTo>
                  <a:pt x="686422" y="440890"/>
                </a:lnTo>
                <a:lnTo>
                  <a:pt x="648041" y="467982"/>
                </a:lnTo>
                <a:lnTo>
                  <a:pt x="609773" y="495419"/>
                </a:lnTo>
                <a:lnTo>
                  <a:pt x="493235" y="580360"/>
                </a:lnTo>
                <a:lnTo>
                  <a:pt x="484676" y="586996"/>
                </a:lnTo>
                <a:lnTo>
                  <a:pt x="475784" y="593687"/>
                </a:lnTo>
                <a:lnTo>
                  <a:pt x="466862" y="598821"/>
                </a:lnTo>
                <a:lnTo>
                  <a:pt x="458216" y="600789"/>
                </a:lnTo>
                <a:lnTo>
                  <a:pt x="502377" y="600789"/>
                </a:lnTo>
                <a:lnTo>
                  <a:pt x="537371" y="574253"/>
                </a:lnTo>
                <a:lnTo>
                  <a:pt x="560325" y="559943"/>
                </a:lnTo>
                <a:lnTo>
                  <a:pt x="615706" y="559943"/>
                </a:lnTo>
                <a:lnTo>
                  <a:pt x="608467" y="524924"/>
                </a:lnTo>
                <a:lnTo>
                  <a:pt x="625294" y="510768"/>
                </a:lnTo>
                <a:lnTo>
                  <a:pt x="642954" y="497434"/>
                </a:lnTo>
                <a:lnTo>
                  <a:pt x="661237" y="484719"/>
                </a:lnTo>
                <a:lnTo>
                  <a:pt x="679939" y="472424"/>
                </a:lnTo>
                <a:lnTo>
                  <a:pt x="1067813" y="472424"/>
                </a:lnTo>
                <a:lnTo>
                  <a:pt x="1063373" y="439657"/>
                </a:lnTo>
                <a:lnTo>
                  <a:pt x="1058911" y="420068"/>
                </a:lnTo>
                <a:lnTo>
                  <a:pt x="790896" y="420068"/>
                </a:lnTo>
                <a:lnTo>
                  <a:pt x="780679" y="417707"/>
                </a:lnTo>
                <a:lnTo>
                  <a:pt x="739024" y="417707"/>
                </a:lnTo>
                <a:lnTo>
                  <a:pt x="725155" y="414086"/>
                </a:lnTo>
                <a:close/>
              </a:path>
              <a:path w="1072515" h="1072514">
                <a:moveTo>
                  <a:pt x="701830" y="335307"/>
                </a:moveTo>
                <a:lnTo>
                  <a:pt x="445082" y="335307"/>
                </a:lnTo>
                <a:lnTo>
                  <a:pt x="503483" y="338022"/>
                </a:lnTo>
                <a:lnTo>
                  <a:pt x="551957" y="352555"/>
                </a:lnTo>
                <a:lnTo>
                  <a:pt x="592947" y="375239"/>
                </a:lnTo>
                <a:lnTo>
                  <a:pt x="628896" y="402409"/>
                </a:lnTo>
                <a:lnTo>
                  <a:pt x="611755" y="415908"/>
                </a:lnTo>
                <a:lnTo>
                  <a:pt x="576139" y="441567"/>
                </a:lnTo>
                <a:lnTo>
                  <a:pt x="558857" y="454932"/>
                </a:lnTo>
                <a:lnTo>
                  <a:pt x="594150" y="454932"/>
                </a:lnTo>
                <a:lnTo>
                  <a:pt x="697419" y="379078"/>
                </a:lnTo>
                <a:lnTo>
                  <a:pt x="696970" y="365055"/>
                </a:lnTo>
                <a:lnTo>
                  <a:pt x="699757" y="348440"/>
                </a:lnTo>
                <a:lnTo>
                  <a:pt x="701830" y="335307"/>
                </a:lnTo>
                <a:close/>
              </a:path>
              <a:path w="1072515" h="1072514">
                <a:moveTo>
                  <a:pt x="972062" y="224445"/>
                </a:moveTo>
                <a:lnTo>
                  <a:pt x="825796" y="224445"/>
                </a:lnTo>
                <a:lnTo>
                  <a:pt x="826270" y="245937"/>
                </a:lnTo>
                <a:lnTo>
                  <a:pt x="824583" y="268091"/>
                </a:lnTo>
                <a:lnTo>
                  <a:pt x="822410" y="290666"/>
                </a:lnTo>
                <a:lnTo>
                  <a:pt x="821426" y="313421"/>
                </a:lnTo>
                <a:lnTo>
                  <a:pt x="841712" y="319399"/>
                </a:lnTo>
                <a:lnTo>
                  <a:pt x="884190" y="329436"/>
                </a:lnTo>
                <a:lnTo>
                  <a:pt x="904563" y="335307"/>
                </a:lnTo>
                <a:lnTo>
                  <a:pt x="907942" y="339641"/>
                </a:lnTo>
                <a:lnTo>
                  <a:pt x="896850" y="344453"/>
                </a:lnTo>
                <a:lnTo>
                  <a:pt x="891430" y="348440"/>
                </a:lnTo>
                <a:lnTo>
                  <a:pt x="864304" y="367938"/>
                </a:lnTo>
                <a:lnTo>
                  <a:pt x="817820" y="400294"/>
                </a:lnTo>
                <a:lnTo>
                  <a:pt x="790896" y="420068"/>
                </a:lnTo>
                <a:lnTo>
                  <a:pt x="1058911" y="420068"/>
                </a:lnTo>
                <a:lnTo>
                  <a:pt x="1052862" y="393513"/>
                </a:lnTo>
                <a:lnTo>
                  <a:pt x="1038432" y="348873"/>
                </a:lnTo>
                <a:lnTo>
                  <a:pt x="1020402" y="306232"/>
                </a:lnTo>
                <a:lnTo>
                  <a:pt x="998830" y="265473"/>
                </a:lnTo>
                <a:lnTo>
                  <a:pt x="973950" y="226887"/>
                </a:lnTo>
                <a:lnTo>
                  <a:pt x="972062" y="224445"/>
                </a:lnTo>
                <a:close/>
              </a:path>
              <a:path w="1072515" h="1072514">
                <a:moveTo>
                  <a:pt x="776678" y="416782"/>
                </a:moveTo>
                <a:lnTo>
                  <a:pt x="739024" y="417707"/>
                </a:lnTo>
                <a:lnTo>
                  <a:pt x="780679" y="417707"/>
                </a:lnTo>
                <a:lnTo>
                  <a:pt x="776678" y="416782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28230" y="1332858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30" h="1065530">
                <a:moveTo>
                  <a:pt x="532541" y="0"/>
                </a:moveTo>
                <a:lnTo>
                  <a:pt x="484073" y="2176"/>
                </a:lnTo>
                <a:lnTo>
                  <a:pt x="436822" y="8579"/>
                </a:lnTo>
                <a:lnTo>
                  <a:pt x="390979" y="19021"/>
                </a:lnTo>
                <a:lnTo>
                  <a:pt x="346730" y="33314"/>
                </a:lnTo>
                <a:lnTo>
                  <a:pt x="304263" y="51270"/>
                </a:lnTo>
                <a:lnTo>
                  <a:pt x="263768" y="72702"/>
                </a:lnTo>
                <a:lnTo>
                  <a:pt x="225431" y="97421"/>
                </a:lnTo>
                <a:lnTo>
                  <a:pt x="189441" y="125239"/>
                </a:lnTo>
                <a:lnTo>
                  <a:pt x="155986" y="155968"/>
                </a:lnTo>
                <a:lnTo>
                  <a:pt x="125255" y="189422"/>
                </a:lnTo>
                <a:lnTo>
                  <a:pt x="97434" y="225410"/>
                </a:lnTo>
                <a:lnTo>
                  <a:pt x="72712" y="263747"/>
                </a:lnTo>
                <a:lnTo>
                  <a:pt x="51278" y="304243"/>
                </a:lnTo>
                <a:lnTo>
                  <a:pt x="33319" y="346711"/>
                </a:lnTo>
                <a:lnTo>
                  <a:pt x="19024" y="390962"/>
                </a:lnTo>
                <a:lnTo>
                  <a:pt x="8580" y="436810"/>
                </a:lnTo>
                <a:lnTo>
                  <a:pt x="2176" y="484066"/>
                </a:lnTo>
                <a:lnTo>
                  <a:pt x="0" y="532541"/>
                </a:lnTo>
                <a:lnTo>
                  <a:pt x="2176" y="581008"/>
                </a:lnTo>
                <a:lnTo>
                  <a:pt x="8580" y="628256"/>
                </a:lnTo>
                <a:lnTo>
                  <a:pt x="19024" y="674097"/>
                </a:lnTo>
                <a:lnTo>
                  <a:pt x="33319" y="718343"/>
                </a:lnTo>
                <a:lnTo>
                  <a:pt x="51278" y="760807"/>
                </a:lnTo>
                <a:lnTo>
                  <a:pt x="72712" y="801300"/>
                </a:lnTo>
                <a:lnTo>
                  <a:pt x="97434" y="839634"/>
                </a:lnTo>
                <a:lnTo>
                  <a:pt x="125255" y="875621"/>
                </a:lnTo>
                <a:lnTo>
                  <a:pt x="155986" y="909074"/>
                </a:lnTo>
                <a:lnTo>
                  <a:pt x="189441" y="939803"/>
                </a:lnTo>
                <a:lnTo>
                  <a:pt x="225431" y="967621"/>
                </a:lnTo>
                <a:lnTo>
                  <a:pt x="263768" y="992341"/>
                </a:lnTo>
                <a:lnTo>
                  <a:pt x="304263" y="1013773"/>
                </a:lnTo>
                <a:lnTo>
                  <a:pt x="346730" y="1031730"/>
                </a:lnTo>
                <a:lnTo>
                  <a:pt x="390979" y="1046024"/>
                </a:lnTo>
                <a:lnTo>
                  <a:pt x="436822" y="1056467"/>
                </a:lnTo>
                <a:lnTo>
                  <a:pt x="484073" y="1062871"/>
                </a:lnTo>
                <a:lnTo>
                  <a:pt x="532541" y="1065047"/>
                </a:lnTo>
                <a:lnTo>
                  <a:pt x="581015" y="1062871"/>
                </a:lnTo>
                <a:lnTo>
                  <a:pt x="628269" y="1056467"/>
                </a:lnTo>
                <a:lnTo>
                  <a:pt x="674116" y="1046024"/>
                </a:lnTo>
                <a:lnTo>
                  <a:pt x="718367" y="1031730"/>
                </a:lnTo>
                <a:lnTo>
                  <a:pt x="760835" y="1013773"/>
                </a:lnTo>
                <a:lnTo>
                  <a:pt x="801330" y="992341"/>
                </a:lnTo>
                <a:lnTo>
                  <a:pt x="839667" y="967621"/>
                </a:lnTo>
                <a:lnTo>
                  <a:pt x="875656" y="939803"/>
                </a:lnTo>
                <a:lnTo>
                  <a:pt x="909110" y="909074"/>
                </a:lnTo>
                <a:lnTo>
                  <a:pt x="939840" y="875621"/>
                </a:lnTo>
                <a:lnTo>
                  <a:pt x="967659" y="839634"/>
                </a:lnTo>
                <a:lnTo>
                  <a:pt x="992378" y="801300"/>
                </a:lnTo>
                <a:lnTo>
                  <a:pt x="1013810" y="760807"/>
                </a:lnTo>
                <a:lnTo>
                  <a:pt x="1015244" y="757417"/>
                </a:lnTo>
                <a:lnTo>
                  <a:pt x="257220" y="757417"/>
                </a:lnTo>
                <a:lnTo>
                  <a:pt x="257220" y="584432"/>
                </a:lnTo>
                <a:lnTo>
                  <a:pt x="444795" y="584432"/>
                </a:lnTo>
                <a:lnTo>
                  <a:pt x="444795" y="411435"/>
                </a:lnTo>
                <a:lnTo>
                  <a:pt x="630782" y="411435"/>
                </a:lnTo>
                <a:lnTo>
                  <a:pt x="630782" y="238474"/>
                </a:lnTo>
                <a:lnTo>
                  <a:pt x="976082" y="238474"/>
                </a:lnTo>
                <a:lnTo>
                  <a:pt x="967659" y="225410"/>
                </a:lnTo>
                <a:lnTo>
                  <a:pt x="939840" y="189422"/>
                </a:lnTo>
                <a:lnTo>
                  <a:pt x="909110" y="155968"/>
                </a:lnTo>
                <a:lnTo>
                  <a:pt x="875656" y="125239"/>
                </a:lnTo>
                <a:lnTo>
                  <a:pt x="839667" y="97421"/>
                </a:lnTo>
                <a:lnTo>
                  <a:pt x="801330" y="72702"/>
                </a:lnTo>
                <a:lnTo>
                  <a:pt x="760835" y="51270"/>
                </a:lnTo>
                <a:lnTo>
                  <a:pt x="718367" y="33314"/>
                </a:lnTo>
                <a:lnTo>
                  <a:pt x="674116" y="19021"/>
                </a:lnTo>
                <a:lnTo>
                  <a:pt x="628269" y="8579"/>
                </a:lnTo>
                <a:lnTo>
                  <a:pt x="581015" y="2176"/>
                </a:lnTo>
                <a:lnTo>
                  <a:pt x="532541" y="0"/>
                </a:lnTo>
                <a:close/>
              </a:path>
              <a:path w="1065530" h="1065530">
                <a:moveTo>
                  <a:pt x="444795" y="584432"/>
                </a:moveTo>
                <a:lnTo>
                  <a:pt x="390397" y="584432"/>
                </a:lnTo>
                <a:lnTo>
                  <a:pt x="390397" y="757417"/>
                </a:lnTo>
                <a:lnTo>
                  <a:pt x="444795" y="757417"/>
                </a:lnTo>
                <a:lnTo>
                  <a:pt x="444795" y="584432"/>
                </a:lnTo>
                <a:close/>
              </a:path>
              <a:path w="1065530" h="1065530">
                <a:moveTo>
                  <a:pt x="630782" y="411435"/>
                </a:moveTo>
                <a:lnTo>
                  <a:pt x="577996" y="411435"/>
                </a:lnTo>
                <a:lnTo>
                  <a:pt x="577996" y="757417"/>
                </a:lnTo>
                <a:lnTo>
                  <a:pt x="630782" y="757417"/>
                </a:lnTo>
                <a:lnTo>
                  <a:pt x="630782" y="411435"/>
                </a:lnTo>
                <a:close/>
              </a:path>
              <a:path w="1065530" h="1065530">
                <a:moveTo>
                  <a:pt x="976082" y="238474"/>
                </a:moveTo>
                <a:lnTo>
                  <a:pt x="763972" y="238474"/>
                </a:lnTo>
                <a:lnTo>
                  <a:pt x="763972" y="757417"/>
                </a:lnTo>
                <a:lnTo>
                  <a:pt x="1015244" y="757417"/>
                </a:lnTo>
                <a:lnTo>
                  <a:pt x="1031767" y="718343"/>
                </a:lnTo>
                <a:lnTo>
                  <a:pt x="1046061" y="674097"/>
                </a:lnTo>
                <a:lnTo>
                  <a:pt x="1056503" y="628256"/>
                </a:lnTo>
                <a:lnTo>
                  <a:pt x="1062907" y="581008"/>
                </a:lnTo>
                <a:lnTo>
                  <a:pt x="1065083" y="532541"/>
                </a:lnTo>
                <a:lnTo>
                  <a:pt x="1062907" y="484066"/>
                </a:lnTo>
                <a:lnTo>
                  <a:pt x="1056503" y="436810"/>
                </a:lnTo>
                <a:lnTo>
                  <a:pt x="1046061" y="390962"/>
                </a:lnTo>
                <a:lnTo>
                  <a:pt x="1031767" y="346711"/>
                </a:lnTo>
                <a:lnTo>
                  <a:pt x="1013810" y="304243"/>
                </a:lnTo>
                <a:lnTo>
                  <a:pt x="992378" y="263747"/>
                </a:lnTo>
                <a:lnTo>
                  <a:pt x="976082" y="238474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28230" y="1332858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30" h="1065530">
                <a:moveTo>
                  <a:pt x="532541" y="0"/>
                </a:moveTo>
                <a:lnTo>
                  <a:pt x="484073" y="2176"/>
                </a:lnTo>
                <a:lnTo>
                  <a:pt x="436822" y="8579"/>
                </a:lnTo>
                <a:lnTo>
                  <a:pt x="390979" y="19021"/>
                </a:lnTo>
                <a:lnTo>
                  <a:pt x="346730" y="33314"/>
                </a:lnTo>
                <a:lnTo>
                  <a:pt x="304263" y="51270"/>
                </a:lnTo>
                <a:lnTo>
                  <a:pt x="263768" y="72702"/>
                </a:lnTo>
                <a:lnTo>
                  <a:pt x="225431" y="97421"/>
                </a:lnTo>
                <a:lnTo>
                  <a:pt x="189441" y="125239"/>
                </a:lnTo>
                <a:lnTo>
                  <a:pt x="155986" y="155968"/>
                </a:lnTo>
                <a:lnTo>
                  <a:pt x="125255" y="189422"/>
                </a:lnTo>
                <a:lnTo>
                  <a:pt x="97434" y="225410"/>
                </a:lnTo>
                <a:lnTo>
                  <a:pt x="72712" y="263747"/>
                </a:lnTo>
                <a:lnTo>
                  <a:pt x="51278" y="304243"/>
                </a:lnTo>
                <a:lnTo>
                  <a:pt x="33319" y="346711"/>
                </a:lnTo>
                <a:lnTo>
                  <a:pt x="19024" y="390962"/>
                </a:lnTo>
                <a:lnTo>
                  <a:pt x="8580" y="436810"/>
                </a:lnTo>
                <a:lnTo>
                  <a:pt x="2176" y="484066"/>
                </a:lnTo>
                <a:lnTo>
                  <a:pt x="0" y="532541"/>
                </a:lnTo>
                <a:lnTo>
                  <a:pt x="2176" y="581008"/>
                </a:lnTo>
                <a:lnTo>
                  <a:pt x="8580" y="628256"/>
                </a:lnTo>
                <a:lnTo>
                  <a:pt x="19024" y="674097"/>
                </a:lnTo>
                <a:lnTo>
                  <a:pt x="33319" y="718343"/>
                </a:lnTo>
                <a:lnTo>
                  <a:pt x="51278" y="760807"/>
                </a:lnTo>
                <a:lnTo>
                  <a:pt x="72712" y="801300"/>
                </a:lnTo>
                <a:lnTo>
                  <a:pt x="97434" y="839634"/>
                </a:lnTo>
                <a:lnTo>
                  <a:pt x="125255" y="875621"/>
                </a:lnTo>
                <a:lnTo>
                  <a:pt x="155986" y="909074"/>
                </a:lnTo>
                <a:lnTo>
                  <a:pt x="189441" y="939803"/>
                </a:lnTo>
                <a:lnTo>
                  <a:pt x="225431" y="967621"/>
                </a:lnTo>
                <a:lnTo>
                  <a:pt x="263768" y="992341"/>
                </a:lnTo>
                <a:lnTo>
                  <a:pt x="304263" y="1013773"/>
                </a:lnTo>
                <a:lnTo>
                  <a:pt x="346730" y="1031730"/>
                </a:lnTo>
                <a:lnTo>
                  <a:pt x="390979" y="1046024"/>
                </a:lnTo>
                <a:lnTo>
                  <a:pt x="436822" y="1056467"/>
                </a:lnTo>
                <a:lnTo>
                  <a:pt x="484073" y="1062871"/>
                </a:lnTo>
                <a:lnTo>
                  <a:pt x="532541" y="1065047"/>
                </a:lnTo>
                <a:lnTo>
                  <a:pt x="581015" y="1062871"/>
                </a:lnTo>
                <a:lnTo>
                  <a:pt x="628269" y="1056467"/>
                </a:lnTo>
                <a:lnTo>
                  <a:pt x="674116" y="1046024"/>
                </a:lnTo>
                <a:lnTo>
                  <a:pt x="718367" y="1031730"/>
                </a:lnTo>
                <a:lnTo>
                  <a:pt x="760835" y="1013773"/>
                </a:lnTo>
                <a:lnTo>
                  <a:pt x="801330" y="992341"/>
                </a:lnTo>
                <a:lnTo>
                  <a:pt x="839667" y="967621"/>
                </a:lnTo>
                <a:lnTo>
                  <a:pt x="875656" y="939803"/>
                </a:lnTo>
                <a:lnTo>
                  <a:pt x="909110" y="909074"/>
                </a:lnTo>
                <a:lnTo>
                  <a:pt x="939840" y="875621"/>
                </a:lnTo>
                <a:lnTo>
                  <a:pt x="967659" y="839634"/>
                </a:lnTo>
                <a:lnTo>
                  <a:pt x="992378" y="801300"/>
                </a:lnTo>
                <a:lnTo>
                  <a:pt x="1013810" y="760807"/>
                </a:lnTo>
                <a:lnTo>
                  <a:pt x="1015244" y="757417"/>
                </a:lnTo>
                <a:lnTo>
                  <a:pt x="257220" y="757417"/>
                </a:lnTo>
                <a:lnTo>
                  <a:pt x="257220" y="584432"/>
                </a:lnTo>
                <a:lnTo>
                  <a:pt x="444795" y="584432"/>
                </a:lnTo>
                <a:lnTo>
                  <a:pt x="444795" y="411435"/>
                </a:lnTo>
                <a:lnTo>
                  <a:pt x="630782" y="411435"/>
                </a:lnTo>
                <a:lnTo>
                  <a:pt x="630782" y="238474"/>
                </a:lnTo>
                <a:lnTo>
                  <a:pt x="976082" y="238474"/>
                </a:lnTo>
                <a:lnTo>
                  <a:pt x="967659" y="225410"/>
                </a:lnTo>
                <a:lnTo>
                  <a:pt x="939840" y="189422"/>
                </a:lnTo>
                <a:lnTo>
                  <a:pt x="909110" y="155968"/>
                </a:lnTo>
                <a:lnTo>
                  <a:pt x="875656" y="125239"/>
                </a:lnTo>
                <a:lnTo>
                  <a:pt x="839667" y="97421"/>
                </a:lnTo>
                <a:lnTo>
                  <a:pt x="801330" y="72702"/>
                </a:lnTo>
                <a:lnTo>
                  <a:pt x="760835" y="51270"/>
                </a:lnTo>
                <a:lnTo>
                  <a:pt x="718367" y="33314"/>
                </a:lnTo>
                <a:lnTo>
                  <a:pt x="674116" y="19021"/>
                </a:lnTo>
                <a:lnTo>
                  <a:pt x="628269" y="8579"/>
                </a:lnTo>
                <a:lnTo>
                  <a:pt x="581015" y="2176"/>
                </a:lnTo>
                <a:lnTo>
                  <a:pt x="532541" y="0"/>
                </a:lnTo>
                <a:close/>
              </a:path>
              <a:path w="1065530" h="1065530">
                <a:moveTo>
                  <a:pt x="444795" y="584432"/>
                </a:moveTo>
                <a:lnTo>
                  <a:pt x="390397" y="584432"/>
                </a:lnTo>
                <a:lnTo>
                  <a:pt x="390397" y="757417"/>
                </a:lnTo>
                <a:lnTo>
                  <a:pt x="444795" y="757417"/>
                </a:lnTo>
                <a:lnTo>
                  <a:pt x="444795" y="584432"/>
                </a:lnTo>
                <a:close/>
              </a:path>
              <a:path w="1065530" h="1065530">
                <a:moveTo>
                  <a:pt x="630782" y="411435"/>
                </a:moveTo>
                <a:lnTo>
                  <a:pt x="577996" y="411435"/>
                </a:lnTo>
                <a:lnTo>
                  <a:pt x="577996" y="757417"/>
                </a:lnTo>
                <a:lnTo>
                  <a:pt x="630782" y="757417"/>
                </a:lnTo>
                <a:lnTo>
                  <a:pt x="630782" y="411435"/>
                </a:lnTo>
                <a:close/>
              </a:path>
              <a:path w="1065530" h="1065530">
                <a:moveTo>
                  <a:pt x="976082" y="238474"/>
                </a:moveTo>
                <a:lnTo>
                  <a:pt x="763972" y="238474"/>
                </a:lnTo>
                <a:lnTo>
                  <a:pt x="763972" y="757417"/>
                </a:lnTo>
                <a:lnTo>
                  <a:pt x="1015244" y="757417"/>
                </a:lnTo>
                <a:lnTo>
                  <a:pt x="1031767" y="718343"/>
                </a:lnTo>
                <a:lnTo>
                  <a:pt x="1046061" y="674097"/>
                </a:lnTo>
                <a:lnTo>
                  <a:pt x="1056503" y="628256"/>
                </a:lnTo>
                <a:lnTo>
                  <a:pt x="1062907" y="581008"/>
                </a:lnTo>
                <a:lnTo>
                  <a:pt x="1065083" y="532541"/>
                </a:lnTo>
                <a:lnTo>
                  <a:pt x="1062907" y="484066"/>
                </a:lnTo>
                <a:lnTo>
                  <a:pt x="1056503" y="436810"/>
                </a:lnTo>
                <a:lnTo>
                  <a:pt x="1046061" y="390962"/>
                </a:lnTo>
                <a:lnTo>
                  <a:pt x="1031767" y="346711"/>
                </a:lnTo>
                <a:lnTo>
                  <a:pt x="1013810" y="304243"/>
                </a:lnTo>
                <a:lnTo>
                  <a:pt x="992378" y="263747"/>
                </a:lnTo>
                <a:lnTo>
                  <a:pt x="976082" y="238474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824" y="1016273"/>
            <a:ext cx="19771995" cy="12017375"/>
          </a:xfrm>
          <a:custGeom>
            <a:avLst/>
            <a:gdLst/>
            <a:ahLst/>
            <a:cxnLst/>
            <a:rect l="l" t="t" r="r" b="b"/>
            <a:pathLst>
              <a:path w="19771995" h="12017375">
                <a:moveTo>
                  <a:pt x="19771419" y="12016873"/>
                </a:moveTo>
                <a:lnTo>
                  <a:pt x="0" y="12016873"/>
                </a:lnTo>
                <a:lnTo>
                  <a:pt x="0" y="0"/>
                </a:lnTo>
                <a:lnTo>
                  <a:pt x="19771419" y="0"/>
                </a:lnTo>
                <a:lnTo>
                  <a:pt x="19771419" y="12016873"/>
                </a:lnTo>
                <a:close/>
              </a:path>
            </a:pathLst>
          </a:custGeom>
          <a:ln w="579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0821" y="3320554"/>
            <a:ext cx="19789775" cy="0"/>
          </a:xfrm>
          <a:custGeom>
            <a:avLst/>
            <a:gdLst/>
            <a:ahLst/>
            <a:cxnLst/>
            <a:rect l="l" t="t" r="r" b="b"/>
            <a:pathLst>
              <a:path w="19789775">
                <a:moveTo>
                  <a:pt x="0" y="0"/>
                </a:moveTo>
                <a:lnTo>
                  <a:pt x="19789329" y="0"/>
                </a:lnTo>
              </a:path>
            </a:pathLst>
          </a:custGeom>
          <a:ln w="11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2584" y="3319284"/>
            <a:ext cx="0" cy="9696450"/>
          </a:xfrm>
          <a:custGeom>
            <a:avLst/>
            <a:gdLst/>
            <a:ahLst/>
            <a:cxnLst/>
            <a:rect l="l" t="t" r="r" b="b"/>
            <a:pathLst>
              <a:path h="9696450">
                <a:moveTo>
                  <a:pt x="0" y="0"/>
                </a:moveTo>
                <a:lnTo>
                  <a:pt x="0" y="9695943"/>
                </a:lnTo>
              </a:path>
            </a:pathLst>
          </a:custGeom>
          <a:ln w="119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370485" y="3323264"/>
            <a:ext cx="0" cy="9710420"/>
          </a:xfrm>
          <a:custGeom>
            <a:avLst/>
            <a:gdLst/>
            <a:ahLst/>
            <a:cxnLst/>
            <a:rect l="l" t="t" r="r" b="b"/>
            <a:pathLst>
              <a:path h="9710419">
                <a:moveTo>
                  <a:pt x="0" y="9709877"/>
                </a:moveTo>
                <a:lnTo>
                  <a:pt x="0" y="0"/>
                </a:lnTo>
              </a:path>
            </a:pathLst>
          </a:custGeom>
          <a:ln w="119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7570" y="1016276"/>
            <a:ext cx="0" cy="2292350"/>
          </a:xfrm>
          <a:custGeom>
            <a:avLst/>
            <a:gdLst/>
            <a:ahLst/>
            <a:cxnLst/>
            <a:rect l="l" t="t" r="r" b="b"/>
            <a:pathLst>
              <a:path h="2292350">
                <a:moveTo>
                  <a:pt x="0" y="2292333"/>
                </a:moveTo>
                <a:lnTo>
                  <a:pt x="0" y="0"/>
                </a:lnTo>
              </a:path>
            </a:pathLst>
          </a:custGeom>
          <a:ln w="119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70588" y="998366"/>
            <a:ext cx="0" cy="2320925"/>
          </a:xfrm>
          <a:custGeom>
            <a:avLst/>
            <a:gdLst/>
            <a:ahLst/>
            <a:cxnLst/>
            <a:rect l="l" t="t" r="r" b="b"/>
            <a:pathLst>
              <a:path h="2320925">
                <a:moveTo>
                  <a:pt x="0" y="2320918"/>
                </a:moveTo>
                <a:lnTo>
                  <a:pt x="0" y="0"/>
                </a:lnTo>
              </a:path>
            </a:pathLst>
          </a:custGeom>
          <a:ln w="119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ZoneTexte 32">
            <a:extLst>
              <a:ext uri="{FF2B5EF4-FFF2-40B4-BE49-F238E27FC236}">
                <a16:creationId xmlns:a16="http://schemas.microsoft.com/office/drawing/2014/main" id="{FDE3D343-E0F5-4A97-8A19-28E6E3DB6A2F}"/>
              </a:ext>
            </a:extLst>
          </p:cNvPr>
          <p:cNvSpPr txBox="1"/>
          <p:nvPr/>
        </p:nvSpPr>
        <p:spPr>
          <a:xfrm>
            <a:off x="654695" y="5136951"/>
            <a:ext cx="4746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Joueur aimant: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pression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challenge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oreillers</a:t>
            </a:r>
          </a:p>
          <a:p>
            <a:pPr marL="285750" indent="-285750">
              <a:buFontTx/>
              <a:buChar char="-"/>
            </a:pPr>
            <a:r>
              <a:rPr lang="fr-FR" dirty="0"/>
              <a:t>Tabasser leurs potes</a:t>
            </a:r>
          </a:p>
        </p:txBody>
      </p:sp>
      <p:sp>
        <p:nvSpPr>
          <p:cNvPr id="33" name="ZoneTexte 33">
            <a:extLst>
              <a:ext uri="{FF2B5EF4-FFF2-40B4-BE49-F238E27FC236}">
                <a16:creationId xmlns:a16="http://schemas.microsoft.com/office/drawing/2014/main" id="{C6E8CF8E-C73B-43C0-B9C7-0494E502DD96}"/>
              </a:ext>
            </a:extLst>
          </p:cNvPr>
          <p:cNvSpPr txBox="1"/>
          <p:nvPr/>
        </p:nvSpPr>
        <p:spPr>
          <a:xfrm>
            <a:off x="13771328" y="2602442"/>
            <a:ext cx="47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Tiphanie TIMORES – </a:t>
            </a:r>
            <a:r>
              <a:rPr lang="fr-FR"/>
              <a:t>Groupe C</a:t>
            </a:r>
            <a:endParaRPr lang="fr-FR" dirty="0"/>
          </a:p>
        </p:txBody>
      </p:sp>
      <p:sp>
        <p:nvSpPr>
          <p:cNvPr id="34" name="ZoneTexte 50">
            <a:extLst>
              <a:ext uri="{FF2B5EF4-FFF2-40B4-BE49-F238E27FC236}">
                <a16:creationId xmlns:a16="http://schemas.microsoft.com/office/drawing/2014/main" id="{EE5C4D97-F817-4E2F-A504-E4377E755ECA}"/>
              </a:ext>
            </a:extLst>
          </p:cNvPr>
          <p:cNvSpPr txBox="1"/>
          <p:nvPr/>
        </p:nvSpPr>
        <p:spPr>
          <a:xfrm>
            <a:off x="709625" y="2642475"/>
            <a:ext cx="47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Pillooooooowwww</a:t>
            </a:r>
            <a:r>
              <a:rPr lang="fr-FR" dirty="0"/>
              <a:t> FIGHT!</a:t>
            </a:r>
          </a:p>
        </p:txBody>
      </p:sp>
      <p:sp>
        <p:nvSpPr>
          <p:cNvPr id="35" name="ZoneTexte 51">
            <a:extLst>
              <a:ext uri="{FF2B5EF4-FFF2-40B4-BE49-F238E27FC236}">
                <a16:creationId xmlns:a16="http://schemas.microsoft.com/office/drawing/2014/main" id="{8F742803-4860-4DAE-A303-8B81307DDBA0}"/>
              </a:ext>
            </a:extLst>
          </p:cNvPr>
          <p:cNvSpPr txBox="1"/>
          <p:nvPr/>
        </p:nvSpPr>
        <p:spPr>
          <a:xfrm>
            <a:off x="7288309" y="2642475"/>
            <a:ext cx="585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Mettre KO le plus de monde possible en leur balançant un oreiller</a:t>
            </a:r>
          </a:p>
        </p:txBody>
      </p:sp>
      <p:sp>
        <p:nvSpPr>
          <p:cNvPr id="36" name="ZoneTexte 53">
            <a:extLst>
              <a:ext uri="{FF2B5EF4-FFF2-40B4-BE49-F238E27FC236}">
                <a16:creationId xmlns:a16="http://schemas.microsoft.com/office/drawing/2014/main" id="{A674401A-5BF5-4734-8190-920DB9785738}"/>
              </a:ext>
            </a:extLst>
          </p:cNvPr>
          <p:cNvSpPr txBox="1"/>
          <p:nvPr/>
        </p:nvSpPr>
        <p:spPr>
          <a:xfrm>
            <a:off x="5954325" y="10993299"/>
            <a:ext cx="106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Autre Joueur sans oreiller</a:t>
            </a:r>
          </a:p>
        </p:txBody>
      </p:sp>
      <p:sp>
        <p:nvSpPr>
          <p:cNvPr id="37" name="ZoneTexte 58">
            <a:extLst>
              <a:ext uri="{FF2B5EF4-FFF2-40B4-BE49-F238E27FC236}">
                <a16:creationId xmlns:a16="http://schemas.microsoft.com/office/drawing/2014/main" id="{09460EA1-72F6-4EB8-B4A8-36F7441EE98C}"/>
              </a:ext>
            </a:extLst>
          </p:cNvPr>
          <p:cNvSpPr txBox="1"/>
          <p:nvPr/>
        </p:nvSpPr>
        <p:spPr>
          <a:xfrm>
            <a:off x="14702699" y="5004717"/>
            <a:ext cx="4746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joueurs </a:t>
            </a:r>
            <a:r>
              <a:rPr lang="fr-FR" dirty="0" err="1"/>
              <a:t>spawnent</a:t>
            </a:r>
            <a:r>
              <a:rPr lang="fr-FR" dirty="0"/>
              <a:t> à des endroits précis sur la map : un map avec tous le monde au milieu et les oreillers autour…</a:t>
            </a:r>
          </a:p>
          <a:p>
            <a:endParaRPr lang="fr-FR" dirty="0"/>
          </a:p>
          <a:p>
            <a:r>
              <a:rPr lang="fr-FR" dirty="0"/>
              <a:t>Ils ne peuvent prendre que 2 oreillers a la fois</a:t>
            </a:r>
          </a:p>
          <a:p>
            <a:endParaRPr lang="fr-FR" dirty="0"/>
          </a:p>
          <a:p>
            <a:r>
              <a:rPr lang="fr-FR" dirty="0"/>
              <a:t>Les tas d’oreillers s’épuisent</a:t>
            </a:r>
          </a:p>
          <a:p>
            <a:endParaRPr lang="fr-FR" dirty="0"/>
          </a:p>
          <a:p>
            <a:r>
              <a:rPr lang="fr-FR" dirty="0"/>
              <a:t>On vise avec la souris et tire avec le bouton gauche. On se déplace en ZQSD. </a:t>
            </a:r>
          </a:p>
          <a:p>
            <a:endParaRPr lang="fr-FR" dirty="0"/>
          </a:p>
          <a:p>
            <a:r>
              <a:rPr lang="fr-FR" dirty="0"/>
              <a:t>Si on prend un coup, et que le joueur à un polochon en main, il perd son polochon. S’il n’en as pas, il est assommé et donc mis Hors jeu. </a:t>
            </a:r>
          </a:p>
          <a:p>
            <a:endParaRPr lang="fr-FR" dirty="0"/>
          </a:p>
          <a:p>
            <a:r>
              <a:rPr lang="fr-FR" dirty="0"/>
              <a:t>Lorsqu’on envoie un polochon, celui-ci ne disparait pas une fois à terre. Il reste au sol.</a:t>
            </a:r>
          </a:p>
          <a:p>
            <a:endParaRPr lang="fr-FR" dirty="0"/>
          </a:p>
          <a:p>
            <a:r>
              <a:rPr lang="fr-FR" dirty="0"/>
              <a:t>Il n’y a pas assez de polochon pour tous les participants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522159-6B98-4B51-B5B5-E874A0A1ECFE}"/>
              </a:ext>
            </a:extLst>
          </p:cNvPr>
          <p:cNvSpPr/>
          <p:nvPr/>
        </p:nvSpPr>
        <p:spPr>
          <a:xfrm>
            <a:off x="6141426" y="5113612"/>
            <a:ext cx="8087859" cy="5760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7D231D9-C873-4D64-B163-53844B3EB666}"/>
              </a:ext>
            </a:extLst>
          </p:cNvPr>
          <p:cNvSpPr/>
          <p:nvPr/>
        </p:nvSpPr>
        <p:spPr>
          <a:xfrm>
            <a:off x="6388386" y="5374049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4AA91C1-2F67-480A-A6C1-A28900657094}"/>
              </a:ext>
            </a:extLst>
          </p:cNvPr>
          <p:cNvSpPr/>
          <p:nvPr/>
        </p:nvSpPr>
        <p:spPr>
          <a:xfrm>
            <a:off x="6540786" y="5526449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E0E6FC1-2632-46CA-86DB-BCF840CB9F65}"/>
              </a:ext>
            </a:extLst>
          </p:cNvPr>
          <p:cNvSpPr/>
          <p:nvPr/>
        </p:nvSpPr>
        <p:spPr>
          <a:xfrm>
            <a:off x="6360283" y="5590763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C750D15-6960-4716-AA86-E2AE39C74FBF}"/>
              </a:ext>
            </a:extLst>
          </p:cNvPr>
          <p:cNvSpPr/>
          <p:nvPr/>
        </p:nvSpPr>
        <p:spPr>
          <a:xfrm>
            <a:off x="6512683" y="5743163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BF8ADCE-5748-41FB-8E6C-322D4ED49FD4}"/>
              </a:ext>
            </a:extLst>
          </p:cNvPr>
          <p:cNvSpPr/>
          <p:nvPr/>
        </p:nvSpPr>
        <p:spPr>
          <a:xfrm>
            <a:off x="6643948" y="5371893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6CFF6A7-FFE2-4EF3-AF23-58ABE1EDD5E9}"/>
              </a:ext>
            </a:extLst>
          </p:cNvPr>
          <p:cNvSpPr/>
          <p:nvPr/>
        </p:nvSpPr>
        <p:spPr>
          <a:xfrm rot="9991012">
            <a:off x="8336274" y="6803497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3D3CE74-E9A3-441E-A178-F17883F678B3}"/>
              </a:ext>
            </a:extLst>
          </p:cNvPr>
          <p:cNvSpPr/>
          <p:nvPr/>
        </p:nvSpPr>
        <p:spPr>
          <a:xfrm rot="9991012">
            <a:off x="8488674" y="6955897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4794156-C9A3-4167-99E3-46662A1BF3A1}"/>
              </a:ext>
            </a:extLst>
          </p:cNvPr>
          <p:cNvSpPr/>
          <p:nvPr/>
        </p:nvSpPr>
        <p:spPr>
          <a:xfrm rot="9991012">
            <a:off x="8308171" y="7020211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0C737DE-F7D4-4158-8E62-0CB38426F13C}"/>
              </a:ext>
            </a:extLst>
          </p:cNvPr>
          <p:cNvSpPr/>
          <p:nvPr/>
        </p:nvSpPr>
        <p:spPr>
          <a:xfrm rot="9991012">
            <a:off x="8460571" y="7172611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4F6096B-35AD-433B-A107-45AE6114649F}"/>
              </a:ext>
            </a:extLst>
          </p:cNvPr>
          <p:cNvSpPr/>
          <p:nvPr/>
        </p:nvSpPr>
        <p:spPr>
          <a:xfrm rot="9991012">
            <a:off x="8591836" y="6801341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3028C17-5F48-4E65-B5D8-79330707F727}"/>
              </a:ext>
            </a:extLst>
          </p:cNvPr>
          <p:cNvSpPr/>
          <p:nvPr/>
        </p:nvSpPr>
        <p:spPr>
          <a:xfrm rot="9991012">
            <a:off x="12649236" y="6011595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6B54151-E71B-4235-A1F7-F2E7B8AA5907}"/>
              </a:ext>
            </a:extLst>
          </p:cNvPr>
          <p:cNvSpPr/>
          <p:nvPr/>
        </p:nvSpPr>
        <p:spPr>
          <a:xfrm rot="9991012">
            <a:off x="12801636" y="6163995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D9DC1CE-128C-402F-B392-FA010B1D2E2D}"/>
              </a:ext>
            </a:extLst>
          </p:cNvPr>
          <p:cNvSpPr/>
          <p:nvPr/>
        </p:nvSpPr>
        <p:spPr>
          <a:xfrm rot="9991012">
            <a:off x="12621133" y="6228309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C3B9E56-257F-459D-A4BF-87E89A8965FE}"/>
              </a:ext>
            </a:extLst>
          </p:cNvPr>
          <p:cNvSpPr/>
          <p:nvPr/>
        </p:nvSpPr>
        <p:spPr>
          <a:xfrm rot="9991012">
            <a:off x="12773533" y="6380709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005511E-7D5D-461E-A8EE-6761A470664F}"/>
              </a:ext>
            </a:extLst>
          </p:cNvPr>
          <p:cNvSpPr/>
          <p:nvPr/>
        </p:nvSpPr>
        <p:spPr>
          <a:xfrm rot="9991012">
            <a:off x="12904798" y="6009439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06E5FD4-C46A-4B3D-8AC4-E2FCCAF936A8}"/>
              </a:ext>
            </a:extLst>
          </p:cNvPr>
          <p:cNvSpPr/>
          <p:nvPr/>
        </p:nvSpPr>
        <p:spPr>
          <a:xfrm rot="9991012">
            <a:off x="13017143" y="6285171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186A343-1944-48DB-8D38-5DD7C127D6B6}"/>
              </a:ext>
            </a:extLst>
          </p:cNvPr>
          <p:cNvSpPr/>
          <p:nvPr/>
        </p:nvSpPr>
        <p:spPr>
          <a:xfrm rot="9991012">
            <a:off x="13169543" y="6437571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93C4115-859E-4EF0-B82C-13557D85707D}"/>
              </a:ext>
            </a:extLst>
          </p:cNvPr>
          <p:cNvSpPr/>
          <p:nvPr/>
        </p:nvSpPr>
        <p:spPr>
          <a:xfrm rot="9991012">
            <a:off x="12989040" y="6501885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E8F03A5-BE2D-4CF7-ADE9-1311F9ED9D69}"/>
              </a:ext>
            </a:extLst>
          </p:cNvPr>
          <p:cNvSpPr/>
          <p:nvPr/>
        </p:nvSpPr>
        <p:spPr>
          <a:xfrm rot="9991012">
            <a:off x="13141440" y="6654285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4814065-686D-4F83-BD28-59E044B27A26}"/>
              </a:ext>
            </a:extLst>
          </p:cNvPr>
          <p:cNvSpPr/>
          <p:nvPr/>
        </p:nvSpPr>
        <p:spPr>
          <a:xfrm rot="9991012">
            <a:off x="13272705" y="6283015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E1F6185-BBB7-4B71-B0AB-1CC0068C9C0B}"/>
              </a:ext>
            </a:extLst>
          </p:cNvPr>
          <p:cNvSpPr/>
          <p:nvPr/>
        </p:nvSpPr>
        <p:spPr>
          <a:xfrm rot="9991012">
            <a:off x="10878276" y="8922432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E5940DC-BF09-4A37-958E-4D52A5AA013D}"/>
              </a:ext>
            </a:extLst>
          </p:cNvPr>
          <p:cNvSpPr/>
          <p:nvPr/>
        </p:nvSpPr>
        <p:spPr>
          <a:xfrm rot="9991012">
            <a:off x="11030676" y="9074832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9DD0CE0-E0BB-4708-B9F5-74D3604A5E05}"/>
              </a:ext>
            </a:extLst>
          </p:cNvPr>
          <p:cNvSpPr/>
          <p:nvPr/>
        </p:nvSpPr>
        <p:spPr>
          <a:xfrm rot="9991012">
            <a:off x="10850173" y="9139146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CAE079F-58F9-4319-8981-77E6AB00214C}"/>
              </a:ext>
            </a:extLst>
          </p:cNvPr>
          <p:cNvSpPr/>
          <p:nvPr/>
        </p:nvSpPr>
        <p:spPr>
          <a:xfrm rot="9991012">
            <a:off x="11002573" y="9291546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B7E765C-C6F0-4497-8892-0494A33A17B6}"/>
              </a:ext>
            </a:extLst>
          </p:cNvPr>
          <p:cNvSpPr/>
          <p:nvPr/>
        </p:nvSpPr>
        <p:spPr>
          <a:xfrm rot="9991012">
            <a:off x="11133838" y="8920276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51248D8-2B71-4FB7-BDD1-DEE677CE2AE7}"/>
              </a:ext>
            </a:extLst>
          </p:cNvPr>
          <p:cNvSpPr/>
          <p:nvPr/>
        </p:nvSpPr>
        <p:spPr>
          <a:xfrm rot="9991012">
            <a:off x="13671668" y="10271703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A38AC69-CAF8-4F6C-8C25-BD5708ABA932}"/>
              </a:ext>
            </a:extLst>
          </p:cNvPr>
          <p:cNvSpPr/>
          <p:nvPr/>
        </p:nvSpPr>
        <p:spPr>
          <a:xfrm rot="9991012">
            <a:off x="13824068" y="10424103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18AD817-2E97-48AD-ACB9-616C8D86A910}"/>
              </a:ext>
            </a:extLst>
          </p:cNvPr>
          <p:cNvSpPr/>
          <p:nvPr/>
        </p:nvSpPr>
        <p:spPr>
          <a:xfrm rot="9991012">
            <a:off x="13643565" y="10488417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600E8D1-667D-4451-8E7D-1C732D3140BC}"/>
              </a:ext>
            </a:extLst>
          </p:cNvPr>
          <p:cNvSpPr/>
          <p:nvPr/>
        </p:nvSpPr>
        <p:spPr>
          <a:xfrm rot="9991012">
            <a:off x="13795965" y="10640817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7F7694B-8423-401D-A09B-C4C5667D2CAE}"/>
              </a:ext>
            </a:extLst>
          </p:cNvPr>
          <p:cNvSpPr/>
          <p:nvPr/>
        </p:nvSpPr>
        <p:spPr>
          <a:xfrm rot="9991012">
            <a:off x="13927230" y="10269547"/>
            <a:ext cx="241014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3404583-52E7-4AB8-8ADF-19866A1A04CD}"/>
              </a:ext>
            </a:extLst>
          </p:cNvPr>
          <p:cNvSpPr/>
          <p:nvPr/>
        </p:nvSpPr>
        <p:spPr>
          <a:xfrm rot="9991012">
            <a:off x="13208135" y="10205393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8038096-7A53-455A-89D0-2FFC383EE4DD}"/>
              </a:ext>
            </a:extLst>
          </p:cNvPr>
          <p:cNvSpPr/>
          <p:nvPr/>
        </p:nvSpPr>
        <p:spPr>
          <a:xfrm rot="9991012">
            <a:off x="13360535" y="10357793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F471E1C-7803-4D6A-8D37-6FF99F41CE38}"/>
              </a:ext>
            </a:extLst>
          </p:cNvPr>
          <p:cNvSpPr/>
          <p:nvPr/>
        </p:nvSpPr>
        <p:spPr>
          <a:xfrm rot="9991012">
            <a:off x="13180032" y="10422107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4BBB7005-F892-4D98-8597-7D5D158C4EC9}"/>
              </a:ext>
            </a:extLst>
          </p:cNvPr>
          <p:cNvSpPr/>
          <p:nvPr/>
        </p:nvSpPr>
        <p:spPr>
          <a:xfrm rot="9991012">
            <a:off x="13332432" y="10574507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A02D97E-F099-494E-884D-AAE065412219}"/>
              </a:ext>
            </a:extLst>
          </p:cNvPr>
          <p:cNvSpPr/>
          <p:nvPr/>
        </p:nvSpPr>
        <p:spPr>
          <a:xfrm rot="9991012">
            <a:off x="13463697" y="10203237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9B2C01B-D9C7-4ACD-A48E-4023A65AF2E4}"/>
              </a:ext>
            </a:extLst>
          </p:cNvPr>
          <p:cNvSpPr/>
          <p:nvPr/>
        </p:nvSpPr>
        <p:spPr>
          <a:xfrm rot="9991012">
            <a:off x="13445991" y="9889411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6436A3C-BB89-4C1F-AF15-EE7994F3161A}"/>
              </a:ext>
            </a:extLst>
          </p:cNvPr>
          <p:cNvSpPr/>
          <p:nvPr/>
        </p:nvSpPr>
        <p:spPr>
          <a:xfrm rot="9991012">
            <a:off x="13598391" y="10041811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61BA91F-4753-422B-BA20-B9EC99205017}"/>
              </a:ext>
            </a:extLst>
          </p:cNvPr>
          <p:cNvSpPr/>
          <p:nvPr/>
        </p:nvSpPr>
        <p:spPr>
          <a:xfrm rot="9991012">
            <a:off x="13417888" y="10106125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3A57AAA-2740-4542-B2B1-F246CD231045}"/>
              </a:ext>
            </a:extLst>
          </p:cNvPr>
          <p:cNvSpPr/>
          <p:nvPr/>
        </p:nvSpPr>
        <p:spPr>
          <a:xfrm rot="9991012">
            <a:off x="13570288" y="10258525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FB7CFCC-FACF-4060-A274-DC2AE2A0E038}"/>
              </a:ext>
            </a:extLst>
          </p:cNvPr>
          <p:cNvSpPr/>
          <p:nvPr/>
        </p:nvSpPr>
        <p:spPr>
          <a:xfrm rot="9991012">
            <a:off x="13701553" y="9887255"/>
            <a:ext cx="194805" cy="241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EF34B05C-385B-42C5-864C-8D2DC5F36879}"/>
              </a:ext>
            </a:extLst>
          </p:cNvPr>
          <p:cNvSpPr/>
          <p:nvPr/>
        </p:nvSpPr>
        <p:spPr>
          <a:xfrm>
            <a:off x="7663182" y="5371893"/>
            <a:ext cx="102868" cy="886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C05FA937-915E-4E84-B9CA-476E75372ACB}"/>
              </a:ext>
            </a:extLst>
          </p:cNvPr>
          <p:cNvSpPr/>
          <p:nvPr/>
        </p:nvSpPr>
        <p:spPr>
          <a:xfrm>
            <a:off x="10216873" y="7168169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6AD6D854-BC41-4E0F-856D-A71A95578399}"/>
              </a:ext>
            </a:extLst>
          </p:cNvPr>
          <p:cNvSpPr/>
          <p:nvPr/>
        </p:nvSpPr>
        <p:spPr>
          <a:xfrm>
            <a:off x="12115557" y="5846565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86F50E40-EEC3-457B-AA59-AF22E1C58BB0}"/>
              </a:ext>
            </a:extLst>
          </p:cNvPr>
          <p:cNvSpPr/>
          <p:nvPr/>
        </p:nvSpPr>
        <p:spPr>
          <a:xfrm>
            <a:off x="12267957" y="5998965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FAE3BE7C-CD81-4EF4-AFAA-B3B0B58E8B16}"/>
              </a:ext>
            </a:extLst>
          </p:cNvPr>
          <p:cNvSpPr/>
          <p:nvPr/>
        </p:nvSpPr>
        <p:spPr>
          <a:xfrm>
            <a:off x="9487157" y="8556625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riangle isocèle 83">
            <a:extLst>
              <a:ext uri="{FF2B5EF4-FFF2-40B4-BE49-F238E27FC236}">
                <a16:creationId xmlns:a16="http://schemas.microsoft.com/office/drawing/2014/main" id="{062F79D5-CDC6-4016-BDA3-57B5D9AABAE6}"/>
              </a:ext>
            </a:extLst>
          </p:cNvPr>
          <p:cNvSpPr/>
          <p:nvPr/>
        </p:nvSpPr>
        <p:spPr>
          <a:xfrm>
            <a:off x="10890437" y="8325902"/>
            <a:ext cx="102868" cy="886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5" name="Triangle isocèle 84">
            <a:extLst>
              <a:ext uri="{FF2B5EF4-FFF2-40B4-BE49-F238E27FC236}">
                <a16:creationId xmlns:a16="http://schemas.microsoft.com/office/drawing/2014/main" id="{3D105E71-EB72-4847-B2D0-43E5C2724D2C}"/>
              </a:ext>
            </a:extLst>
          </p:cNvPr>
          <p:cNvSpPr/>
          <p:nvPr/>
        </p:nvSpPr>
        <p:spPr>
          <a:xfrm>
            <a:off x="10369273" y="7320569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6C5448B9-6456-4B41-AD18-EEC41634EFD5}"/>
              </a:ext>
            </a:extLst>
          </p:cNvPr>
          <p:cNvSpPr/>
          <p:nvPr/>
        </p:nvSpPr>
        <p:spPr>
          <a:xfrm>
            <a:off x="6200909" y="6705055"/>
            <a:ext cx="102868" cy="886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isocèle 86">
            <a:extLst>
              <a:ext uri="{FF2B5EF4-FFF2-40B4-BE49-F238E27FC236}">
                <a16:creationId xmlns:a16="http://schemas.microsoft.com/office/drawing/2014/main" id="{896160DE-F20F-4783-9CDE-C03450DCDCB0}"/>
              </a:ext>
            </a:extLst>
          </p:cNvPr>
          <p:cNvSpPr/>
          <p:nvPr/>
        </p:nvSpPr>
        <p:spPr>
          <a:xfrm>
            <a:off x="8754600" y="8501331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Triangle isocèle 87">
            <a:extLst>
              <a:ext uri="{FF2B5EF4-FFF2-40B4-BE49-F238E27FC236}">
                <a16:creationId xmlns:a16="http://schemas.microsoft.com/office/drawing/2014/main" id="{754B2E45-E4C6-4986-AF0A-3AB4C721B4EF}"/>
              </a:ext>
            </a:extLst>
          </p:cNvPr>
          <p:cNvSpPr/>
          <p:nvPr/>
        </p:nvSpPr>
        <p:spPr>
          <a:xfrm>
            <a:off x="10653284" y="7179727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riangle isocèle 88">
            <a:extLst>
              <a:ext uri="{FF2B5EF4-FFF2-40B4-BE49-F238E27FC236}">
                <a16:creationId xmlns:a16="http://schemas.microsoft.com/office/drawing/2014/main" id="{60803221-4415-4E31-9664-CDA3AB3E7648}"/>
              </a:ext>
            </a:extLst>
          </p:cNvPr>
          <p:cNvSpPr/>
          <p:nvPr/>
        </p:nvSpPr>
        <p:spPr>
          <a:xfrm>
            <a:off x="10805684" y="7332127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529BD77D-F700-4510-8C41-FFEE1DDC4182}"/>
              </a:ext>
            </a:extLst>
          </p:cNvPr>
          <p:cNvSpPr/>
          <p:nvPr/>
        </p:nvSpPr>
        <p:spPr>
          <a:xfrm>
            <a:off x="8024884" y="9889787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riangle isocèle 90">
            <a:extLst>
              <a:ext uri="{FF2B5EF4-FFF2-40B4-BE49-F238E27FC236}">
                <a16:creationId xmlns:a16="http://schemas.microsoft.com/office/drawing/2014/main" id="{3685CD3A-0D0F-48A6-8F83-89CA713AA466}"/>
              </a:ext>
            </a:extLst>
          </p:cNvPr>
          <p:cNvSpPr/>
          <p:nvPr/>
        </p:nvSpPr>
        <p:spPr>
          <a:xfrm>
            <a:off x="9428164" y="9659064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0C84D399-6FB4-4BD7-B53A-98036B3B1200}"/>
              </a:ext>
            </a:extLst>
          </p:cNvPr>
          <p:cNvSpPr/>
          <p:nvPr/>
        </p:nvSpPr>
        <p:spPr>
          <a:xfrm>
            <a:off x="8907000" y="8653731"/>
            <a:ext cx="102868" cy="886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riangle isocèle 92">
            <a:extLst>
              <a:ext uri="{FF2B5EF4-FFF2-40B4-BE49-F238E27FC236}">
                <a16:creationId xmlns:a16="http://schemas.microsoft.com/office/drawing/2014/main" id="{3288E8B8-E216-4536-9060-B6A3ABFDE728}"/>
              </a:ext>
            </a:extLst>
          </p:cNvPr>
          <p:cNvSpPr/>
          <p:nvPr/>
        </p:nvSpPr>
        <p:spPr>
          <a:xfrm>
            <a:off x="9199756" y="7319078"/>
            <a:ext cx="102868" cy="886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riangle isocèle 93">
            <a:extLst>
              <a:ext uri="{FF2B5EF4-FFF2-40B4-BE49-F238E27FC236}">
                <a16:creationId xmlns:a16="http://schemas.microsoft.com/office/drawing/2014/main" id="{095E0B3F-0EF6-4EC7-A677-7D47A3CABBD7}"/>
              </a:ext>
            </a:extLst>
          </p:cNvPr>
          <p:cNvSpPr/>
          <p:nvPr/>
        </p:nvSpPr>
        <p:spPr>
          <a:xfrm>
            <a:off x="7442461" y="6668353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riangle isocèle 94">
            <a:extLst>
              <a:ext uri="{FF2B5EF4-FFF2-40B4-BE49-F238E27FC236}">
                <a16:creationId xmlns:a16="http://schemas.microsoft.com/office/drawing/2014/main" id="{D4FF43CF-F28E-4F86-8FC5-D759762280B7}"/>
              </a:ext>
            </a:extLst>
          </p:cNvPr>
          <p:cNvSpPr/>
          <p:nvPr/>
        </p:nvSpPr>
        <p:spPr>
          <a:xfrm>
            <a:off x="13652131" y="7793750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riangle isocèle 95">
            <a:extLst>
              <a:ext uri="{FF2B5EF4-FFF2-40B4-BE49-F238E27FC236}">
                <a16:creationId xmlns:a16="http://schemas.microsoft.com/office/drawing/2014/main" id="{80A6FAB7-1A75-455E-9283-FA8C575C8B49}"/>
              </a:ext>
            </a:extLst>
          </p:cNvPr>
          <p:cNvSpPr/>
          <p:nvPr/>
        </p:nvSpPr>
        <p:spPr>
          <a:xfrm>
            <a:off x="13804531" y="7946150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riangle isocèle 96">
            <a:extLst>
              <a:ext uri="{FF2B5EF4-FFF2-40B4-BE49-F238E27FC236}">
                <a16:creationId xmlns:a16="http://schemas.microsoft.com/office/drawing/2014/main" id="{A7BAEC4E-8097-42FC-9B17-D71C001E4814}"/>
              </a:ext>
            </a:extLst>
          </p:cNvPr>
          <p:cNvSpPr/>
          <p:nvPr/>
        </p:nvSpPr>
        <p:spPr>
          <a:xfrm>
            <a:off x="11023731" y="10503810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riangle isocèle 97">
            <a:extLst>
              <a:ext uri="{FF2B5EF4-FFF2-40B4-BE49-F238E27FC236}">
                <a16:creationId xmlns:a16="http://schemas.microsoft.com/office/drawing/2014/main" id="{12E39B13-3ED9-49D1-8316-B988CEBDAB22}"/>
              </a:ext>
            </a:extLst>
          </p:cNvPr>
          <p:cNvSpPr/>
          <p:nvPr/>
        </p:nvSpPr>
        <p:spPr>
          <a:xfrm>
            <a:off x="12427011" y="10273087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riangle isocèle 98">
            <a:extLst>
              <a:ext uri="{FF2B5EF4-FFF2-40B4-BE49-F238E27FC236}">
                <a16:creationId xmlns:a16="http://schemas.microsoft.com/office/drawing/2014/main" id="{06A6238D-DCAB-42FB-BFB9-BB857CD5B433}"/>
              </a:ext>
            </a:extLst>
          </p:cNvPr>
          <p:cNvSpPr/>
          <p:nvPr/>
        </p:nvSpPr>
        <p:spPr>
          <a:xfrm>
            <a:off x="11905847" y="9267754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Triangle isocèle 99">
            <a:extLst>
              <a:ext uri="{FF2B5EF4-FFF2-40B4-BE49-F238E27FC236}">
                <a16:creationId xmlns:a16="http://schemas.microsoft.com/office/drawing/2014/main" id="{7E2241BB-D4FF-4B15-BE27-E545C587927B}"/>
              </a:ext>
            </a:extLst>
          </p:cNvPr>
          <p:cNvSpPr/>
          <p:nvPr/>
        </p:nvSpPr>
        <p:spPr>
          <a:xfrm>
            <a:off x="9352156" y="7471478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riangle isocèle 100">
            <a:extLst>
              <a:ext uri="{FF2B5EF4-FFF2-40B4-BE49-F238E27FC236}">
                <a16:creationId xmlns:a16="http://schemas.microsoft.com/office/drawing/2014/main" id="{8245C020-8A7D-49E1-A123-778477BFF222}"/>
              </a:ext>
            </a:extLst>
          </p:cNvPr>
          <p:cNvSpPr/>
          <p:nvPr/>
        </p:nvSpPr>
        <p:spPr>
          <a:xfrm>
            <a:off x="11905847" y="9267754"/>
            <a:ext cx="102868" cy="886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riangle isocèle 101">
            <a:extLst>
              <a:ext uri="{FF2B5EF4-FFF2-40B4-BE49-F238E27FC236}">
                <a16:creationId xmlns:a16="http://schemas.microsoft.com/office/drawing/2014/main" id="{A153C25A-01EF-48FD-AF8A-8A52D0CCE780}"/>
              </a:ext>
            </a:extLst>
          </p:cNvPr>
          <p:cNvSpPr/>
          <p:nvPr/>
        </p:nvSpPr>
        <p:spPr>
          <a:xfrm>
            <a:off x="13804531" y="7946150"/>
            <a:ext cx="102868" cy="886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riangle isocèle 102">
            <a:extLst>
              <a:ext uri="{FF2B5EF4-FFF2-40B4-BE49-F238E27FC236}">
                <a16:creationId xmlns:a16="http://schemas.microsoft.com/office/drawing/2014/main" id="{7D6580B8-1425-48A7-99B2-84819E669BC2}"/>
              </a:ext>
            </a:extLst>
          </p:cNvPr>
          <p:cNvSpPr/>
          <p:nvPr/>
        </p:nvSpPr>
        <p:spPr>
          <a:xfrm>
            <a:off x="13956931" y="8098550"/>
            <a:ext cx="102868" cy="886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Triangle isocèle 103">
            <a:extLst>
              <a:ext uri="{FF2B5EF4-FFF2-40B4-BE49-F238E27FC236}">
                <a16:creationId xmlns:a16="http://schemas.microsoft.com/office/drawing/2014/main" id="{585DA7FB-D4D5-418E-B9E6-563C2819AFEF}"/>
              </a:ext>
            </a:extLst>
          </p:cNvPr>
          <p:cNvSpPr/>
          <p:nvPr/>
        </p:nvSpPr>
        <p:spPr>
          <a:xfrm>
            <a:off x="11176131" y="10656210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riangle isocèle 104">
            <a:extLst>
              <a:ext uri="{FF2B5EF4-FFF2-40B4-BE49-F238E27FC236}">
                <a16:creationId xmlns:a16="http://schemas.microsoft.com/office/drawing/2014/main" id="{EBC3150D-600D-4C35-B956-87E7A3FC7B73}"/>
              </a:ext>
            </a:extLst>
          </p:cNvPr>
          <p:cNvSpPr/>
          <p:nvPr/>
        </p:nvSpPr>
        <p:spPr>
          <a:xfrm>
            <a:off x="12579411" y="10425487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Triangle isocèle 105">
            <a:extLst>
              <a:ext uri="{FF2B5EF4-FFF2-40B4-BE49-F238E27FC236}">
                <a16:creationId xmlns:a16="http://schemas.microsoft.com/office/drawing/2014/main" id="{CF101770-DE6D-4A98-B879-8C23A6DDEA61}"/>
              </a:ext>
            </a:extLst>
          </p:cNvPr>
          <p:cNvSpPr/>
          <p:nvPr/>
        </p:nvSpPr>
        <p:spPr>
          <a:xfrm>
            <a:off x="12058247" y="9420154"/>
            <a:ext cx="102868" cy="886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CC69BF11-EB6C-4CE5-B0C0-BBBD54AE79DB}"/>
              </a:ext>
            </a:extLst>
          </p:cNvPr>
          <p:cNvCxnSpPr>
            <a:stCxn id="36" idx="0"/>
            <a:endCxn id="90" idx="1"/>
          </p:cNvCxnSpPr>
          <p:nvPr/>
        </p:nvCxnSpPr>
        <p:spPr>
          <a:xfrm rot="5400000" flipH="1" flipV="1">
            <a:off x="6739193" y="9681892"/>
            <a:ext cx="1059172" cy="15636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53">
            <a:extLst>
              <a:ext uri="{FF2B5EF4-FFF2-40B4-BE49-F238E27FC236}">
                <a16:creationId xmlns:a16="http://schemas.microsoft.com/office/drawing/2014/main" id="{09F3DB5B-C9E6-4584-A0CE-529AC81E6673}"/>
              </a:ext>
            </a:extLst>
          </p:cNvPr>
          <p:cNvSpPr txBox="1"/>
          <p:nvPr/>
        </p:nvSpPr>
        <p:spPr>
          <a:xfrm>
            <a:off x="7768365" y="10952301"/>
            <a:ext cx="106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Tas d’oreiller</a:t>
            </a:r>
          </a:p>
        </p:txBody>
      </p: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F4041022-AE5E-4DF0-8444-D24DCF345A35}"/>
              </a:ext>
            </a:extLst>
          </p:cNvPr>
          <p:cNvCxnSpPr>
            <a:stCxn id="60" idx="1"/>
            <a:endCxn id="109" idx="0"/>
          </p:cNvCxnSpPr>
          <p:nvPr/>
        </p:nvCxnSpPr>
        <p:spPr>
          <a:xfrm rot="5400000">
            <a:off x="8930473" y="8628860"/>
            <a:ext cx="1693967" cy="29529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53">
            <a:extLst>
              <a:ext uri="{FF2B5EF4-FFF2-40B4-BE49-F238E27FC236}">
                <a16:creationId xmlns:a16="http://schemas.microsoft.com/office/drawing/2014/main" id="{7330810B-93CF-48C0-986C-3DD31246537C}"/>
              </a:ext>
            </a:extLst>
          </p:cNvPr>
          <p:cNvSpPr txBox="1"/>
          <p:nvPr/>
        </p:nvSpPr>
        <p:spPr>
          <a:xfrm>
            <a:off x="12038320" y="4329415"/>
            <a:ext cx="235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Nombre de joueur restant</a:t>
            </a:r>
          </a:p>
        </p:txBody>
      </p:sp>
      <p:sp>
        <p:nvSpPr>
          <p:cNvPr id="113" name="ZoneTexte 53">
            <a:extLst>
              <a:ext uri="{FF2B5EF4-FFF2-40B4-BE49-F238E27FC236}">
                <a16:creationId xmlns:a16="http://schemas.microsoft.com/office/drawing/2014/main" id="{E9C0985E-2301-4D88-8A08-852F876F6367}"/>
              </a:ext>
            </a:extLst>
          </p:cNvPr>
          <p:cNvSpPr txBox="1"/>
          <p:nvPr/>
        </p:nvSpPr>
        <p:spPr>
          <a:xfrm>
            <a:off x="9066520" y="4398393"/>
            <a:ext cx="23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Timer</a:t>
            </a:r>
          </a:p>
        </p:txBody>
      </p:sp>
      <p:sp>
        <p:nvSpPr>
          <p:cNvPr id="114" name="ZoneTexte 53">
            <a:extLst>
              <a:ext uri="{FF2B5EF4-FFF2-40B4-BE49-F238E27FC236}">
                <a16:creationId xmlns:a16="http://schemas.microsoft.com/office/drawing/2014/main" id="{F990BA6D-D71B-4883-98E6-349F22BCD664}"/>
              </a:ext>
            </a:extLst>
          </p:cNvPr>
          <p:cNvSpPr txBox="1"/>
          <p:nvPr/>
        </p:nvSpPr>
        <p:spPr>
          <a:xfrm>
            <a:off x="13538495" y="5167093"/>
            <a:ext cx="83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26</a:t>
            </a:r>
          </a:p>
        </p:txBody>
      </p:sp>
      <p:sp>
        <p:nvSpPr>
          <p:cNvPr id="115" name="ZoneTexte 53">
            <a:extLst>
              <a:ext uri="{FF2B5EF4-FFF2-40B4-BE49-F238E27FC236}">
                <a16:creationId xmlns:a16="http://schemas.microsoft.com/office/drawing/2014/main" id="{7B6F0B68-F820-4CDE-B644-19A00E41DB70}"/>
              </a:ext>
            </a:extLst>
          </p:cNvPr>
          <p:cNvSpPr txBox="1"/>
          <p:nvPr/>
        </p:nvSpPr>
        <p:spPr>
          <a:xfrm>
            <a:off x="9061450" y="5236072"/>
            <a:ext cx="23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10 : 00</a:t>
            </a:r>
          </a:p>
        </p:txBody>
      </p: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5BDEABD4-70E3-4FAE-B996-F1F46A85D280}"/>
              </a:ext>
            </a:extLst>
          </p:cNvPr>
          <p:cNvCxnSpPr>
            <a:stCxn id="113" idx="2"/>
            <a:endCxn id="115" idx="0"/>
          </p:cNvCxnSpPr>
          <p:nvPr/>
        </p:nvCxnSpPr>
        <p:spPr>
          <a:xfrm rot="5400000">
            <a:off x="10008377" y="4999363"/>
            <a:ext cx="468347" cy="50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AE2A01D3-DA10-4FEA-B80F-B08BCDFA0755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 rot="16200000" flipH="1">
            <a:off x="13490429" y="4702202"/>
            <a:ext cx="191347" cy="7384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45DE9122-A548-4CFC-ACF8-ACBE4A1470E8}"/>
              </a:ext>
            </a:extLst>
          </p:cNvPr>
          <p:cNvCxnSpPr>
            <a:stCxn id="84" idx="1"/>
          </p:cNvCxnSpPr>
          <p:nvPr/>
        </p:nvCxnSpPr>
        <p:spPr>
          <a:xfrm flipH="1" flipV="1">
            <a:off x="10472141" y="7471478"/>
            <a:ext cx="444013" cy="89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ZoneTexte 53">
            <a:extLst>
              <a:ext uri="{FF2B5EF4-FFF2-40B4-BE49-F238E27FC236}">
                <a16:creationId xmlns:a16="http://schemas.microsoft.com/office/drawing/2014/main" id="{7A0F5533-7942-47DC-ADD6-CCA23B17A0AC}"/>
              </a:ext>
            </a:extLst>
          </p:cNvPr>
          <p:cNvSpPr txBox="1"/>
          <p:nvPr/>
        </p:nvSpPr>
        <p:spPr>
          <a:xfrm>
            <a:off x="11361745" y="10960375"/>
            <a:ext cx="106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Autre joueur avec 2 oreillers</a:t>
            </a:r>
          </a:p>
        </p:txBody>
      </p:sp>
      <p:sp>
        <p:nvSpPr>
          <p:cNvPr id="127" name="ZoneTexte 53">
            <a:extLst>
              <a:ext uri="{FF2B5EF4-FFF2-40B4-BE49-F238E27FC236}">
                <a16:creationId xmlns:a16="http://schemas.microsoft.com/office/drawing/2014/main" id="{16521295-90F7-41E6-BF4B-EABB8BA95770}"/>
              </a:ext>
            </a:extLst>
          </p:cNvPr>
          <p:cNvSpPr txBox="1"/>
          <p:nvPr/>
        </p:nvSpPr>
        <p:spPr>
          <a:xfrm>
            <a:off x="12534793" y="11008029"/>
            <a:ext cx="106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Autre  Joueur avec 1 oreiller</a:t>
            </a:r>
          </a:p>
        </p:txBody>
      </p:sp>
      <p:sp>
        <p:nvSpPr>
          <p:cNvPr id="128" name="ZoneTexte 53">
            <a:extLst>
              <a:ext uri="{FF2B5EF4-FFF2-40B4-BE49-F238E27FC236}">
                <a16:creationId xmlns:a16="http://schemas.microsoft.com/office/drawing/2014/main" id="{F8890F78-FD10-45B3-A6EB-2250907072BE}"/>
              </a:ext>
            </a:extLst>
          </p:cNvPr>
          <p:cNvSpPr txBox="1"/>
          <p:nvPr/>
        </p:nvSpPr>
        <p:spPr>
          <a:xfrm>
            <a:off x="9789576" y="10928012"/>
            <a:ext cx="106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Le joueur</a:t>
            </a:r>
          </a:p>
          <a:p>
            <a:pPr algn="ctr"/>
            <a:r>
              <a:rPr lang="fr-FR" dirty="0"/>
              <a:t>avec 2 oreillers</a:t>
            </a:r>
          </a:p>
        </p:txBody>
      </p: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D7B7273E-C6D3-4207-A23D-4B17ED685FD0}"/>
              </a:ext>
            </a:extLst>
          </p:cNvPr>
          <p:cNvCxnSpPr>
            <a:cxnSpLocks/>
            <a:stCxn id="84" idx="3"/>
            <a:endCxn id="128" idx="0"/>
          </p:cNvCxnSpPr>
          <p:nvPr/>
        </p:nvCxnSpPr>
        <p:spPr>
          <a:xfrm rot="5400000">
            <a:off x="9375325" y="9361465"/>
            <a:ext cx="2513431" cy="619662"/>
          </a:xfrm>
          <a:prstGeom prst="bentConnector3">
            <a:avLst>
              <a:gd name="adj1" fmla="val 136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5CB23873-1E4E-4F8E-9103-3C5BD14E6623}"/>
              </a:ext>
            </a:extLst>
          </p:cNvPr>
          <p:cNvCxnSpPr>
            <a:cxnSpLocks/>
            <a:stCxn id="101" idx="3"/>
          </p:cNvCxnSpPr>
          <p:nvPr/>
        </p:nvCxnSpPr>
        <p:spPr>
          <a:xfrm rot="5400000">
            <a:off x="11098409" y="10116845"/>
            <a:ext cx="1619285" cy="984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 : en angle 136">
            <a:extLst>
              <a:ext uri="{FF2B5EF4-FFF2-40B4-BE49-F238E27FC236}">
                <a16:creationId xmlns:a16="http://schemas.microsoft.com/office/drawing/2014/main" id="{D958B32D-B8F3-4336-89A3-DD441C892773}"/>
              </a:ext>
            </a:extLst>
          </p:cNvPr>
          <p:cNvCxnSpPr>
            <a:cxnSpLocks/>
            <a:stCxn id="103" idx="3"/>
            <a:endCxn id="127" idx="0"/>
          </p:cNvCxnSpPr>
          <p:nvPr/>
        </p:nvCxnSpPr>
        <p:spPr>
          <a:xfrm rot="5400000">
            <a:off x="12127496" y="9127160"/>
            <a:ext cx="2820800" cy="9409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212</Words>
  <Application>Microsoft Office PowerPoint</Application>
  <PresentationFormat>Personnalisé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</vt:lpstr>
      <vt:lpstr>Office Theme</vt:lpstr>
      <vt:lpstr>THE PRODUCT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The_Product_Canvas_11.10.16</dc:title>
  <cp:lastModifiedBy>tiphanie timores</cp:lastModifiedBy>
  <cp:revision>7</cp:revision>
  <dcterms:created xsi:type="dcterms:W3CDTF">2019-10-23T14:33:14Z</dcterms:created>
  <dcterms:modified xsi:type="dcterms:W3CDTF">2019-11-21T19:36:27Z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2016-10-12T00:00:00Z</vt:filetime>
  </property>
  <property fmtid="{D5CDD505-2E9C-101B-9397-08002B2CF9AE}" pid="3" name="Creator">
    <vt:lpwstr>Adobe Illustrator CC 2015 (Windows)</vt:lpwstr>
  </property>
  <property fmtid="{D5CDD505-2E9C-101B-9397-08002B2CF9AE}" pid="4" name="LastSaved">
    <vt:filetime>2019-10-23T00:00:00Z</vt:filetime>
  </property>
</Properties>
</file>