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Edda" panose="02000503000000000000" pitchFamily="2" charset="0"/>
      <p:regular r:id="rId18"/>
    </p:embeddedFont>
    <p:embeddedFont>
      <p:font typeface="Oxygen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9" autoAdjust="0"/>
  </p:normalViewPr>
  <p:slideViewPr>
    <p:cSldViewPr snapToGrid="0">
      <p:cViewPr varScale="1">
        <p:scale>
          <a:sx n="119" d="100"/>
          <a:sy n="119" d="100"/>
        </p:scale>
        <p:origin x="913" y="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56fb5b3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56fb5b3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Our end of year project, plankton loot, madein collaboration with progs. stealth game, unity, failure one shot, 1 level for each designer + a tutorial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56fb5b3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56fb5b3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Tiph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Gaining or losing weight allows the player to reach different paths and interact with differents elements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0a9102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0a9102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also had ifxed obstacles with various qualities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56fb5b3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56fb5b3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had 3 enemy designs, all different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0a9102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0a91022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built flowcharts for how the enemies would react to hearing sound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Including a crazy animation of looking around like “what’s going on?”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0a9102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0a91022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Tiph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The game revolves aroun</a:t>
            </a:r>
            <a:r>
              <a:rPr lang="fr-FR" dirty="0"/>
              <a:t>d</a:t>
            </a:r>
            <a:r>
              <a:rPr lang="fr" dirty="0"/>
              <a:t> scoring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The completionist aspect gives an incentive to players to get back to the levels after finishing them the first time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56fb5b3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56fb5b3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Our UI is quite simple and shows only the amont of money collected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also have visual cues for the amount of noise the player makes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 feedback on the enemies’ states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0a9102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0a9102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Arsène Plankton needs to save his son by robbing Flooze Manor. The characters are such and such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0a91022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0a91022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chose an art nouveau art style with a cartoon twist. You can see we had a lot of fonts to choose from.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0a9102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0a9102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Tiph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We wanted t</a:t>
            </a:r>
            <a:r>
              <a:rPr lang="fr-FR" dirty="0" err="1"/>
              <a:t>he</a:t>
            </a:r>
            <a:r>
              <a:rPr lang="fr" dirty="0"/>
              <a:t> game to be funny and make people laugh. the gamep</a:t>
            </a:r>
            <a:r>
              <a:rPr lang="fr-FR" dirty="0"/>
              <a:t>l</a:t>
            </a:r>
            <a:r>
              <a:rPr lang="fr" dirty="0"/>
              <a:t>ay is inspired by katamari.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56fb5b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56fb5b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camaera looks down on the player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Game is played on an xbox pad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56fb5b31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56fb5b31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Arsène Plankton, gentleman thief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Saves his son and his marriage through stealing lots of money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56fb5b3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56fb5b3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Pick up money or drop it and do stuff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0a910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0a910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Picking up money is the core of the 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 is needed by the player to progress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but picking up more money leads to risky situations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56fb5b3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56fb5b3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Being too big is dangerous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Being too small prevents you from smashing doors or triggering pressure plates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Project scope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15675"/>
            <a:ext cx="4285800" cy="3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1st year at ISART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chemeClr val="dk1"/>
                </a:solidFill>
                <a:latin typeface="Oxygen" panose="020B0604020202020204" charset="0"/>
              </a:rPr>
              <a:t>Stealth game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, failure in one shot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</a:rPr>
            </a:br>
            <a:endParaRPr dirty="0">
              <a:solidFill>
                <a:schemeClr val="dk1"/>
              </a:solidFill>
              <a:latin typeface="Oxygen" panose="020B0604020202020204" charset="0"/>
            </a:endParaRPr>
          </a:p>
          <a:p>
            <a:pPr lvl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chemeClr val="dk1"/>
                </a:solidFill>
                <a:latin typeface="Oxygen" panose="020B0604020202020204" charset="0"/>
              </a:rPr>
              <a:t>6 levels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, 2 min each</a:t>
            </a:r>
            <a:br>
              <a:rPr lang="fr" dirty="0">
                <a:solidFill>
                  <a:schemeClr val="dk1"/>
                </a:solidFill>
                <a:latin typeface="Oxygen" panose="020B0604020202020204" charset="0"/>
              </a:rPr>
            </a:br>
            <a:endParaRPr dirty="0">
              <a:solidFill>
                <a:schemeClr val="dk1"/>
              </a:solidFill>
              <a:latin typeface="Oxygen" panose="020B0604020202020204" charset="0"/>
            </a:endParaRPr>
          </a:p>
          <a:p>
            <a:pPr lvl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Collaboration with</a:t>
            </a:r>
            <a:r>
              <a:rPr lang="fr" dirty="0">
                <a:solidFill>
                  <a:schemeClr val="dk1"/>
                </a:solidFill>
                <a:latin typeface="Oxygen" panose="020B0604020202020204" charset="0"/>
              </a:rPr>
              <a:t> programmers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7500" y="1194950"/>
            <a:ext cx="4122701" cy="2319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600" dirty="0">
                <a:solidFill>
                  <a:srgbClr val="FFD966"/>
                </a:solidFill>
                <a:latin typeface="Edda" panose="02000503000000000000" pitchFamily="50" charset="0"/>
              </a:rPr>
              <a:t>Design : Special Feature, Environment</a:t>
            </a:r>
            <a:endParaRPr sz="2600"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Activate</a:t>
            </a:r>
            <a:r>
              <a:rPr lang="fr" dirty="0">
                <a:latin typeface="Oxygen" panose="020B0604020202020204" charset="0"/>
              </a:rPr>
              <a:t> pressure plates!</a:t>
            </a:r>
            <a:br>
              <a:rPr lang="fr" dirty="0">
                <a:latin typeface="Oxygen" panose="020B0604020202020204" charset="0"/>
              </a:rPr>
            </a:br>
            <a:endParaRPr dirty="0">
              <a:solidFill>
                <a:srgbClr val="FFFFFF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Push </a:t>
            </a:r>
            <a:r>
              <a:rPr lang="fr" dirty="0">
                <a:latin typeface="Oxygen" panose="020B0604020202020204" charset="0"/>
              </a:rPr>
              <a:t>doors and bookcases!</a:t>
            </a:r>
            <a:br>
              <a:rPr lang="fr" dirty="0">
                <a:latin typeface="Oxygen" panose="020B0604020202020204" charset="0"/>
              </a:rPr>
            </a:br>
            <a:endParaRPr dirty="0"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Climb </a:t>
            </a:r>
            <a:r>
              <a:rPr lang="fr" dirty="0">
                <a:latin typeface="Oxygen" panose="020B0604020202020204" charset="0"/>
              </a:rPr>
              <a:t>in vents!</a:t>
            </a:r>
            <a:endParaRPr dirty="0">
              <a:latin typeface="Oxygen" panose="020B0604020202020204" charset="0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0025" y="1269662"/>
            <a:ext cx="4339296" cy="2335076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Obstacles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491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Cameras </a:t>
            </a:r>
            <a:r>
              <a:rPr lang="fr" dirty="0">
                <a:latin typeface="Oxygen" panose="020B0604020202020204" charset="0"/>
              </a:rPr>
              <a:t>and </a:t>
            </a: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lasers</a:t>
            </a:r>
            <a:endParaRPr dirty="0">
              <a:solidFill>
                <a:srgbClr val="FFFFFF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latin typeface="Oxygen" panose="020B0604020202020204" charset="0"/>
              </a:rPr>
              <a:t>Can be deactivated</a:t>
            </a:r>
            <a:endParaRPr dirty="0"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latin typeface="Oxygen" panose="020B0604020202020204" charset="0"/>
              </a:rPr>
              <a:t>mobile or immobile</a:t>
            </a:r>
            <a:endParaRPr dirty="0"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latin typeface="Oxygen" panose="020B0604020202020204" charset="0"/>
              </a:rPr>
              <a:t>no life zone</a:t>
            </a:r>
            <a:endParaRPr dirty="0">
              <a:latin typeface="Oxygen" panose="020B0604020202020204" charset="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Oxygen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>
                <a:latin typeface="Oxygen" panose="020B0604020202020204" charset="0"/>
              </a:rPr>
              <a:t>Cameras are a timing challenge</a:t>
            </a:r>
            <a:endParaRPr dirty="0">
              <a:latin typeface="Oxygen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9875" y="1017725"/>
            <a:ext cx="20955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8463" y="2941775"/>
            <a:ext cx="1838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2" charset="0"/>
              </a:rPr>
              <a:t>Enemy design</a:t>
            </a:r>
            <a:endParaRPr dirty="0">
              <a:solidFill>
                <a:srgbClr val="FFD966"/>
              </a:solidFill>
              <a:latin typeface="Edda" panose="02000503000000000000" pitchFamily="2" charset="0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Granny</a:t>
            </a:r>
            <a:br>
              <a:rPr lang="fr" dirty="0">
                <a:solidFill>
                  <a:srgbClr val="FFFFFF"/>
                </a:solidFill>
                <a:latin typeface="Oxygen" panose="020B0604020202020204" charset="0"/>
              </a:rPr>
            </a:br>
            <a:endParaRPr dirty="0">
              <a:solidFill>
                <a:srgbClr val="FFFFFF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Alfred</a:t>
            </a:r>
            <a:br>
              <a:rPr lang="fr" dirty="0">
                <a:solidFill>
                  <a:srgbClr val="FFFFFF"/>
                </a:solidFill>
                <a:latin typeface="Oxygen" panose="020B0604020202020204" charset="0"/>
              </a:rPr>
            </a:br>
            <a:endParaRPr dirty="0">
              <a:solidFill>
                <a:srgbClr val="FFFFFF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Keed</a:t>
            </a:r>
            <a:endParaRPr dirty="0">
              <a:solidFill>
                <a:srgbClr val="FFFFFF"/>
              </a:solidFill>
              <a:latin typeface="Oxygen" panose="020B0604020202020204" charset="0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625" y="813763"/>
            <a:ext cx="3654675" cy="35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Enemy behaviour design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64600" cy="16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State machine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 design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Lots of </a:t>
            </a: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iterations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Fine tuning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 required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7225" y="1017713"/>
            <a:ext cx="1317625" cy="17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050" y="1017713"/>
            <a:ext cx="1317625" cy="179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7225" y="3032799"/>
            <a:ext cx="1317625" cy="179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050" y="3032799"/>
            <a:ext cx="1317625" cy="17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842046" y="3911750"/>
            <a:ext cx="3358500" cy="9183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Design: scoring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2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Coins and gold ingots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  <a:ea typeface="Oxygen"/>
              <a:cs typeface="Oxygen"/>
              <a:sym typeface="Oxyge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b="1" i="1" dirty="0">
                <a:solidFill>
                  <a:srgbClr val="FFFFFF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Light Egg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  <a:ea typeface="Oxygen"/>
              <a:cs typeface="Oxygen"/>
              <a:sym typeface="Oxyge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Objectives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  <a:ea typeface="Oxygen"/>
              <a:cs typeface="Oxygen"/>
              <a:sym typeface="Oxyge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Evolving 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  <a:ea typeface="Oxygen"/>
                <a:cs typeface="Oxygen"/>
                <a:sym typeface="Oxygen"/>
              </a:rPr>
              <a:t>hub</a:t>
            </a:r>
            <a:endParaRPr dirty="0">
              <a:latin typeface="Oxygen" panose="020B0604020202020204" charset="0"/>
              <a:ea typeface="Oxygen"/>
              <a:cs typeface="Oxygen"/>
              <a:sym typeface="Oxygen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163" y="3909140"/>
            <a:ext cx="3358374" cy="918224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  <p:grpSp>
        <p:nvGrpSpPr>
          <p:cNvPr id="167" name="Google Shape;167;p26"/>
          <p:cNvGrpSpPr/>
          <p:nvPr/>
        </p:nvGrpSpPr>
        <p:grpSpPr>
          <a:xfrm>
            <a:off x="1070883" y="3909139"/>
            <a:ext cx="2900837" cy="918224"/>
            <a:chOff x="1309499" y="4011050"/>
            <a:chExt cx="2900837" cy="918224"/>
          </a:xfrm>
        </p:grpSpPr>
        <p:pic>
          <p:nvPicPr>
            <p:cNvPr id="168" name="Google Shape;168;p26"/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75636" y="4135362"/>
              <a:ext cx="1134701" cy="6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6"/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09499" y="4135362"/>
              <a:ext cx="1134701" cy="6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6"/>
            <p:cNvPicPr preferRelativeResize="0"/>
            <p:nvPr/>
          </p:nvPicPr>
          <p:blipFill rotWithShape="1">
            <a:blip r:embed="rId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11250" y="4011050"/>
              <a:ext cx="634699" cy="9182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1" name="Google Shape;171;p26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9825" y="1170125"/>
            <a:ext cx="4232724" cy="23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UI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137950"/>
            <a:ext cx="4018200" cy="19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Shows </a:t>
            </a: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money collected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Visual representation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 of the player’s noise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2400" y="1170000"/>
            <a:ext cx="4607998" cy="2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93025" y="2571749"/>
            <a:ext cx="4642500" cy="1818715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rgbClr val="F1C23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Synopsis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263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To save his son, the player must steal a lot of money and</a:t>
            </a: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 6 </a:t>
            </a:r>
            <a:r>
              <a:rPr lang="fr" b="1" i="1" dirty="0">
                <a:solidFill>
                  <a:srgbClr val="FFFFFF"/>
                </a:solidFill>
                <a:latin typeface="Oxygen" panose="020B0604020202020204" charset="0"/>
              </a:rPr>
              <a:t>Light Eggs</a:t>
            </a:r>
            <a:r>
              <a:rPr lang="fr" i="1" dirty="0">
                <a:solidFill>
                  <a:srgbClr val="FFFFFF"/>
                </a:solidFill>
                <a:latin typeface="Oxygen" panose="020B0604020202020204" charset="0"/>
              </a:rPr>
              <a:t> 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from Flooze Manor</a:t>
            </a: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.</a:t>
            </a:r>
            <a:endParaRPr dirty="0">
              <a:solidFill>
                <a:srgbClr val="FFFFFF"/>
              </a:solidFill>
              <a:latin typeface="Oxygen" panose="020B0604020202020204" charset="0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4294967295"/>
          </p:nvPr>
        </p:nvSpPr>
        <p:spPr>
          <a:xfrm>
            <a:off x="614793" y="2635250"/>
            <a:ext cx="4398963" cy="1604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Flooze Manor, inhabited by rich old ladies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Served by Alfred Buthler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Their </a:t>
            </a:r>
            <a:r>
              <a:rPr lang="fr-FR" dirty="0">
                <a:solidFill>
                  <a:srgbClr val="D9D9D9"/>
                </a:solidFill>
                <a:latin typeface="Oxygen" panose="020B0604020202020204" charset="0"/>
              </a:rPr>
              <a:t>grand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kids are also there</a:t>
            </a:r>
            <a:endParaRPr dirty="0">
              <a:latin typeface="Oxygen" panose="020B0604020202020204" charset="0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0867" y="321010"/>
            <a:ext cx="2511130" cy="177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969" y="2164169"/>
            <a:ext cx="2020920" cy="2728651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765625" y="2318475"/>
            <a:ext cx="1957500" cy="26553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F1C23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3200" y="446400"/>
            <a:ext cx="596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Visual mood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3200" y="1170750"/>
            <a:ext cx="43797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5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Cartoon</a:t>
            </a: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 Arsène Lupin</a:t>
            </a: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 &amp; sound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5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Art style: </a:t>
            </a:r>
            <a:r>
              <a:rPr lang="fr" dirty="0">
                <a:solidFill>
                  <a:schemeClr val="dk1"/>
                </a:solidFill>
                <a:latin typeface="Oxygen" panose="020B0604020202020204" charset="0"/>
              </a:rPr>
              <a:t>Art Nouveau</a:t>
            </a:r>
            <a:endParaRPr dirty="0">
              <a:solidFill>
                <a:srgbClr val="FFFFFF"/>
              </a:solidFill>
              <a:latin typeface="Oxygen" panose="020B0604020202020204" charset="0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325" y="2269325"/>
            <a:ext cx="4001303" cy="290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7225" y="345475"/>
            <a:ext cx="2839503" cy="182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850" y="2363000"/>
            <a:ext cx="1924150" cy="2610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Design: Other inspirations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Katamari Damacy inspirations</a:t>
            </a:r>
            <a:br>
              <a:rPr lang="fr" dirty="0">
                <a:solidFill>
                  <a:srgbClr val="FFFFFF"/>
                </a:solidFill>
                <a:latin typeface="Oxygen" panose="020B0604020202020204" charset="0"/>
              </a:rPr>
            </a:br>
            <a:endParaRPr dirty="0">
              <a:solidFill>
                <a:srgbClr val="FFFFFF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Sound &amp; modeling conveys the mood</a:t>
            </a:r>
            <a:endParaRPr dirty="0">
              <a:solidFill>
                <a:srgbClr val="FFFFFF"/>
              </a:solidFill>
              <a:latin typeface="Oxygen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1246324"/>
            <a:ext cx="4260300" cy="32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5634370" y="2906758"/>
            <a:ext cx="3189900" cy="20844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F1C23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634267" y="310000"/>
            <a:ext cx="3132000" cy="23877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F1C23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3C – Camera, controls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000"/>
            <a:ext cx="43527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3rd person camera 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Top down</a:t>
            </a:r>
            <a:br>
              <a:rPr lang="fr" dirty="0">
                <a:solidFill>
                  <a:srgbClr val="D9D9D9"/>
                </a:solidFill>
                <a:latin typeface="Oxygen" panose="020B0604020202020204" charset="0"/>
              </a:rPr>
            </a:b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Xbox pad support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</p:txBody>
      </p:sp>
      <p:pic>
        <p:nvPicPr>
          <p:cNvPr id="92" name="Google Shape;92;p17" descr="C:\Users\Arthur\Documents\Boulot\Plankton Loot\GDD\caméra inclinaison.png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4267" y="428029"/>
            <a:ext cx="3189900" cy="226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738" y="2906675"/>
            <a:ext cx="3126624" cy="208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4261" y="2906675"/>
            <a:ext cx="2743807" cy="2084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941575" y="1220387"/>
            <a:ext cx="4884600" cy="27027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F1C23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3C - Character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11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Arsène Plankton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Thief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Polite and efficient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mustache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4796" y="1315959"/>
            <a:ext cx="4831304" cy="2607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826" y="3219600"/>
            <a:ext cx="1620625" cy="13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3C - Character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D9D9D9"/>
                </a:solidFill>
                <a:latin typeface="Oxygen" panose="020B0604020202020204" charset="0"/>
              </a:rPr>
              <a:t>Skills:</a:t>
            </a:r>
            <a:endParaRPr dirty="0">
              <a:solidFill>
                <a:srgbClr val="D9D9D9"/>
              </a:solidFill>
              <a:latin typeface="Oxygen" panose="020B0604020202020204" charset="0"/>
            </a:endParaRPr>
          </a:p>
          <a:p>
            <a: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sz="1800" dirty="0">
                <a:solidFill>
                  <a:srgbClr val="D9D9D9"/>
                </a:solidFill>
                <a:latin typeface="Oxygen" panose="020B0604020202020204" charset="0"/>
              </a:rPr>
              <a:t>Grow </a:t>
            </a:r>
            <a:endParaRPr sz="1800" dirty="0">
              <a:solidFill>
                <a:srgbClr val="D9D9D9"/>
              </a:solidFill>
              <a:latin typeface="Oxygen" panose="020B060402020202020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sz="1800" dirty="0">
                <a:solidFill>
                  <a:srgbClr val="D9D9D9"/>
                </a:solidFill>
                <a:latin typeface="Oxygen" panose="020B0604020202020204" charset="0"/>
              </a:rPr>
              <a:t>Shrink </a:t>
            </a:r>
            <a:endParaRPr sz="1800" dirty="0">
              <a:solidFill>
                <a:srgbClr val="D9D9D9"/>
              </a:solidFill>
              <a:latin typeface="Oxygen" panose="020B060402020202020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Blip>
                <a:blip r:embed="rId4"/>
              </a:buBlip>
            </a:pPr>
            <a:r>
              <a:rPr lang="fr" sz="1800" dirty="0">
                <a:solidFill>
                  <a:srgbClr val="D9D9D9"/>
                </a:solidFill>
                <a:latin typeface="Oxygen" panose="020B0604020202020204" charset="0"/>
              </a:rPr>
              <a:t>Dash </a:t>
            </a:r>
            <a:endParaRPr sz="1800" dirty="0">
              <a:solidFill>
                <a:srgbClr val="D9D9D9"/>
              </a:solidFill>
              <a:latin typeface="Oxygen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825" y="3030851"/>
            <a:ext cx="8128484" cy="1818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4956875" y="4113300"/>
            <a:ext cx="52200" cy="156900"/>
          </a:xfrm>
          <a:prstGeom prst="rect">
            <a:avLst/>
          </a:prstGeom>
          <a:solidFill>
            <a:srgbClr val="1B15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3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Design : Special Feature, Rewards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0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FFFFFF"/>
                </a:solidFill>
                <a:latin typeface="Oxygen" panose="020B0604020202020204" charset="0"/>
              </a:rPr>
              <a:t>Risk / Reward</a:t>
            </a:r>
            <a:r>
              <a:rPr lang="fr" dirty="0">
                <a:latin typeface="Oxygen" panose="020B0604020202020204" charset="0"/>
              </a:rPr>
              <a:t> as the core of our game</a:t>
            </a:r>
            <a:endParaRPr dirty="0">
              <a:latin typeface="Oxygen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Rewards:</a:t>
            </a:r>
            <a:endParaRPr dirty="0">
              <a:solidFill>
                <a:srgbClr val="FFFFFF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Small </a:t>
            </a:r>
            <a:r>
              <a:rPr lang="fr" dirty="0">
                <a:latin typeface="Oxygen" panose="020B0604020202020204" charset="0"/>
              </a:rPr>
              <a:t>= fast</a:t>
            </a:r>
            <a:br>
              <a:rPr lang="fr" dirty="0">
                <a:latin typeface="Oxygen" panose="020B0604020202020204" charset="0"/>
              </a:rPr>
            </a:br>
            <a:endParaRPr dirty="0"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Big </a:t>
            </a:r>
            <a:r>
              <a:rPr lang="fr" dirty="0">
                <a:solidFill>
                  <a:srgbClr val="B7B7B7"/>
                </a:solidFill>
                <a:latin typeface="Oxygen" panose="020B0604020202020204" charset="0"/>
              </a:rPr>
              <a:t>= heavy enough to trigger plates</a:t>
            </a:r>
            <a:endParaRPr dirty="0">
              <a:latin typeface="Oxygen" panose="020B0604020202020204" charset="0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350" y="1053092"/>
            <a:ext cx="2865124" cy="1796381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362" y="3001875"/>
            <a:ext cx="2865114" cy="1966396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377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D966"/>
                </a:solidFill>
                <a:latin typeface="Edda" panose="02000503000000000000" pitchFamily="50" charset="0"/>
              </a:rPr>
              <a:t>Design : Special Feature, Risks</a:t>
            </a:r>
            <a:endParaRPr dirty="0">
              <a:solidFill>
                <a:srgbClr val="FFD966"/>
              </a:solidFill>
              <a:latin typeface="Edda" panose="02000503000000000000" pitchFamily="50" charset="0"/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324193"/>
            <a:ext cx="3857700" cy="3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Risks:</a:t>
            </a:r>
            <a:endParaRPr dirty="0">
              <a:solidFill>
                <a:srgbClr val="FFFFFF"/>
              </a:solidFill>
              <a:latin typeface="Oxygen" panose="020B060402020202020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Too big</a:t>
            </a:r>
            <a:r>
              <a:rPr lang="fr" dirty="0">
                <a:latin typeface="Oxygen" panose="020B0604020202020204" charset="0"/>
              </a:rPr>
              <a:t> = slow and noisy!</a:t>
            </a:r>
            <a:br>
              <a:rPr lang="fr" dirty="0">
                <a:latin typeface="Oxygen" panose="020B0604020202020204" charset="0"/>
              </a:rPr>
            </a:br>
            <a:endParaRPr dirty="0">
              <a:latin typeface="Oxygen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Blip>
                <a:blip r:embed="rId4"/>
              </a:buBlip>
            </a:pPr>
            <a:r>
              <a:rPr lang="fr" dirty="0">
                <a:solidFill>
                  <a:srgbClr val="FFFFFF"/>
                </a:solidFill>
                <a:latin typeface="Oxygen" panose="020B0604020202020204" charset="0"/>
              </a:rPr>
              <a:t>Too small </a:t>
            </a:r>
            <a:r>
              <a:rPr lang="fr" dirty="0">
                <a:latin typeface="Oxygen" panose="020B0604020202020204" charset="0"/>
              </a:rPr>
              <a:t>= can’t progress!</a:t>
            </a:r>
            <a:endParaRPr dirty="0">
              <a:latin typeface="Oxygen" panose="020B0604020202020204" charset="0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301" y="1331438"/>
            <a:ext cx="4398001" cy="24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Dark">
    <a:dk1>
      <a:srgbClr val="FFFFFF"/>
    </a:dk1>
    <a:lt1>
      <a:srgbClr val="212121"/>
    </a:lt1>
    <a:dk2>
      <a:srgbClr val="303030"/>
    </a:dk2>
    <a:lt2>
      <a:srgbClr val="ADADAD"/>
    </a:lt2>
    <a:accent1>
      <a:srgbClr val="009688"/>
    </a:accent1>
    <a:accent2>
      <a:srgbClr val="EEEEEE"/>
    </a:accent2>
    <a:accent3>
      <a:srgbClr val="78909C"/>
    </a:accent3>
    <a:accent4>
      <a:srgbClr val="FFAB40"/>
    </a:accent4>
    <a:accent5>
      <a:srgbClr val="4DD0E1"/>
    </a:accent5>
    <a:accent6>
      <a:srgbClr val="EEFF41"/>
    </a:accent6>
    <a:hlink>
      <a:srgbClr val="4DD0E1"/>
    </a:hlink>
    <a:folHlink>
      <a:srgbClr val="4DD0E1"/>
    </a:folHlink>
  </a:clrScheme>
</a:themeOverride>
</file>

<file path=ppt/theme/themeOverride2.xml><?xml version="1.0" encoding="utf-8"?>
<a:themeOverride xmlns:a="http://schemas.openxmlformats.org/drawingml/2006/main">
  <a:clrScheme name="Simple Dark">
    <a:dk1>
      <a:srgbClr val="FFFFFF"/>
    </a:dk1>
    <a:lt1>
      <a:srgbClr val="212121"/>
    </a:lt1>
    <a:dk2>
      <a:srgbClr val="303030"/>
    </a:dk2>
    <a:lt2>
      <a:srgbClr val="ADADAD"/>
    </a:lt2>
    <a:accent1>
      <a:srgbClr val="009688"/>
    </a:accent1>
    <a:accent2>
      <a:srgbClr val="EEEEEE"/>
    </a:accent2>
    <a:accent3>
      <a:srgbClr val="78909C"/>
    </a:accent3>
    <a:accent4>
      <a:srgbClr val="FFAB40"/>
    </a:accent4>
    <a:accent5>
      <a:srgbClr val="4DD0E1"/>
    </a:accent5>
    <a:accent6>
      <a:srgbClr val="EEFF41"/>
    </a:accent6>
    <a:hlink>
      <a:srgbClr val="4DD0E1"/>
    </a:hlink>
    <a:folHlink>
      <a:srgbClr val="4DD0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445</Words>
  <Application>Microsoft Office PowerPoint</Application>
  <PresentationFormat>Affichage à l'écran 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Edda</vt:lpstr>
      <vt:lpstr>Oxygen</vt:lpstr>
      <vt:lpstr>Simple Dark</vt:lpstr>
      <vt:lpstr>Project scope</vt:lpstr>
      <vt:lpstr>Synopsis</vt:lpstr>
      <vt:lpstr>Visual mood</vt:lpstr>
      <vt:lpstr>Design: Other inspirations</vt:lpstr>
      <vt:lpstr>3C – Camera, controls</vt:lpstr>
      <vt:lpstr>3C - Character</vt:lpstr>
      <vt:lpstr>3C - Character</vt:lpstr>
      <vt:lpstr>Design : Special Feature, Rewards</vt:lpstr>
      <vt:lpstr>Design : Special Feature, Risks</vt:lpstr>
      <vt:lpstr>Design : Special Feature, Environment</vt:lpstr>
      <vt:lpstr>Obstacles</vt:lpstr>
      <vt:lpstr>Enemy design</vt:lpstr>
      <vt:lpstr>Enemy behaviour design</vt:lpstr>
      <vt:lpstr>Design: scoring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</dc:title>
  <cp:lastModifiedBy>tiphanie timores</cp:lastModifiedBy>
  <cp:revision>6</cp:revision>
  <dcterms:modified xsi:type="dcterms:W3CDTF">2018-11-15T21:02:38Z</dcterms:modified>
</cp:coreProperties>
</file>