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0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13A85-740D-F445-A2BA-A0B2B5F0DD37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F3C16-6D00-6B47-B49D-6B7F7C1E2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416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CCE22A-DE18-5141-B826-EA19CF2C4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SITE E-LEARNING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A7B4FC-57F0-0142-A0B7-73596573D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Maxime Chagnon </a:t>
            </a:r>
          </a:p>
          <a:p>
            <a:r>
              <a:rPr lang="fr-FR" dirty="0"/>
              <a:t>Rachid </a:t>
            </a:r>
            <a:r>
              <a:rPr lang="fr-FR" dirty="0" err="1"/>
              <a:t>Boubaya</a:t>
            </a:r>
            <a:r>
              <a:rPr lang="fr-FR" dirty="0"/>
              <a:t> </a:t>
            </a:r>
          </a:p>
          <a:p>
            <a:r>
              <a:rPr lang="fr-FR" dirty="0"/>
              <a:t>Tiphaine </a:t>
            </a:r>
            <a:r>
              <a:rPr lang="fr-FR" dirty="0" err="1"/>
              <a:t>Minguet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591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090814-71BC-6B43-AC3A-CF360A32A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914" y="1563982"/>
            <a:ext cx="5283939" cy="30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E64CC9F-1CC9-EE40-B54C-B7D84A85B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98"/>
          <a:stretch/>
        </p:blipFill>
        <p:spPr bwMode="auto">
          <a:xfrm>
            <a:off x="6431949" y="1563982"/>
            <a:ext cx="5283939" cy="35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DDFA61-023B-2F46-B11A-FB56AE39DBD4}"/>
              </a:ext>
            </a:extLst>
          </p:cNvPr>
          <p:cNvGrpSpPr/>
          <p:nvPr/>
        </p:nvGrpSpPr>
        <p:grpSpPr>
          <a:xfrm>
            <a:off x="1745046" y="278655"/>
            <a:ext cx="7736976" cy="628650"/>
            <a:chOff x="1745046" y="278655"/>
            <a:chExt cx="7736976" cy="628650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E1F53F19-77EC-C841-A656-3EA91249D698}"/>
                </a:ext>
              </a:extLst>
            </p:cNvPr>
            <p:cNvSpPr/>
            <p:nvPr/>
          </p:nvSpPr>
          <p:spPr>
            <a:xfrm>
              <a:off x="2209685" y="278655"/>
              <a:ext cx="7272337" cy="628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A25CD125-6A9F-B145-A08D-8588C618C539}"/>
                </a:ext>
              </a:extLst>
            </p:cNvPr>
            <p:cNvSpPr txBox="1"/>
            <p:nvPr/>
          </p:nvSpPr>
          <p:spPr>
            <a:xfrm>
              <a:off x="1745046" y="331370"/>
              <a:ext cx="7668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solidFill>
                    <a:schemeClr val="bg1"/>
                  </a:solidFill>
                </a:rPr>
                <a:t>1. Maquette</a:t>
              </a:r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4AF864E9-1581-D847-A53A-BEBAC3F9CC72}"/>
              </a:ext>
            </a:extLst>
          </p:cNvPr>
          <p:cNvSpPr txBox="1"/>
          <p:nvPr/>
        </p:nvSpPr>
        <p:spPr>
          <a:xfrm>
            <a:off x="812060" y="4792213"/>
            <a:ext cx="5283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Page d’accueil: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Barre de navigation avec nos  3 catégories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Section pour ajouter des liens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FDD75D2-B977-3D4F-AEC1-11282DC3F79A}"/>
              </a:ext>
            </a:extLst>
          </p:cNvPr>
          <p:cNvSpPr txBox="1"/>
          <p:nvPr/>
        </p:nvSpPr>
        <p:spPr>
          <a:xfrm>
            <a:off x="6771841" y="4842936"/>
            <a:ext cx="5283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Page par catégorie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Chaque vidéo  compartimentée avec son titre et directement visionnée sur la page   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17F31FBF-7AD5-5544-9F30-D37D4047D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18"/>
          <a:stretch/>
        </p:blipFill>
        <p:spPr bwMode="auto">
          <a:xfrm>
            <a:off x="6431949" y="1918010"/>
            <a:ext cx="5283939" cy="270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18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1453D34F-D890-2045-B67F-4C9D0E3DBE36}"/>
              </a:ext>
            </a:extLst>
          </p:cNvPr>
          <p:cNvSpPr/>
          <p:nvPr/>
        </p:nvSpPr>
        <p:spPr>
          <a:xfrm>
            <a:off x="1550020" y="1138311"/>
            <a:ext cx="8597590" cy="520762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B8DDFA61-023B-2F46-B11A-FB56AE39DBD4}"/>
              </a:ext>
            </a:extLst>
          </p:cNvPr>
          <p:cNvGrpSpPr/>
          <p:nvPr/>
        </p:nvGrpSpPr>
        <p:grpSpPr>
          <a:xfrm>
            <a:off x="1778500" y="287504"/>
            <a:ext cx="7736976" cy="628650"/>
            <a:chOff x="1745046" y="278655"/>
            <a:chExt cx="7736976" cy="628650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E1F53F19-77EC-C841-A656-3EA91249D698}"/>
                </a:ext>
              </a:extLst>
            </p:cNvPr>
            <p:cNvSpPr/>
            <p:nvPr/>
          </p:nvSpPr>
          <p:spPr>
            <a:xfrm>
              <a:off x="2209685" y="278655"/>
              <a:ext cx="7272337" cy="628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A25CD125-6A9F-B145-A08D-8588C618C539}"/>
                </a:ext>
              </a:extLst>
            </p:cNvPr>
            <p:cNvSpPr txBox="1"/>
            <p:nvPr/>
          </p:nvSpPr>
          <p:spPr>
            <a:xfrm>
              <a:off x="1745046" y="331370"/>
              <a:ext cx="7668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solidFill>
                    <a:schemeClr val="bg1"/>
                  </a:solidFill>
                </a:rPr>
                <a:t>2. Structure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764393A-0951-1A43-8F35-062D01EB6202}"/>
              </a:ext>
            </a:extLst>
          </p:cNvPr>
          <p:cNvGrpSpPr/>
          <p:nvPr/>
        </p:nvGrpSpPr>
        <p:grpSpPr>
          <a:xfrm>
            <a:off x="5979664" y="1485487"/>
            <a:ext cx="3710745" cy="2339382"/>
            <a:chOff x="4641521" y="1335246"/>
            <a:chExt cx="2408664" cy="173133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2000DA48-5B7F-1240-810A-4813F82B7233}"/>
                </a:ext>
              </a:extLst>
            </p:cNvPr>
            <p:cNvGrpSpPr/>
            <p:nvPr/>
          </p:nvGrpSpPr>
          <p:grpSpPr>
            <a:xfrm>
              <a:off x="4641521" y="1335246"/>
              <a:ext cx="2408664" cy="1731339"/>
              <a:chOff x="4641521" y="1335246"/>
              <a:chExt cx="2408664" cy="1731339"/>
            </a:xfrm>
          </p:grpSpPr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5BB6F549-EC42-6942-8DCE-ABA77C97BC39}"/>
                  </a:ext>
                </a:extLst>
              </p:cNvPr>
              <p:cNvSpPr/>
              <p:nvPr/>
            </p:nvSpPr>
            <p:spPr>
              <a:xfrm>
                <a:off x="4641521" y="1335246"/>
                <a:ext cx="2408664" cy="17313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1729FEEF-4263-454F-9981-99142E2B91AD}"/>
                  </a:ext>
                </a:extLst>
              </p:cNvPr>
              <p:cNvSpPr txBox="1"/>
              <p:nvPr/>
            </p:nvSpPr>
            <p:spPr>
              <a:xfrm>
                <a:off x="5065265" y="1419163"/>
                <a:ext cx="1561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>
                    <a:solidFill>
                      <a:schemeClr val="bg1"/>
                    </a:solidFill>
                  </a:rPr>
                  <a:t>STATIC</a:t>
                </a:r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E4284CFC-218D-F640-BF83-C5B609881C22}"/>
                </a:ext>
              </a:extLst>
            </p:cNvPr>
            <p:cNvGrpSpPr/>
            <p:nvPr/>
          </p:nvGrpSpPr>
          <p:grpSpPr>
            <a:xfrm>
              <a:off x="5009509" y="1829838"/>
              <a:ext cx="1672683" cy="1093620"/>
              <a:chOff x="5009509" y="1829838"/>
              <a:chExt cx="1672683" cy="1093620"/>
            </a:xfrm>
          </p:grpSpPr>
          <p:sp>
            <p:nvSpPr>
              <p:cNvPr id="7" name="Rectangle : coins arrondis 6">
                <a:extLst>
                  <a:ext uri="{FF2B5EF4-FFF2-40B4-BE49-F238E27FC236}">
                    <a16:creationId xmlns:a16="http://schemas.microsoft.com/office/drawing/2014/main" id="{F80CF5ED-0828-894F-B569-8193FFEB9827}"/>
                  </a:ext>
                </a:extLst>
              </p:cNvPr>
              <p:cNvSpPr/>
              <p:nvPr/>
            </p:nvSpPr>
            <p:spPr>
              <a:xfrm>
                <a:off x="5009509" y="1829838"/>
                <a:ext cx="1672683" cy="109362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886B303-461B-F142-87C9-1DFC11912865}"/>
                  </a:ext>
                </a:extLst>
              </p:cNvPr>
              <p:cNvSpPr txBox="1"/>
              <p:nvPr/>
            </p:nvSpPr>
            <p:spPr>
              <a:xfrm>
                <a:off x="5065265" y="1944731"/>
                <a:ext cx="1561171" cy="888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 err="1">
                    <a:solidFill>
                      <a:schemeClr val="bg1"/>
                    </a:solidFill>
                  </a:rPr>
                  <a:t>Style.CSS</a:t>
                </a:r>
                <a:endParaRPr lang="fr-FR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b="1" dirty="0" err="1">
                    <a:solidFill>
                      <a:schemeClr val="bg1"/>
                    </a:solidFill>
                  </a:rPr>
                  <a:t>Python.css</a:t>
                </a:r>
                <a:endParaRPr lang="fr-FR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b="1" dirty="0" err="1">
                    <a:solidFill>
                      <a:schemeClr val="bg1"/>
                    </a:solidFill>
                  </a:rPr>
                  <a:t>Javascript.css</a:t>
                </a:r>
                <a:endParaRPr lang="fr-FR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b="1" dirty="0" err="1">
                    <a:solidFill>
                      <a:schemeClr val="bg1"/>
                    </a:solidFill>
                  </a:rPr>
                  <a:t>Azure.css</a:t>
                </a:r>
                <a:r>
                  <a:rPr lang="fr-FR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905F59A-9843-0746-8B31-81B26D3E9C42}"/>
              </a:ext>
            </a:extLst>
          </p:cNvPr>
          <p:cNvGrpSpPr/>
          <p:nvPr/>
        </p:nvGrpSpPr>
        <p:grpSpPr>
          <a:xfrm>
            <a:off x="2044390" y="1485486"/>
            <a:ext cx="3810000" cy="2339382"/>
            <a:chOff x="970156" y="1372486"/>
            <a:chExt cx="2408664" cy="2339382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5E8353B7-4156-874C-8D43-757E3F1DF2B4}"/>
                </a:ext>
              </a:extLst>
            </p:cNvPr>
            <p:cNvSpPr/>
            <p:nvPr/>
          </p:nvSpPr>
          <p:spPr>
            <a:xfrm>
              <a:off x="970156" y="1372486"/>
              <a:ext cx="2408664" cy="23393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2428A8F-2E62-4B4E-9F27-A6D630F4B91D}"/>
                </a:ext>
              </a:extLst>
            </p:cNvPr>
            <p:cNvSpPr txBox="1"/>
            <p:nvPr/>
          </p:nvSpPr>
          <p:spPr>
            <a:xfrm>
              <a:off x="1393902" y="1504501"/>
              <a:ext cx="1561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TEMPLATES</a:t>
              </a:r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22D9CA5F-5FCA-864E-B709-1A1BFA09A30D}"/>
                </a:ext>
              </a:extLst>
            </p:cNvPr>
            <p:cNvGrpSpPr/>
            <p:nvPr/>
          </p:nvGrpSpPr>
          <p:grpSpPr>
            <a:xfrm>
              <a:off x="1338146" y="2043377"/>
              <a:ext cx="1672683" cy="1514956"/>
              <a:chOff x="1338146" y="2043377"/>
              <a:chExt cx="1672683" cy="1514956"/>
            </a:xfrm>
          </p:grpSpPr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C0BA87B6-0D99-B148-AD25-122CFD20A702}"/>
                  </a:ext>
                </a:extLst>
              </p:cNvPr>
              <p:cNvSpPr/>
              <p:nvPr/>
            </p:nvSpPr>
            <p:spPr>
              <a:xfrm>
                <a:off x="1338146" y="2043377"/>
                <a:ext cx="1672683" cy="15149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AAB810-710B-8F4B-B834-1A02BCC9FCAC}"/>
                  </a:ext>
                </a:extLst>
              </p:cNvPr>
              <p:cNvSpPr txBox="1"/>
              <p:nvPr/>
            </p:nvSpPr>
            <p:spPr>
              <a:xfrm>
                <a:off x="1387482" y="2196022"/>
                <a:ext cx="15611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 err="1">
                    <a:solidFill>
                      <a:schemeClr val="bg1"/>
                    </a:solidFill>
                  </a:rPr>
                  <a:t>Index.HTML</a:t>
                </a:r>
                <a:endParaRPr lang="fr-FR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b="1" dirty="0" err="1">
                    <a:solidFill>
                      <a:schemeClr val="bg1"/>
                    </a:solidFill>
                  </a:rPr>
                  <a:t>Python.html</a:t>
                </a:r>
                <a:endParaRPr lang="fr-FR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b="1" dirty="0" err="1">
                    <a:solidFill>
                      <a:schemeClr val="bg1"/>
                    </a:solidFill>
                  </a:rPr>
                  <a:t>Javascript.html</a:t>
                </a:r>
                <a:endParaRPr lang="fr-FR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b="1" dirty="0" err="1">
                    <a:solidFill>
                      <a:schemeClr val="bg1"/>
                    </a:solidFill>
                  </a:rPr>
                  <a:t>Azure.html</a:t>
                </a:r>
                <a:endParaRPr lang="fr-FR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843E4DCF-13E5-A049-96D6-5641294DD18E}"/>
              </a:ext>
            </a:extLst>
          </p:cNvPr>
          <p:cNvGrpSpPr/>
          <p:nvPr/>
        </p:nvGrpSpPr>
        <p:grpSpPr>
          <a:xfrm>
            <a:off x="3035743" y="4115647"/>
            <a:ext cx="1672683" cy="579864"/>
            <a:chOff x="5009510" y="2160166"/>
            <a:chExt cx="1672683" cy="579864"/>
          </a:xfrm>
        </p:grpSpPr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463A8CB7-DED5-9347-812D-ACA6AD85790C}"/>
                </a:ext>
              </a:extLst>
            </p:cNvPr>
            <p:cNvSpPr/>
            <p:nvPr/>
          </p:nvSpPr>
          <p:spPr>
            <a:xfrm>
              <a:off x="5009510" y="2160166"/>
              <a:ext cx="1672683" cy="57986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7E74D14E-1D61-A241-933C-5E17C2A4A73A}"/>
                </a:ext>
              </a:extLst>
            </p:cNvPr>
            <p:cNvSpPr txBox="1"/>
            <p:nvPr/>
          </p:nvSpPr>
          <p:spPr>
            <a:xfrm>
              <a:off x="5065265" y="2293310"/>
              <a:ext cx="1561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err="1">
                  <a:solidFill>
                    <a:schemeClr val="bg1"/>
                  </a:solidFill>
                </a:rPr>
                <a:t>Api.py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38C11F90-CE9C-774E-BED2-EBA953FC16A9}"/>
              </a:ext>
            </a:extLst>
          </p:cNvPr>
          <p:cNvGrpSpPr/>
          <p:nvPr/>
        </p:nvGrpSpPr>
        <p:grpSpPr>
          <a:xfrm>
            <a:off x="3044283" y="5139825"/>
            <a:ext cx="1672683" cy="579864"/>
            <a:chOff x="5009510" y="2160166"/>
            <a:chExt cx="1672683" cy="579864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24338A08-7F9C-3C4A-9B3F-941372B1ECE9}"/>
                </a:ext>
              </a:extLst>
            </p:cNvPr>
            <p:cNvSpPr/>
            <p:nvPr/>
          </p:nvSpPr>
          <p:spPr>
            <a:xfrm>
              <a:off x="5009510" y="2160166"/>
              <a:ext cx="1672683" cy="57986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D2FF1DAB-9961-E548-B6B9-BA580134741F}"/>
                </a:ext>
              </a:extLst>
            </p:cNvPr>
            <p:cNvSpPr txBox="1"/>
            <p:nvPr/>
          </p:nvSpPr>
          <p:spPr>
            <a:xfrm>
              <a:off x="5065265" y="2293310"/>
              <a:ext cx="1561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err="1">
                  <a:solidFill>
                    <a:schemeClr val="bg1"/>
                  </a:solidFill>
                </a:rPr>
                <a:t>DB.py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E59AC243-06AB-0F48-8AD9-7D0D9B2489EF}"/>
              </a:ext>
            </a:extLst>
          </p:cNvPr>
          <p:cNvGrpSpPr/>
          <p:nvPr/>
        </p:nvGrpSpPr>
        <p:grpSpPr>
          <a:xfrm>
            <a:off x="6704494" y="4143525"/>
            <a:ext cx="1672683" cy="579864"/>
            <a:chOff x="5009510" y="2160166"/>
            <a:chExt cx="1672683" cy="579864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33AAE928-AC2A-CA43-9B26-F33CBBBEBDAC}"/>
                </a:ext>
              </a:extLst>
            </p:cNvPr>
            <p:cNvSpPr/>
            <p:nvPr/>
          </p:nvSpPr>
          <p:spPr>
            <a:xfrm>
              <a:off x="5009510" y="2160166"/>
              <a:ext cx="1672683" cy="57986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AF7298FB-8D8D-B34D-B35E-2D4AAF8EBB4F}"/>
                </a:ext>
              </a:extLst>
            </p:cNvPr>
            <p:cNvSpPr txBox="1"/>
            <p:nvPr/>
          </p:nvSpPr>
          <p:spPr>
            <a:xfrm>
              <a:off x="5065265" y="2293310"/>
              <a:ext cx="1561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err="1">
                  <a:solidFill>
                    <a:schemeClr val="bg1"/>
                  </a:solidFill>
                </a:rPr>
                <a:t>Readme.md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F1467366-49B4-7449-B82F-1C23ACE14D1A}"/>
              </a:ext>
            </a:extLst>
          </p:cNvPr>
          <p:cNvGrpSpPr/>
          <p:nvPr/>
        </p:nvGrpSpPr>
        <p:grpSpPr>
          <a:xfrm>
            <a:off x="6715646" y="5139825"/>
            <a:ext cx="1672683" cy="579864"/>
            <a:chOff x="5009510" y="2160166"/>
            <a:chExt cx="1672683" cy="579864"/>
          </a:xfrm>
        </p:grpSpPr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955837F8-5A8F-3043-861C-85AD0425F4FE}"/>
                </a:ext>
              </a:extLst>
            </p:cNvPr>
            <p:cNvSpPr/>
            <p:nvPr/>
          </p:nvSpPr>
          <p:spPr>
            <a:xfrm>
              <a:off x="5009510" y="2160166"/>
              <a:ext cx="1672683" cy="57986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3BBA0484-D7B9-5B4B-9DFE-DE9337E05929}"/>
                </a:ext>
              </a:extLst>
            </p:cNvPr>
            <p:cNvSpPr txBox="1"/>
            <p:nvPr/>
          </p:nvSpPr>
          <p:spPr>
            <a:xfrm>
              <a:off x="5065265" y="2293310"/>
              <a:ext cx="1561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.</a:t>
              </a:r>
              <a:r>
                <a:rPr lang="fr-FR" b="1" dirty="0" err="1">
                  <a:solidFill>
                    <a:schemeClr val="bg1"/>
                  </a:solidFill>
                </a:rPr>
                <a:t>gitignore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38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B8DDFA61-023B-2F46-B11A-FB56AE39DBD4}"/>
              </a:ext>
            </a:extLst>
          </p:cNvPr>
          <p:cNvGrpSpPr/>
          <p:nvPr/>
        </p:nvGrpSpPr>
        <p:grpSpPr>
          <a:xfrm>
            <a:off x="1778500" y="287504"/>
            <a:ext cx="7736976" cy="628650"/>
            <a:chOff x="1745046" y="278655"/>
            <a:chExt cx="7736976" cy="628650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E1F53F19-77EC-C841-A656-3EA91249D698}"/>
                </a:ext>
              </a:extLst>
            </p:cNvPr>
            <p:cNvSpPr/>
            <p:nvPr/>
          </p:nvSpPr>
          <p:spPr>
            <a:xfrm>
              <a:off x="2209685" y="278655"/>
              <a:ext cx="7272337" cy="628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A25CD125-6A9F-B145-A08D-8588C618C539}"/>
                </a:ext>
              </a:extLst>
            </p:cNvPr>
            <p:cNvSpPr txBox="1"/>
            <p:nvPr/>
          </p:nvSpPr>
          <p:spPr>
            <a:xfrm>
              <a:off x="1745046" y="331370"/>
              <a:ext cx="7668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>
                  <a:solidFill>
                    <a:schemeClr val="bg1"/>
                  </a:solidFill>
                </a:rPr>
                <a:t>3. </a:t>
              </a:r>
              <a:r>
                <a:rPr lang="fr-FR" sz="2800" b="1" dirty="0">
                  <a:solidFill>
                    <a:schemeClr val="bg1"/>
                  </a:solidFill>
                </a:rPr>
                <a:t>Répartition 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6400A5EE-B3B5-0042-BCAA-C2C6FE2E5D70}"/>
              </a:ext>
            </a:extLst>
          </p:cNvPr>
          <p:cNvGrpSpPr/>
          <p:nvPr/>
        </p:nvGrpSpPr>
        <p:grpSpPr>
          <a:xfrm>
            <a:off x="-467239" y="3029049"/>
            <a:ext cx="5072795" cy="3488732"/>
            <a:chOff x="-589535" y="2995702"/>
            <a:chExt cx="5072795" cy="3488732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4B17A6B5-D5A1-DE41-963D-AE70C918B722}"/>
                </a:ext>
              </a:extLst>
            </p:cNvPr>
            <p:cNvGrpSpPr/>
            <p:nvPr/>
          </p:nvGrpSpPr>
          <p:grpSpPr>
            <a:xfrm>
              <a:off x="-589535" y="2995702"/>
              <a:ext cx="5072795" cy="3488732"/>
              <a:chOff x="-588288" y="1276814"/>
              <a:chExt cx="5127822" cy="5207620"/>
            </a:xfrm>
          </p:grpSpPr>
          <p:sp>
            <p:nvSpPr>
              <p:cNvPr id="35" name="Rectangle : coins arrondis 34">
                <a:extLst>
                  <a:ext uri="{FF2B5EF4-FFF2-40B4-BE49-F238E27FC236}">
                    <a16:creationId xmlns:a16="http://schemas.microsoft.com/office/drawing/2014/main" id="{1453D34F-D890-2045-B67F-4C9D0E3DBE36}"/>
                  </a:ext>
                </a:extLst>
              </p:cNvPr>
              <p:cNvSpPr/>
              <p:nvPr/>
            </p:nvSpPr>
            <p:spPr>
              <a:xfrm>
                <a:off x="302941" y="1276814"/>
                <a:ext cx="3345365" cy="5207620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73BF8B0-059C-DB45-AE31-CCC0D867F06B}"/>
                  </a:ext>
                </a:extLst>
              </p:cNvPr>
              <p:cNvSpPr txBox="1"/>
              <p:nvPr/>
            </p:nvSpPr>
            <p:spPr>
              <a:xfrm>
                <a:off x="-588288" y="1492680"/>
                <a:ext cx="51278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>
                    <a:solidFill>
                      <a:schemeClr val="bg1"/>
                    </a:solidFill>
                  </a:rPr>
                  <a:t>RACHID</a:t>
                </a:r>
              </a:p>
            </p:txBody>
          </p:sp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6B42735F-DD28-E84D-A9D0-A8936DC826EE}"/>
                  </a:ext>
                </a:extLst>
              </p:cNvPr>
              <p:cNvSpPr/>
              <p:nvPr/>
            </p:nvSpPr>
            <p:spPr>
              <a:xfrm>
                <a:off x="748405" y="2325030"/>
                <a:ext cx="2463145" cy="32561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47572D91-9F5E-6549-8EBF-5E39A25D3322}"/>
                </a:ext>
              </a:extLst>
            </p:cNvPr>
            <p:cNvSpPr txBox="1"/>
            <p:nvPr/>
          </p:nvSpPr>
          <p:spPr>
            <a:xfrm>
              <a:off x="1181551" y="3761603"/>
              <a:ext cx="1449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PYTHON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F112A1A6-FB39-FF45-B075-99A09B26FD3D}"/>
                </a:ext>
              </a:extLst>
            </p:cNvPr>
            <p:cNvSpPr txBox="1"/>
            <p:nvPr/>
          </p:nvSpPr>
          <p:spPr>
            <a:xfrm>
              <a:off x="1105004" y="4341304"/>
              <a:ext cx="18084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HTML Python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CSS Python 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D72B2BBA-70AF-5845-8B13-261AA64F4649}"/>
              </a:ext>
            </a:extLst>
          </p:cNvPr>
          <p:cNvGrpSpPr/>
          <p:nvPr/>
        </p:nvGrpSpPr>
        <p:grpSpPr>
          <a:xfrm>
            <a:off x="3647471" y="3044261"/>
            <a:ext cx="4818317" cy="3488732"/>
            <a:chOff x="3511644" y="2995702"/>
            <a:chExt cx="4818317" cy="3488732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78579350-5645-B847-A62A-AE94BBAD8CF3}"/>
                </a:ext>
              </a:extLst>
            </p:cNvPr>
            <p:cNvGrpSpPr/>
            <p:nvPr/>
          </p:nvGrpSpPr>
          <p:grpSpPr>
            <a:xfrm>
              <a:off x="3511644" y="2995702"/>
              <a:ext cx="4818317" cy="3488732"/>
              <a:chOff x="3511644" y="1276814"/>
              <a:chExt cx="5127822" cy="5207620"/>
            </a:xfrm>
          </p:grpSpPr>
          <p:sp>
            <p:nvSpPr>
              <p:cNvPr id="36" name="Rectangle : coins arrondis 35">
                <a:extLst>
                  <a:ext uri="{FF2B5EF4-FFF2-40B4-BE49-F238E27FC236}">
                    <a16:creationId xmlns:a16="http://schemas.microsoft.com/office/drawing/2014/main" id="{3CA3FB08-E0E7-6A4E-B77C-C2620D96B4D1}"/>
                  </a:ext>
                </a:extLst>
              </p:cNvPr>
              <p:cNvSpPr/>
              <p:nvPr/>
            </p:nvSpPr>
            <p:spPr>
              <a:xfrm>
                <a:off x="4423317" y="1276814"/>
                <a:ext cx="3345365" cy="5207620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7643E0F4-C858-1A46-A347-981B24678344}"/>
                  </a:ext>
                </a:extLst>
              </p:cNvPr>
              <p:cNvSpPr txBox="1"/>
              <p:nvPr/>
            </p:nvSpPr>
            <p:spPr>
              <a:xfrm>
                <a:off x="3511644" y="1474496"/>
                <a:ext cx="51278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>
                    <a:solidFill>
                      <a:schemeClr val="bg1"/>
                    </a:solidFill>
                  </a:rPr>
                  <a:t>MAX</a:t>
                </a:r>
              </a:p>
            </p:txBody>
          </p:sp>
          <p:sp>
            <p:nvSpPr>
              <p:cNvPr id="42" name="Rectangle : coins arrondis 41">
                <a:extLst>
                  <a:ext uri="{FF2B5EF4-FFF2-40B4-BE49-F238E27FC236}">
                    <a16:creationId xmlns:a16="http://schemas.microsoft.com/office/drawing/2014/main" id="{78B7E8E9-BEEF-7242-A153-6D98E740621F}"/>
                  </a:ext>
                </a:extLst>
              </p:cNvPr>
              <p:cNvSpPr/>
              <p:nvPr/>
            </p:nvSpPr>
            <p:spPr>
              <a:xfrm>
                <a:off x="4864427" y="2358376"/>
                <a:ext cx="2463145" cy="325615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1666B3D0-EEEA-3440-8FBD-ED1A896F1928}"/>
                </a:ext>
              </a:extLst>
            </p:cNvPr>
            <p:cNvSpPr txBox="1"/>
            <p:nvPr/>
          </p:nvSpPr>
          <p:spPr>
            <a:xfrm>
              <a:off x="5195972" y="3761603"/>
              <a:ext cx="1449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JAVASCRIPT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4B1366A1-2485-F349-81D3-F7E5E358DD97}"/>
                </a:ext>
              </a:extLst>
            </p:cNvPr>
            <p:cNvSpPr txBox="1"/>
            <p:nvPr/>
          </p:nvSpPr>
          <p:spPr>
            <a:xfrm>
              <a:off x="5035804" y="4369967"/>
              <a:ext cx="18084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HTML </a:t>
              </a:r>
              <a:r>
                <a:rPr lang="fr-FR" dirty="0" err="1">
                  <a:solidFill>
                    <a:schemeClr val="bg1"/>
                  </a:solidFill>
                </a:rPr>
                <a:t>Javascript</a:t>
              </a:r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CSS </a:t>
              </a:r>
              <a:r>
                <a:rPr lang="fr-FR" dirty="0" err="1">
                  <a:solidFill>
                    <a:schemeClr val="bg1"/>
                  </a:solidFill>
                </a:rPr>
                <a:t>Javascript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D077D465-F4FB-7144-A964-01E89149B0C9}"/>
              </a:ext>
            </a:extLst>
          </p:cNvPr>
          <p:cNvGrpSpPr/>
          <p:nvPr/>
        </p:nvGrpSpPr>
        <p:grpSpPr>
          <a:xfrm>
            <a:off x="7702774" y="3084120"/>
            <a:ext cx="4864428" cy="3409014"/>
            <a:chOff x="7768682" y="3075420"/>
            <a:chExt cx="4864428" cy="3409014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8C80C1C3-4537-CB47-863E-338F298987D0}"/>
                </a:ext>
              </a:extLst>
            </p:cNvPr>
            <p:cNvGrpSpPr/>
            <p:nvPr/>
          </p:nvGrpSpPr>
          <p:grpSpPr>
            <a:xfrm>
              <a:off x="7768682" y="3075420"/>
              <a:ext cx="4864428" cy="3409014"/>
              <a:chOff x="7700351" y="1310161"/>
              <a:chExt cx="5127822" cy="5207620"/>
            </a:xfrm>
          </p:grpSpPr>
          <p:sp>
            <p:nvSpPr>
              <p:cNvPr id="37" name="Rectangle : coins arrondis 36">
                <a:extLst>
                  <a:ext uri="{FF2B5EF4-FFF2-40B4-BE49-F238E27FC236}">
                    <a16:creationId xmlns:a16="http://schemas.microsoft.com/office/drawing/2014/main" id="{F7073268-F4E3-2B41-833E-457C4017EB96}"/>
                  </a:ext>
                </a:extLst>
              </p:cNvPr>
              <p:cNvSpPr/>
              <p:nvPr/>
            </p:nvSpPr>
            <p:spPr>
              <a:xfrm>
                <a:off x="8543693" y="1310161"/>
                <a:ext cx="3345365" cy="5207620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54581268-E122-9448-86AA-DF174B97175D}"/>
                  </a:ext>
                </a:extLst>
              </p:cNvPr>
              <p:cNvSpPr txBox="1"/>
              <p:nvPr/>
            </p:nvSpPr>
            <p:spPr>
              <a:xfrm>
                <a:off x="7700351" y="1465880"/>
                <a:ext cx="51278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>
                    <a:solidFill>
                      <a:schemeClr val="bg1"/>
                    </a:solidFill>
                  </a:rPr>
                  <a:t>TIPHAINE</a:t>
                </a:r>
              </a:p>
            </p:txBody>
          </p:sp>
          <p:sp>
            <p:nvSpPr>
              <p:cNvPr id="43" name="Rectangle : coins arrondis 42">
                <a:extLst>
                  <a:ext uri="{FF2B5EF4-FFF2-40B4-BE49-F238E27FC236}">
                    <a16:creationId xmlns:a16="http://schemas.microsoft.com/office/drawing/2014/main" id="{A8095055-B81B-3447-96EE-2982B028D89B}"/>
                  </a:ext>
                </a:extLst>
              </p:cNvPr>
              <p:cNvSpPr/>
              <p:nvPr/>
            </p:nvSpPr>
            <p:spPr>
              <a:xfrm>
                <a:off x="9032689" y="2358376"/>
                <a:ext cx="2463145" cy="325615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7B93AB20-3030-DD47-8D73-6DBA7E8E7244}"/>
                </a:ext>
              </a:extLst>
            </p:cNvPr>
            <p:cNvSpPr txBox="1"/>
            <p:nvPr/>
          </p:nvSpPr>
          <p:spPr>
            <a:xfrm>
              <a:off x="9447265" y="3761603"/>
              <a:ext cx="1449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AZURE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5AE957FC-20AC-0941-A8C8-336A6B7611A3}"/>
                </a:ext>
              </a:extLst>
            </p:cNvPr>
            <p:cNvSpPr txBox="1"/>
            <p:nvPr/>
          </p:nvSpPr>
          <p:spPr>
            <a:xfrm>
              <a:off x="9296687" y="4365710"/>
              <a:ext cx="18084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HTML Azure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CSS Azure</a:t>
              </a:r>
            </a:p>
          </p:txBody>
        </p:sp>
      </p:grp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E6E923FA-499F-AB4D-90CD-88DA4C9F83D2}"/>
              </a:ext>
            </a:extLst>
          </p:cNvPr>
          <p:cNvSpPr/>
          <p:nvPr/>
        </p:nvSpPr>
        <p:spPr>
          <a:xfrm>
            <a:off x="414426" y="1225258"/>
            <a:ext cx="11261899" cy="156205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554CCF2-7114-D54B-ADFE-7B6E99B8E9E8}"/>
              </a:ext>
            </a:extLst>
          </p:cNvPr>
          <p:cNvSpPr txBox="1"/>
          <p:nvPr/>
        </p:nvSpPr>
        <p:spPr>
          <a:xfrm>
            <a:off x="739947" y="1886156"/>
            <a:ext cx="10278720" cy="923330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Base de donnée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Base de l’API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Page d’accueil (HTML et CSS)  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243AE2C-3789-4346-A2D4-478FE8CC0A54}"/>
              </a:ext>
            </a:extLst>
          </p:cNvPr>
          <p:cNvSpPr txBox="1"/>
          <p:nvPr/>
        </p:nvSpPr>
        <p:spPr>
          <a:xfrm>
            <a:off x="3402891" y="1302614"/>
            <a:ext cx="495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EN GROUPE</a:t>
            </a:r>
          </a:p>
        </p:txBody>
      </p:sp>
    </p:spTree>
    <p:extLst>
      <p:ext uri="{BB962C8B-B14F-4D97-AF65-F5344CB8AC3E}">
        <p14:creationId xmlns:p14="http://schemas.microsoft.com/office/powerpoint/2010/main" val="795016413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Cadre</Template>
  <TotalTime>78</TotalTime>
  <Words>118</Words>
  <Application>Microsoft Macintosh PowerPoint</Application>
  <PresentationFormat>Grand écran</PresentationFormat>
  <Paragraphs>46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Wingdings 2</vt:lpstr>
      <vt:lpstr>Cadre</vt:lpstr>
      <vt:lpstr>SITE E-LEARNING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E-LEARNING</dc:title>
  <dc:creator>Tiphaine Minguet</dc:creator>
  <cp:lastModifiedBy>Tiphaine Minguet</cp:lastModifiedBy>
  <cp:revision>8</cp:revision>
  <dcterms:created xsi:type="dcterms:W3CDTF">2021-02-23T14:49:34Z</dcterms:created>
  <dcterms:modified xsi:type="dcterms:W3CDTF">2021-02-24T08:18:38Z</dcterms:modified>
</cp:coreProperties>
</file>