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9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1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3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0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5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8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2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3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0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3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3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84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09693C-1267-A04B-9F56-5BC696E2E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9"/>
            <a:ext cx="5227171" cy="3189886"/>
          </a:xfrm>
        </p:spPr>
        <p:txBody>
          <a:bodyPr>
            <a:normAutofit fontScale="90000"/>
          </a:bodyPr>
          <a:lstStyle/>
          <a:p>
            <a:r>
              <a:rPr lang="fr-FR" dirty="0"/>
              <a:t>Introduction to Azure STORAGE &amp; AZURE FUNCTION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76FBC6-7A82-E442-8603-96BB3E232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209503"/>
            <a:ext cx="4857857" cy="1581697"/>
          </a:xfrm>
        </p:spPr>
        <p:txBody>
          <a:bodyPr>
            <a:normAutofit/>
          </a:bodyPr>
          <a:lstStyle/>
          <a:p>
            <a:r>
              <a:rPr lang="en-US"/>
              <a:t>Create functions with Azure as a microservice that resize pictures and send an email with the resized picture in it to our user.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Bâtiment et éclairage flous">
            <a:extLst>
              <a:ext uri="{FF2B5EF4-FFF2-40B4-BE49-F238E27FC236}">
                <a16:creationId xmlns:a16="http://schemas.microsoft.com/office/drawing/2014/main" id="{485B5509-E13B-431D-B57E-093E9F0324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9" r="25470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5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8A6363-9E0A-5944-8EBD-5BD15683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382161-167C-8B4F-817D-EA0D9C661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806236"/>
            <a:ext cx="10691265" cy="4129667"/>
          </a:xfrm>
        </p:spPr>
        <p:txBody>
          <a:bodyPr>
            <a:normAutofit fontScale="85000" lnSpcReduction="10000"/>
          </a:bodyPr>
          <a:lstStyle/>
          <a:p>
            <a:r>
              <a:rPr lang="en-CA" dirty="0"/>
              <a:t>Storage account with  </a:t>
            </a:r>
            <a:r>
              <a:rPr lang="en-CA" b="1" dirty="0"/>
              <a:t>1 container </a:t>
            </a:r>
            <a:r>
              <a:rPr lang="en-CA" dirty="0"/>
              <a:t>: thumbnail </a:t>
            </a:r>
          </a:p>
          <a:p>
            <a:r>
              <a:rPr lang="en-CA" b="1" dirty="0"/>
              <a:t>2 functions </a:t>
            </a:r>
            <a:r>
              <a:rPr lang="en-CA" dirty="0"/>
              <a:t>: one to resize pictures and the other one to send an email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Azure Functions: </a:t>
            </a:r>
          </a:p>
          <a:p>
            <a:r>
              <a:rPr lang="en-CA" dirty="0"/>
              <a:t>Choose </a:t>
            </a:r>
            <a:r>
              <a:rPr lang="en-CA" dirty="0" err="1"/>
              <a:t>BlobTrigger</a:t>
            </a:r>
            <a:r>
              <a:rPr lang="en-CA" dirty="0"/>
              <a:t> Function </a:t>
            </a:r>
          </a:p>
          <a:p>
            <a:r>
              <a:rPr lang="en-CA" dirty="0"/>
              <a:t>Create an output, add a specific path for the output (another container?)</a:t>
            </a:r>
          </a:p>
          <a:p>
            <a:r>
              <a:rPr lang="en-CA" dirty="0"/>
              <a:t>NPM install on KUDU : home/site/</a:t>
            </a:r>
            <a:r>
              <a:rPr lang="en-CA" dirty="0" err="1"/>
              <a:t>wwwroot</a:t>
            </a:r>
            <a:endParaRPr lang="en-CA" dirty="0"/>
          </a:p>
          <a:p>
            <a:r>
              <a:rPr lang="en-CA" dirty="0"/>
              <a:t>Import library : image-</a:t>
            </a:r>
            <a:r>
              <a:rPr lang="en-CA" dirty="0" err="1"/>
              <a:t>thumnail</a:t>
            </a:r>
            <a:r>
              <a:rPr lang="en-CA" dirty="0"/>
              <a:t>, sharp </a:t>
            </a:r>
            <a:r>
              <a:rPr lang="en-CA" dirty="0" err="1"/>
              <a:t>etc</a:t>
            </a:r>
            <a:r>
              <a:rPr lang="en-CA" dirty="0"/>
              <a:t> … </a:t>
            </a:r>
          </a:p>
          <a:p>
            <a:r>
              <a:rPr lang="en-CA" dirty="0"/>
              <a:t>Binding my function with my container with : </a:t>
            </a:r>
            <a:r>
              <a:rPr lang="en-CA" dirty="0" err="1"/>
              <a:t>context.bindings.outputBlog</a:t>
            </a:r>
            <a:r>
              <a:rPr lang="en-CA" dirty="0"/>
              <a:t> 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230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1959D2-24D1-A04C-B741-5FD42F5B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Scripts and </a:t>
            </a:r>
            <a:r>
              <a:rPr lang="fr-FR" dirty="0" err="1"/>
              <a:t>container’S</a:t>
            </a:r>
            <a:r>
              <a:rPr lang="fr-FR" dirty="0"/>
              <a:t> </a:t>
            </a:r>
            <a:r>
              <a:rPr lang="fr-FR" dirty="0" err="1"/>
              <a:t>ouTPUT</a:t>
            </a:r>
            <a:r>
              <a:rPr lang="fr-FR" dirty="0"/>
              <a:t> 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834D70C-FC0D-1140-9565-2123DA73A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72" y="2015662"/>
            <a:ext cx="7228928" cy="25492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E9283E7-721A-6242-A5AE-996D88770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329" y="4780203"/>
            <a:ext cx="59563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1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E9309B-27A3-1E4D-A2AD-998E5BD20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NEXT STEPS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7FF311-3517-5442-B1FC-EB9DA7F48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email-</a:t>
            </a:r>
            <a:r>
              <a:rPr lang="fr-FR" dirty="0" err="1"/>
              <a:t>function</a:t>
            </a:r>
            <a:r>
              <a:rPr lang="fr-FR" dirty="0"/>
              <a:t> </a:t>
            </a:r>
          </a:p>
          <a:p>
            <a:r>
              <a:rPr lang="fr-FR" dirty="0" err="1"/>
              <a:t>Make</a:t>
            </a:r>
            <a:r>
              <a:rPr lang="fr-FR" dirty="0"/>
              <a:t> sure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sensitve</a:t>
            </a:r>
            <a:r>
              <a:rPr lang="fr-FR" dirty="0"/>
              <a:t> datas are in .</a:t>
            </a:r>
            <a:r>
              <a:rPr lang="fr-FR" dirty="0" err="1"/>
              <a:t>env</a:t>
            </a:r>
            <a:r>
              <a:rPr lang="fr-FR" dirty="0"/>
              <a:t> </a:t>
            </a:r>
          </a:p>
          <a:p>
            <a:r>
              <a:rPr lang="fr-FR" dirty="0" err="1"/>
              <a:t>Create</a:t>
            </a:r>
            <a:r>
              <a:rPr lang="fr-FR" dirty="0"/>
              <a:t> a GitHub repo </a:t>
            </a:r>
          </a:p>
          <a:p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readme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383449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LeftStep">
      <a:dk1>
        <a:srgbClr val="000000"/>
      </a:dk1>
      <a:lt1>
        <a:srgbClr val="FFFFFF"/>
      </a:lt1>
      <a:dk2>
        <a:srgbClr val="213B34"/>
      </a:dk2>
      <a:lt2>
        <a:srgbClr val="E8E5E2"/>
      </a:lt2>
      <a:accent1>
        <a:srgbClr val="8FA5C3"/>
      </a:accent1>
      <a:accent2>
        <a:srgbClr val="7AAAB3"/>
      </a:accent2>
      <a:accent3>
        <a:srgbClr val="80AA9F"/>
      </a:accent3>
      <a:accent4>
        <a:srgbClr val="77AF89"/>
      </a:accent4>
      <a:accent5>
        <a:srgbClr val="85AB82"/>
      </a:accent5>
      <a:accent6>
        <a:srgbClr val="8FAA74"/>
      </a:accent6>
      <a:hlink>
        <a:srgbClr val="987F5C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131</Words>
  <Application>Microsoft Macintosh PowerPoint</Application>
  <PresentationFormat>Grand écran</PresentationFormat>
  <Paragraphs>19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Calisto MT</vt:lpstr>
      <vt:lpstr>Univers Condensed</vt:lpstr>
      <vt:lpstr>ChronicleVTI</vt:lpstr>
      <vt:lpstr>Introduction to Azure STORAGE &amp; AZURE FUNCTION</vt:lpstr>
      <vt:lpstr>STRUCTURE </vt:lpstr>
      <vt:lpstr>Scripts and container’S ouTPUT 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Azure STORAGE &amp; AZURE FUNCTION</dc:title>
  <dc:creator>Tiphaine Minguet</dc:creator>
  <cp:lastModifiedBy>Tiphaine Minguet</cp:lastModifiedBy>
  <cp:revision>3</cp:revision>
  <dcterms:created xsi:type="dcterms:W3CDTF">2021-04-01T12:46:06Z</dcterms:created>
  <dcterms:modified xsi:type="dcterms:W3CDTF">2021-04-01T13:16:55Z</dcterms:modified>
</cp:coreProperties>
</file>