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phaine Minguet" initials="TM" lastIdx="1" clrIdx="0">
    <p:extLst>
      <p:ext uri="{19B8F6BF-5375-455C-9EA6-DF929625EA0E}">
        <p15:presenceInfo xmlns:p15="http://schemas.microsoft.com/office/powerpoint/2012/main" userId="de4015906363e7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8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50C65-7F81-9346-9837-23E0DC552793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AF584FD-FCBE-CF44-8234-4BD65F6FFFEE}">
      <dgm:prSet phldrT="[Texte]"/>
      <dgm:spPr/>
      <dgm:t>
        <a:bodyPr/>
        <a:lstStyle/>
        <a:p>
          <a:r>
            <a:rPr lang="fr-FR" dirty="0" err="1"/>
            <a:t>Main.py</a:t>
          </a:r>
          <a:endParaRPr lang="fr-FR" dirty="0"/>
        </a:p>
      </dgm:t>
    </dgm:pt>
    <dgm:pt modelId="{B0D36F6D-D874-1B4A-A9AC-A5933E3A1F0B}" type="parTrans" cxnId="{BBFB1333-F96E-B349-9F35-CFB89D7507DE}">
      <dgm:prSet/>
      <dgm:spPr/>
      <dgm:t>
        <a:bodyPr/>
        <a:lstStyle/>
        <a:p>
          <a:endParaRPr lang="fr-FR"/>
        </a:p>
      </dgm:t>
    </dgm:pt>
    <dgm:pt modelId="{126F61AC-785A-1F4D-BCBF-5F2DF12000DC}" type="sibTrans" cxnId="{BBFB1333-F96E-B349-9F35-CFB89D7507DE}">
      <dgm:prSet/>
      <dgm:spPr/>
      <dgm:t>
        <a:bodyPr/>
        <a:lstStyle/>
        <a:p>
          <a:endParaRPr lang="fr-FR"/>
        </a:p>
      </dgm:t>
    </dgm:pt>
    <dgm:pt modelId="{66355203-6F39-BB46-BE50-7F2D30917083}">
      <dgm:prSet phldrT="[Texte]"/>
      <dgm:spPr/>
      <dgm:t>
        <a:bodyPr/>
        <a:lstStyle/>
        <a:p>
          <a:r>
            <a:rPr lang="fr-FR" dirty="0" err="1"/>
            <a:t>Webscrapping</a:t>
          </a:r>
          <a:endParaRPr lang="fr-FR" dirty="0"/>
        </a:p>
        <a:p>
          <a:r>
            <a:rPr lang="fr-FR" dirty="0"/>
            <a:t>.</a:t>
          </a:r>
          <a:r>
            <a:rPr lang="fr-FR" dirty="0" err="1"/>
            <a:t>py</a:t>
          </a:r>
          <a:endParaRPr lang="fr-FR" dirty="0"/>
        </a:p>
      </dgm:t>
    </dgm:pt>
    <dgm:pt modelId="{36556D57-8B30-984A-A9B6-9AB707115F62}" type="parTrans" cxnId="{3D377EC7-EF11-C747-AB31-17FEE12CD0AE}">
      <dgm:prSet/>
      <dgm:spPr/>
      <dgm:t>
        <a:bodyPr/>
        <a:lstStyle/>
        <a:p>
          <a:endParaRPr lang="fr-FR"/>
        </a:p>
      </dgm:t>
    </dgm:pt>
    <dgm:pt modelId="{D7421943-D7DA-1845-92A7-F5864B8F94FE}" type="sibTrans" cxnId="{3D377EC7-EF11-C747-AB31-17FEE12CD0AE}">
      <dgm:prSet/>
      <dgm:spPr/>
      <dgm:t>
        <a:bodyPr/>
        <a:lstStyle/>
        <a:p>
          <a:endParaRPr lang="fr-FR"/>
        </a:p>
      </dgm:t>
    </dgm:pt>
    <dgm:pt modelId="{D97E1D76-839E-814E-8264-75946CEB61BF}">
      <dgm:prSet phldrT="[Texte]"/>
      <dgm:spPr/>
      <dgm:t>
        <a:bodyPr/>
        <a:lstStyle/>
        <a:p>
          <a:r>
            <a:rPr lang="fr-FR" dirty="0" err="1"/>
            <a:t>Db.py</a:t>
          </a:r>
          <a:endParaRPr lang="fr-FR" dirty="0"/>
        </a:p>
      </dgm:t>
    </dgm:pt>
    <dgm:pt modelId="{164C9A8E-95E9-2E46-8B67-4624342DF8D8}" type="parTrans" cxnId="{33BCDF4E-B2BF-F646-9167-8B01E80A8D1B}">
      <dgm:prSet/>
      <dgm:spPr/>
      <dgm:t>
        <a:bodyPr/>
        <a:lstStyle/>
        <a:p>
          <a:endParaRPr lang="fr-FR"/>
        </a:p>
      </dgm:t>
    </dgm:pt>
    <dgm:pt modelId="{E2CA2D25-1503-4A46-8337-F0CFD3F7CBB5}" type="sibTrans" cxnId="{33BCDF4E-B2BF-F646-9167-8B01E80A8D1B}">
      <dgm:prSet/>
      <dgm:spPr/>
      <dgm:t>
        <a:bodyPr/>
        <a:lstStyle/>
        <a:p>
          <a:endParaRPr lang="fr-FR"/>
        </a:p>
      </dgm:t>
    </dgm:pt>
    <dgm:pt modelId="{07EDFC1B-F2D0-724D-8B78-9D72BC9FC92B}">
      <dgm:prSet phldrT="[Texte]"/>
      <dgm:spPr/>
      <dgm:t>
        <a:bodyPr/>
        <a:lstStyle/>
        <a:p>
          <a:r>
            <a:rPr lang="fr-FR" dirty="0" err="1"/>
            <a:t>Test.py</a:t>
          </a:r>
          <a:endParaRPr lang="fr-FR" dirty="0"/>
        </a:p>
      </dgm:t>
    </dgm:pt>
    <dgm:pt modelId="{7A143D66-3376-1343-9D48-C3BB3696EAA7}" type="parTrans" cxnId="{1B9656E6-AA44-2C41-8C8E-B3604ED14E7E}">
      <dgm:prSet/>
      <dgm:spPr/>
      <dgm:t>
        <a:bodyPr/>
        <a:lstStyle/>
        <a:p>
          <a:endParaRPr lang="fr-FR"/>
        </a:p>
      </dgm:t>
    </dgm:pt>
    <dgm:pt modelId="{6F53713E-B4DF-D845-BF0D-BA74FBC8D88D}" type="sibTrans" cxnId="{1B9656E6-AA44-2C41-8C8E-B3604ED14E7E}">
      <dgm:prSet/>
      <dgm:spPr/>
      <dgm:t>
        <a:bodyPr/>
        <a:lstStyle/>
        <a:p>
          <a:endParaRPr lang="fr-FR"/>
        </a:p>
      </dgm:t>
    </dgm:pt>
    <dgm:pt modelId="{A8CAC8B7-3C16-3441-9575-35AB43E089C6}" type="pres">
      <dgm:prSet presAssocID="{69650C65-7F81-9346-9837-23E0DC55279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01234F-8523-124D-BBDB-8DA5B607C881}" type="pres">
      <dgm:prSet presAssocID="{BAF584FD-FCBE-CF44-8234-4BD65F6FFFEE}" presName="centerShape" presStyleLbl="node0" presStyleIdx="0" presStyleCnt="1"/>
      <dgm:spPr/>
    </dgm:pt>
    <dgm:pt modelId="{77F2519D-22AD-F64C-BBA7-20FE5F86849B}" type="pres">
      <dgm:prSet presAssocID="{36556D57-8B30-984A-A9B6-9AB707115F62}" presName="parTrans" presStyleLbl="bgSibTrans2D1" presStyleIdx="0" presStyleCnt="3"/>
      <dgm:spPr/>
    </dgm:pt>
    <dgm:pt modelId="{061E20C6-BA4A-1E45-A767-3CBE28230D12}" type="pres">
      <dgm:prSet presAssocID="{66355203-6F39-BB46-BE50-7F2D30917083}" presName="node" presStyleLbl="node1" presStyleIdx="0" presStyleCnt="3">
        <dgm:presLayoutVars>
          <dgm:bulletEnabled val="1"/>
        </dgm:presLayoutVars>
      </dgm:prSet>
      <dgm:spPr/>
    </dgm:pt>
    <dgm:pt modelId="{B1FB1657-AA04-7F46-B8AA-CCF6F531EA92}" type="pres">
      <dgm:prSet presAssocID="{164C9A8E-95E9-2E46-8B67-4624342DF8D8}" presName="parTrans" presStyleLbl="bgSibTrans2D1" presStyleIdx="1" presStyleCnt="3"/>
      <dgm:spPr/>
    </dgm:pt>
    <dgm:pt modelId="{BC3E39BE-81C0-284D-AB26-21A0EBA958BA}" type="pres">
      <dgm:prSet presAssocID="{D97E1D76-839E-814E-8264-75946CEB61BF}" presName="node" presStyleLbl="node1" presStyleIdx="1" presStyleCnt="3">
        <dgm:presLayoutVars>
          <dgm:bulletEnabled val="1"/>
        </dgm:presLayoutVars>
      </dgm:prSet>
      <dgm:spPr/>
    </dgm:pt>
    <dgm:pt modelId="{8F962D2B-DB53-AC4C-B4EB-910D407C09ED}" type="pres">
      <dgm:prSet presAssocID="{7A143D66-3376-1343-9D48-C3BB3696EAA7}" presName="parTrans" presStyleLbl="bgSibTrans2D1" presStyleIdx="2" presStyleCnt="3"/>
      <dgm:spPr/>
    </dgm:pt>
    <dgm:pt modelId="{1E15948C-9211-AC47-8253-C48FC1CC426B}" type="pres">
      <dgm:prSet presAssocID="{07EDFC1B-F2D0-724D-8B78-9D72BC9FC92B}" presName="node" presStyleLbl="node1" presStyleIdx="2" presStyleCnt="3" custScaleX="100116">
        <dgm:presLayoutVars>
          <dgm:bulletEnabled val="1"/>
        </dgm:presLayoutVars>
      </dgm:prSet>
      <dgm:spPr/>
    </dgm:pt>
  </dgm:ptLst>
  <dgm:cxnLst>
    <dgm:cxn modelId="{5932AB2F-CFE7-3048-8645-7DF35E6B8A78}" type="presOf" srcId="{69650C65-7F81-9346-9837-23E0DC552793}" destId="{A8CAC8B7-3C16-3441-9575-35AB43E089C6}" srcOrd="0" destOrd="0" presId="urn:microsoft.com/office/officeart/2005/8/layout/radial4"/>
    <dgm:cxn modelId="{BBFB1333-F96E-B349-9F35-CFB89D7507DE}" srcId="{69650C65-7F81-9346-9837-23E0DC552793}" destId="{BAF584FD-FCBE-CF44-8234-4BD65F6FFFEE}" srcOrd="0" destOrd="0" parTransId="{B0D36F6D-D874-1B4A-A9AC-A5933E3A1F0B}" sibTransId="{126F61AC-785A-1F4D-BCBF-5F2DF12000DC}"/>
    <dgm:cxn modelId="{33BCDF4E-B2BF-F646-9167-8B01E80A8D1B}" srcId="{BAF584FD-FCBE-CF44-8234-4BD65F6FFFEE}" destId="{D97E1D76-839E-814E-8264-75946CEB61BF}" srcOrd="1" destOrd="0" parTransId="{164C9A8E-95E9-2E46-8B67-4624342DF8D8}" sibTransId="{E2CA2D25-1503-4A46-8337-F0CFD3F7CBB5}"/>
    <dgm:cxn modelId="{E80FBA76-69CE-CC45-97D6-2BD9B61B3E0B}" type="presOf" srcId="{07EDFC1B-F2D0-724D-8B78-9D72BC9FC92B}" destId="{1E15948C-9211-AC47-8253-C48FC1CC426B}" srcOrd="0" destOrd="0" presId="urn:microsoft.com/office/officeart/2005/8/layout/radial4"/>
    <dgm:cxn modelId="{24E69C7B-8810-8441-AC83-EE3E97641B58}" type="presOf" srcId="{D97E1D76-839E-814E-8264-75946CEB61BF}" destId="{BC3E39BE-81C0-284D-AB26-21A0EBA958BA}" srcOrd="0" destOrd="0" presId="urn:microsoft.com/office/officeart/2005/8/layout/radial4"/>
    <dgm:cxn modelId="{4B62CD9F-4E97-D948-A09B-4E8BEA9935CF}" type="presOf" srcId="{BAF584FD-FCBE-CF44-8234-4BD65F6FFFEE}" destId="{8D01234F-8523-124D-BBDB-8DA5B607C881}" srcOrd="0" destOrd="0" presId="urn:microsoft.com/office/officeart/2005/8/layout/radial4"/>
    <dgm:cxn modelId="{C254E2A5-425F-8242-AF42-64D93DAB590D}" type="presOf" srcId="{66355203-6F39-BB46-BE50-7F2D30917083}" destId="{061E20C6-BA4A-1E45-A767-3CBE28230D12}" srcOrd="0" destOrd="0" presId="urn:microsoft.com/office/officeart/2005/8/layout/radial4"/>
    <dgm:cxn modelId="{C8430BA7-4128-3B4A-9D3C-E14A2FC315DF}" type="presOf" srcId="{7A143D66-3376-1343-9D48-C3BB3696EAA7}" destId="{8F962D2B-DB53-AC4C-B4EB-910D407C09ED}" srcOrd="0" destOrd="0" presId="urn:microsoft.com/office/officeart/2005/8/layout/radial4"/>
    <dgm:cxn modelId="{2C3750C2-DD42-B446-A985-54069BB0F62A}" type="presOf" srcId="{36556D57-8B30-984A-A9B6-9AB707115F62}" destId="{77F2519D-22AD-F64C-BBA7-20FE5F86849B}" srcOrd="0" destOrd="0" presId="urn:microsoft.com/office/officeart/2005/8/layout/radial4"/>
    <dgm:cxn modelId="{3D377EC7-EF11-C747-AB31-17FEE12CD0AE}" srcId="{BAF584FD-FCBE-CF44-8234-4BD65F6FFFEE}" destId="{66355203-6F39-BB46-BE50-7F2D30917083}" srcOrd="0" destOrd="0" parTransId="{36556D57-8B30-984A-A9B6-9AB707115F62}" sibTransId="{D7421943-D7DA-1845-92A7-F5864B8F94FE}"/>
    <dgm:cxn modelId="{1B9656E6-AA44-2C41-8C8E-B3604ED14E7E}" srcId="{BAF584FD-FCBE-CF44-8234-4BD65F6FFFEE}" destId="{07EDFC1B-F2D0-724D-8B78-9D72BC9FC92B}" srcOrd="2" destOrd="0" parTransId="{7A143D66-3376-1343-9D48-C3BB3696EAA7}" sibTransId="{6F53713E-B4DF-D845-BF0D-BA74FBC8D88D}"/>
    <dgm:cxn modelId="{CF5381E6-332B-4F4A-A67E-4C66B3336B60}" type="presOf" srcId="{164C9A8E-95E9-2E46-8B67-4624342DF8D8}" destId="{B1FB1657-AA04-7F46-B8AA-CCF6F531EA92}" srcOrd="0" destOrd="0" presId="urn:microsoft.com/office/officeart/2005/8/layout/radial4"/>
    <dgm:cxn modelId="{FBBD3DCE-38F0-914C-B908-B589F1B52729}" type="presParOf" srcId="{A8CAC8B7-3C16-3441-9575-35AB43E089C6}" destId="{8D01234F-8523-124D-BBDB-8DA5B607C881}" srcOrd="0" destOrd="0" presId="urn:microsoft.com/office/officeart/2005/8/layout/radial4"/>
    <dgm:cxn modelId="{84CED53D-7259-5642-805B-0BBAB8D53F73}" type="presParOf" srcId="{A8CAC8B7-3C16-3441-9575-35AB43E089C6}" destId="{77F2519D-22AD-F64C-BBA7-20FE5F86849B}" srcOrd="1" destOrd="0" presId="urn:microsoft.com/office/officeart/2005/8/layout/radial4"/>
    <dgm:cxn modelId="{49ACBAFE-BE22-A34F-BBF6-0E9BAB2E530E}" type="presParOf" srcId="{A8CAC8B7-3C16-3441-9575-35AB43E089C6}" destId="{061E20C6-BA4A-1E45-A767-3CBE28230D12}" srcOrd="2" destOrd="0" presId="urn:microsoft.com/office/officeart/2005/8/layout/radial4"/>
    <dgm:cxn modelId="{BF307A19-39FA-2845-885C-67BEE102A42C}" type="presParOf" srcId="{A8CAC8B7-3C16-3441-9575-35AB43E089C6}" destId="{B1FB1657-AA04-7F46-B8AA-CCF6F531EA92}" srcOrd="3" destOrd="0" presId="urn:microsoft.com/office/officeart/2005/8/layout/radial4"/>
    <dgm:cxn modelId="{572065A9-45AD-3D4A-8078-DC3FBF12F276}" type="presParOf" srcId="{A8CAC8B7-3C16-3441-9575-35AB43E089C6}" destId="{BC3E39BE-81C0-284D-AB26-21A0EBA958BA}" srcOrd="4" destOrd="0" presId="urn:microsoft.com/office/officeart/2005/8/layout/radial4"/>
    <dgm:cxn modelId="{CA6D8E44-4057-D741-B707-FD848460CE58}" type="presParOf" srcId="{A8CAC8B7-3C16-3441-9575-35AB43E089C6}" destId="{8F962D2B-DB53-AC4C-B4EB-910D407C09ED}" srcOrd="5" destOrd="0" presId="urn:microsoft.com/office/officeart/2005/8/layout/radial4"/>
    <dgm:cxn modelId="{F6099373-62A8-6247-BB9A-140A3175B573}" type="presParOf" srcId="{A8CAC8B7-3C16-3441-9575-35AB43E089C6}" destId="{1E15948C-9211-AC47-8253-C48FC1CC426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234F-8523-124D-BBDB-8DA5B607C881}">
      <dsp:nvSpPr>
        <dsp:cNvPr id="0" name=""/>
        <dsp:cNvSpPr/>
      </dsp:nvSpPr>
      <dsp:spPr>
        <a:xfrm>
          <a:off x="2623599" y="2102188"/>
          <a:ext cx="1763816" cy="1763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Main.py</a:t>
          </a:r>
          <a:endParaRPr lang="fr-FR" sz="2800" kern="1200" dirty="0"/>
        </a:p>
      </dsp:txBody>
      <dsp:txXfrm>
        <a:off x="2881904" y="2360493"/>
        <a:ext cx="1247206" cy="1247206"/>
      </dsp:txXfrm>
    </dsp:sp>
    <dsp:sp modelId="{77F2519D-22AD-F64C-BBA7-20FE5F86849B}">
      <dsp:nvSpPr>
        <dsp:cNvPr id="0" name=""/>
        <dsp:cNvSpPr/>
      </dsp:nvSpPr>
      <dsp:spPr>
        <a:xfrm rot="12900000">
          <a:off x="1488312" y="1793847"/>
          <a:ext cx="1352600" cy="502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E20C6-BA4A-1E45-A767-3CBE28230D12}">
      <dsp:nvSpPr>
        <dsp:cNvPr id="0" name=""/>
        <dsp:cNvSpPr/>
      </dsp:nvSpPr>
      <dsp:spPr>
        <a:xfrm>
          <a:off x="772807" y="987031"/>
          <a:ext cx="1675625" cy="1340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Webscrapping</a:t>
          </a:r>
          <a:endParaRPr lang="fr-FR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</a:t>
          </a:r>
          <a:r>
            <a:rPr lang="fr-FR" sz="2000" kern="1200" dirty="0" err="1"/>
            <a:t>py</a:t>
          </a:r>
          <a:endParaRPr lang="fr-FR" sz="2000" kern="1200" dirty="0"/>
        </a:p>
      </dsp:txBody>
      <dsp:txXfrm>
        <a:off x="812069" y="1026293"/>
        <a:ext cx="1597101" cy="1261976"/>
      </dsp:txXfrm>
    </dsp:sp>
    <dsp:sp modelId="{B1FB1657-AA04-7F46-B8AA-CCF6F531EA92}">
      <dsp:nvSpPr>
        <dsp:cNvPr id="0" name=""/>
        <dsp:cNvSpPr/>
      </dsp:nvSpPr>
      <dsp:spPr>
        <a:xfrm rot="16200000">
          <a:off x="2829207" y="1095821"/>
          <a:ext cx="1352600" cy="502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E39BE-81C0-284D-AB26-21A0EBA958BA}">
      <dsp:nvSpPr>
        <dsp:cNvPr id="0" name=""/>
        <dsp:cNvSpPr/>
      </dsp:nvSpPr>
      <dsp:spPr>
        <a:xfrm>
          <a:off x="2667695" y="615"/>
          <a:ext cx="1675625" cy="13405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Db.py</a:t>
          </a:r>
          <a:endParaRPr lang="fr-FR" sz="2000" kern="1200" dirty="0"/>
        </a:p>
      </dsp:txBody>
      <dsp:txXfrm>
        <a:off x="2706957" y="39877"/>
        <a:ext cx="1597101" cy="1261976"/>
      </dsp:txXfrm>
    </dsp:sp>
    <dsp:sp modelId="{8F962D2B-DB53-AC4C-B4EB-910D407C09ED}">
      <dsp:nvSpPr>
        <dsp:cNvPr id="0" name=""/>
        <dsp:cNvSpPr/>
      </dsp:nvSpPr>
      <dsp:spPr>
        <a:xfrm rot="19500000">
          <a:off x="4170103" y="1793847"/>
          <a:ext cx="1352600" cy="502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5948C-9211-AC47-8253-C48FC1CC426B}">
      <dsp:nvSpPr>
        <dsp:cNvPr id="0" name=""/>
        <dsp:cNvSpPr/>
      </dsp:nvSpPr>
      <dsp:spPr>
        <a:xfrm>
          <a:off x="4561611" y="987031"/>
          <a:ext cx="1677569" cy="1340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Test.py</a:t>
          </a:r>
          <a:endParaRPr lang="fr-FR" sz="2000" kern="1200" dirty="0"/>
        </a:p>
      </dsp:txBody>
      <dsp:txXfrm>
        <a:off x="4600873" y="1026293"/>
        <a:ext cx="1599045" cy="126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7FF6-C1E2-474F-B4E6-5DCBE047C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4E61-9C93-4843-9BB2-249393EBF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41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Fonction drop : </a:t>
            </a:r>
            <a:r>
              <a:rPr lang="fr-FR" dirty="0" err="1"/>
              <a:t>pblm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</a:p>
          <a:p>
            <a:r>
              <a:rPr lang="fr-FR" dirty="0"/>
              <a:t>Fonction insert: modulo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4E61-9C93-4843-9BB2-249393EBFB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7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Fonction drop : </a:t>
            </a:r>
            <a:r>
              <a:rPr lang="fr-FR" dirty="0" err="1"/>
              <a:t>pblm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</a:p>
          <a:p>
            <a:r>
              <a:rPr lang="fr-FR" dirty="0"/>
              <a:t>Fonction insert: modulo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4E61-9C93-4843-9BB2-249393EBFB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6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Randomiser les classes pour pouvoir changer le nom de ma catégorie </a:t>
            </a:r>
            <a:r>
              <a:rPr lang="fr-FR"/>
              <a:t>au besoin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4E61-9C93-4843-9BB2-249393EBFB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4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2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0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0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95599F-04E2-4EB3-B7B1-F1183950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A3424B-A6C4-4A92-A92A-C15AD2B4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6FFE12-5412-AF40-8AEC-C29AE1F3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fr-FR"/>
              <a:t>BRIEF </a:t>
            </a:r>
            <a:br>
              <a:rPr lang="fr-FR"/>
            </a:br>
            <a:r>
              <a:rPr lang="fr-FR"/>
              <a:t>WEBSCRAPPING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FAC48F-2738-D943-97B3-962608FE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Tiphaine Minguet </a:t>
            </a:r>
          </a:p>
        </p:txBody>
      </p:sp>
      <p:pic>
        <p:nvPicPr>
          <p:cNvPr id="1026" name="Picture 2" descr="Résultat de recherche d'images pour &quot;maison du monde logo&quot;">
            <a:extLst>
              <a:ext uri="{FF2B5EF4-FFF2-40B4-BE49-F238E27FC236}">
                <a16:creationId xmlns:a16="http://schemas.microsoft.com/office/drawing/2014/main" id="{8E98E809-FD77-454D-A612-2987DCB8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2534425"/>
            <a:ext cx="3458249" cy="178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31AF00D-C29F-4E02-BE6B-B1464871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0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6AE349-47C1-7B41-BBA3-061E00F210D6}"/>
              </a:ext>
            </a:extLst>
          </p:cNvPr>
          <p:cNvSpPr txBox="1"/>
          <p:nvPr/>
        </p:nvSpPr>
        <p:spPr>
          <a:xfrm>
            <a:off x="728663" y="372327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WEBSCRAPPING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97F3AE6-0EB4-6B48-8E2E-8739CB8FF131}"/>
              </a:ext>
            </a:extLst>
          </p:cNvPr>
          <p:cNvGrpSpPr/>
          <p:nvPr/>
        </p:nvGrpSpPr>
        <p:grpSpPr>
          <a:xfrm>
            <a:off x="581146" y="805207"/>
            <a:ext cx="5315157" cy="5850092"/>
            <a:chOff x="581146" y="805207"/>
            <a:chExt cx="5315157" cy="5850092"/>
          </a:xfrm>
        </p:grpSpPr>
        <p:sp>
          <p:nvSpPr>
            <p:cNvPr id="7" name="Espace réservé du contenu 2">
              <a:extLst>
                <a:ext uri="{FF2B5EF4-FFF2-40B4-BE49-F238E27FC236}">
                  <a16:creationId xmlns:a16="http://schemas.microsoft.com/office/drawing/2014/main" id="{D1E0EF87-291D-4443-9BA7-65831AC028D0}"/>
                </a:ext>
              </a:extLst>
            </p:cNvPr>
            <p:cNvSpPr txBox="1">
              <a:spLocks/>
            </p:cNvSpPr>
            <p:nvPr/>
          </p:nvSpPr>
          <p:spPr>
            <a:xfrm>
              <a:off x="581146" y="805207"/>
              <a:ext cx="5315157" cy="2197843"/>
            </a:xfrm>
            <a:prstGeom prst="rect">
              <a:avLst/>
            </a:prstGeom>
          </p:spPr>
          <p:txBody>
            <a:bodyPr numCol="1" spcCol="144000" anchor="t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 préalable </a:t>
              </a:r>
              <a:r>
                <a:rPr lang="fr-FR" sz="1800" b="1" dirty="0">
                  <a:solidFill>
                    <a:schemeClr val="bg2">
                      <a:lumMod val="50000"/>
                    </a:schemeClr>
                  </a:solidFill>
                </a:rPr>
                <a:t>2 containers docker </a:t>
              </a:r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un python et un MySQL, les deux dans un réseau et liés localement par un volume</a:t>
              </a:r>
            </a:p>
            <a:p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Récupération de mes informations pour ma database: </a:t>
              </a:r>
              <a:r>
                <a:rPr lang="fr-FR" sz="1800" b="1" dirty="0">
                  <a:solidFill>
                    <a:schemeClr val="bg2">
                      <a:lumMod val="50000"/>
                    </a:schemeClr>
                  </a:solidFill>
                </a:rPr>
                <a:t>nom et prix du produit </a:t>
              </a:r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 le site </a:t>
              </a:r>
            </a:p>
            <a:p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But: une table sur les </a:t>
              </a:r>
              <a:r>
                <a:rPr lang="fr-FR" sz="1800" b="1" dirty="0">
                  <a:solidFill>
                    <a:schemeClr val="bg2">
                      <a:lumMod val="50000"/>
                    </a:schemeClr>
                  </a:solidFill>
                </a:rPr>
                <a:t>Tapis</a:t>
              </a:r>
              <a:r>
                <a:rPr lang="fr-F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une sur les </a:t>
              </a:r>
              <a:r>
                <a:rPr lang="fr-FR" sz="1800" b="1" dirty="0" err="1">
                  <a:solidFill>
                    <a:schemeClr val="bg2">
                      <a:lumMod val="50000"/>
                    </a:schemeClr>
                  </a:solidFill>
                </a:rPr>
                <a:t>Mirroirs</a:t>
              </a:r>
              <a:endPara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648D619-4E49-B048-B7E2-DBD7510DA57B}"/>
                </a:ext>
              </a:extLst>
            </p:cNvPr>
            <p:cNvGrpSpPr/>
            <p:nvPr/>
          </p:nvGrpSpPr>
          <p:grpSpPr>
            <a:xfrm>
              <a:off x="759822" y="3412079"/>
              <a:ext cx="4737560" cy="2674595"/>
              <a:chOff x="5797996" y="2281206"/>
              <a:chExt cx="5780133" cy="3247587"/>
            </a:xfrm>
          </p:grpSpPr>
          <p:pic>
            <p:nvPicPr>
              <p:cNvPr id="16" name="Image 15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3180D515-1749-A243-8131-3F17FA21C9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4803"/>
              <a:stretch/>
            </p:blipFill>
            <p:spPr>
              <a:xfrm>
                <a:off x="5797996" y="2281206"/>
                <a:ext cx="5780133" cy="3247587"/>
              </a:xfrm>
              <a:prstGeom prst="rect">
                <a:avLst/>
              </a:prstGeom>
            </p:spPr>
          </p:pic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9C18754-1741-C34C-A0C6-1DC90E56C767}"/>
                  </a:ext>
                </a:extLst>
              </p:cNvPr>
              <p:cNvSpPr/>
              <p:nvPr/>
            </p:nvSpPr>
            <p:spPr>
              <a:xfrm>
                <a:off x="6213763" y="3123079"/>
                <a:ext cx="1167363" cy="450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9035100-570C-8542-B9A4-21F33C286BDC}"/>
                  </a:ext>
                </a:extLst>
              </p:cNvPr>
              <p:cNvSpPr/>
              <p:nvPr/>
            </p:nvSpPr>
            <p:spPr>
              <a:xfrm>
                <a:off x="6180083" y="4550083"/>
                <a:ext cx="1355834" cy="450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B0EA0AC-8323-6041-83A8-29AB35943D04}"/>
                </a:ext>
              </a:extLst>
            </p:cNvPr>
            <p:cNvGrpSpPr/>
            <p:nvPr/>
          </p:nvGrpSpPr>
          <p:grpSpPr>
            <a:xfrm>
              <a:off x="581146" y="6332133"/>
              <a:ext cx="4610592" cy="323166"/>
              <a:chOff x="4220493" y="6056386"/>
              <a:chExt cx="7357636" cy="323166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F2493B72-2AFC-A046-8CBA-2EFA1156B784}"/>
                  </a:ext>
                </a:extLst>
              </p:cNvPr>
              <p:cNvSpPr/>
              <p:nvPr/>
            </p:nvSpPr>
            <p:spPr>
              <a:xfrm>
                <a:off x="4220493" y="6056386"/>
                <a:ext cx="638271" cy="32316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5B7F498-349A-064D-945C-AC7298B38ECB}"/>
                  </a:ext>
                </a:extLst>
              </p:cNvPr>
              <p:cNvSpPr txBox="1"/>
              <p:nvPr/>
            </p:nvSpPr>
            <p:spPr>
              <a:xfrm>
                <a:off x="5049438" y="6056387"/>
                <a:ext cx="65286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Les deux informations nécessaires : nom et prix du produit  </a:t>
                </a:r>
              </a:p>
            </p:txBody>
          </p: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CBEDABB-0AFE-B442-8B19-3FCB20296BC6}"/>
              </a:ext>
            </a:extLst>
          </p:cNvPr>
          <p:cNvGrpSpPr/>
          <p:nvPr/>
        </p:nvGrpSpPr>
        <p:grpSpPr>
          <a:xfrm>
            <a:off x="6516788" y="741659"/>
            <a:ext cx="5284687" cy="5913640"/>
            <a:chOff x="6516788" y="741659"/>
            <a:chExt cx="5284687" cy="5913640"/>
          </a:xfrm>
        </p:grpSpPr>
        <p:pic>
          <p:nvPicPr>
            <p:cNvPr id="23" name="Image 2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ED5BEA98-0D12-594F-89CA-863DB060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739" y="1555531"/>
              <a:ext cx="5191736" cy="5099768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D443244-84AE-FC48-AE28-9100906DAB01}"/>
                </a:ext>
              </a:extLst>
            </p:cNvPr>
            <p:cNvSpPr txBox="1"/>
            <p:nvPr/>
          </p:nvSpPr>
          <p:spPr>
            <a:xfrm>
              <a:off x="6516788" y="741659"/>
              <a:ext cx="4393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chemeClr val="bg2">
                      <a:lumMod val="50000"/>
                    </a:schemeClr>
                  </a:solidFill>
                </a:rPr>
                <a:t>2 classes </a:t>
              </a: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contenant chacune  </a:t>
              </a:r>
              <a:r>
                <a:rPr lang="fr-FR" b="1" dirty="0">
                  <a:solidFill>
                    <a:schemeClr val="bg2">
                      <a:lumMod val="50000"/>
                    </a:schemeClr>
                  </a:solidFill>
                </a:rPr>
                <a:t>3 fonctions </a:t>
              </a: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 classe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4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ABCDE0A4-A860-9F48-B66D-C509890F2B87}"/>
              </a:ext>
            </a:extLst>
          </p:cNvPr>
          <p:cNvSpPr txBox="1"/>
          <p:nvPr/>
        </p:nvSpPr>
        <p:spPr>
          <a:xfrm>
            <a:off x="728663" y="372327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DATABASING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71EEFC2-0C9A-6142-9C1E-3E7976D1F53E}"/>
              </a:ext>
            </a:extLst>
          </p:cNvPr>
          <p:cNvSpPr txBox="1">
            <a:spLocks/>
          </p:cNvSpPr>
          <p:nvPr/>
        </p:nvSpPr>
        <p:spPr>
          <a:xfrm>
            <a:off x="581147" y="805207"/>
            <a:ext cx="2619254" cy="2197843"/>
          </a:xfrm>
          <a:prstGeom prst="rect">
            <a:avLst/>
          </a:prstGeom>
        </p:spPr>
        <p:txBody>
          <a:bodyPr numCol="1" spcCol="14400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de mon fichier de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webscrapping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de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mysql.connector</a:t>
            </a:r>
            <a:endParaRPr lang="fr-FR" sz="1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1 classe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3 fonctions</a:t>
            </a:r>
          </a:p>
          <a:p>
            <a:pPr marL="0" indent="0">
              <a:buNone/>
            </a:pP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0272D1-7117-CC4F-8D89-AE8555A2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03" y="741659"/>
            <a:ext cx="8490409" cy="58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ABCDE0A4-A860-9F48-B66D-C509890F2B87}"/>
              </a:ext>
            </a:extLst>
          </p:cNvPr>
          <p:cNvSpPr txBox="1"/>
          <p:nvPr/>
        </p:nvSpPr>
        <p:spPr>
          <a:xfrm>
            <a:off x="728663" y="372327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UN SCRIPT UNIQUE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71EEFC2-0C9A-6142-9C1E-3E7976D1F53E}"/>
              </a:ext>
            </a:extLst>
          </p:cNvPr>
          <p:cNvSpPr txBox="1">
            <a:spLocks/>
          </p:cNvSpPr>
          <p:nvPr/>
        </p:nvSpPr>
        <p:spPr>
          <a:xfrm>
            <a:off x="581147" y="962369"/>
            <a:ext cx="9748716" cy="2197843"/>
          </a:xfrm>
          <a:prstGeom prst="rect">
            <a:avLst/>
          </a:prstGeom>
        </p:spPr>
        <p:txBody>
          <a:bodyPr numCol="1" spcCol="14400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d’un fichier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main.py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 appelle les fonctions de mes scripts précédents</a:t>
            </a:r>
          </a:p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Intégration de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 logs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mes deux scripts </a:t>
            </a:r>
          </a:p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d’un fichier avec des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tests unitaires </a:t>
            </a:r>
          </a:p>
          <a:p>
            <a:pPr marL="0" indent="0">
              <a:buNone/>
            </a:pP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FD5ED58-7F19-AA47-92F8-3A3559760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516771"/>
              </p:ext>
            </p:extLst>
          </p:nvPr>
        </p:nvGraphicFramePr>
        <p:xfrm>
          <a:off x="2590006" y="2536246"/>
          <a:ext cx="7011988" cy="386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8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7502161-E3D7-3246-A068-D205941C06CE}"/>
              </a:ext>
            </a:extLst>
          </p:cNvPr>
          <p:cNvSpPr txBox="1"/>
          <p:nvPr/>
        </p:nvSpPr>
        <p:spPr>
          <a:xfrm>
            <a:off x="728663" y="372327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69854-257E-3645-A9CB-A1A39D1C7996}"/>
              </a:ext>
            </a:extLst>
          </p:cNvPr>
          <p:cNvSpPr txBox="1">
            <a:spLocks/>
          </p:cNvSpPr>
          <p:nvPr/>
        </p:nvSpPr>
        <p:spPr>
          <a:xfrm>
            <a:off x="581147" y="962369"/>
            <a:ext cx="9748716" cy="2197843"/>
          </a:xfrm>
          <a:prstGeom prst="rect">
            <a:avLst/>
          </a:prstGeom>
        </p:spPr>
        <p:txBody>
          <a:bodyPr numCol="1" spcCol="14400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d’un autre container </a:t>
            </a:r>
            <a:r>
              <a:rPr lang="fr-F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volume et intégration au Réseau des précédents</a:t>
            </a:r>
          </a:p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de tout mes scripts,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Flask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Plusieurs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routes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avec ou </a:t>
            </a: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sans filtrage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67E885-567B-6A4E-AD52-785BC751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487886"/>
            <a:ext cx="5610225" cy="199778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1DD4FB-A71E-9047-A1AF-D2C14077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2370114"/>
            <a:ext cx="6792913" cy="18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0FB4B3A-8256-4E39-8994-77FD8A91D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BF008B-88F3-472A-BA96-CD0281B6C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FFECBC-3365-4A8E-B5C9-F04909FE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3"/>
            <a:ext cx="464222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689A1F-0041-A14D-A84F-10147C0B78E0}"/>
              </a:ext>
            </a:extLst>
          </p:cNvPr>
          <p:cNvSpPr txBox="1"/>
          <p:nvPr/>
        </p:nvSpPr>
        <p:spPr>
          <a:xfrm>
            <a:off x="289249" y="1123837"/>
            <a:ext cx="4016116" cy="1255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AXES DE PROGRESSION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97B5F-8355-7B4D-BB6E-9F38CF732C53}"/>
              </a:ext>
            </a:extLst>
          </p:cNvPr>
          <p:cNvSpPr txBox="1">
            <a:spLocks/>
          </p:cNvSpPr>
          <p:nvPr/>
        </p:nvSpPr>
        <p:spPr>
          <a:xfrm>
            <a:off x="289249" y="2510395"/>
            <a:ext cx="4016116" cy="3274586"/>
          </a:xfrm>
          <a:prstGeom prst="rect">
            <a:avLst/>
          </a:prstGeom>
        </p:spPr>
        <p:txBody>
          <a:bodyPr vert="horz" lIns="91440" tIns="45720" rIns="91440" bIns="45720" numCol="1" spcCol="14400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Faire des logs et des tests unitaires plus pertinents </a:t>
            </a:r>
          </a:p>
          <a:p>
            <a:r>
              <a:rPr lang="en-US">
                <a:solidFill>
                  <a:srgbClr val="FFFFFF"/>
                </a:solidFill>
              </a:rPr>
              <a:t>Développer un front-end </a:t>
            </a:r>
          </a:p>
          <a:p>
            <a:r>
              <a:rPr lang="en-US">
                <a:solidFill>
                  <a:srgbClr val="FFFFFF"/>
                </a:solidFill>
              </a:rPr>
              <a:t>Automatiser le lancement de mes containers chaque 24H </a:t>
            </a:r>
          </a:p>
          <a:p>
            <a:r>
              <a:rPr lang="en-US">
                <a:solidFill>
                  <a:srgbClr val="FFFFFF"/>
                </a:solidFill>
              </a:rPr>
              <a:t>Ajouter une colonne de date dans ma database pour avoir un visuel sur mes changements liés à mon Webscrap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Résultat de recherche d'images pour &quot;progression icon&quot;">
            <a:extLst>
              <a:ext uri="{FF2B5EF4-FFF2-40B4-BE49-F238E27FC236}">
                <a16:creationId xmlns:a16="http://schemas.microsoft.com/office/drawing/2014/main" id="{CCFB0F7C-3F34-6543-BBD0-570A442C8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797"/>
          <a:stretch/>
        </p:blipFill>
        <p:spPr bwMode="auto">
          <a:xfrm>
            <a:off x="5137463" y="758953"/>
            <a:ext cx="6193767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30384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{AC785366-5BB2-6B48-8133-E3DA657A099E}tf10001124</Template>
  <TotalTime>1884</TotalTime>
  <Words>252</Words>
  <Application>Microsoft Macintosh PowerPoint</Application>
  <PresentationFormat>Grand écran</PresentationFormat>
  <Paragraphs>37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Cadre</vt:lpstr>
      <vt:lpstr>BRIEF  WEBSCRAPPING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 WEBSCRAPPING</dc:title>
  <dc:creator>Tiphaine Minguet</dc:creator>
  <cp:lastModifiedBy>Tiphaine Minguet</cp:lastModifiedBy>
  <cp:revision>14</cp:revision>
  <dcterms:created xsi:type="dcterms:W3CDTF">2021-02-20T12:34:09Z</dcterms:created>
  <dcterms:modified xsi:type="dcterms:W3CDTF">2021-02-22T09:20:24Z</dcterms:modified>
</cp:coreProperties>
</file>