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f6d606b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f6d606b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0a20ed7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0a20ed7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a20ed7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0a20ed7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a20ed7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a20ed7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d53971a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d53971a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f6d606b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f6d606b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6d606b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f6d606b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6d606b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6d606b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7909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Идентификация человека по голосу</a:t>
            </a:r>
            <a:endParaRPr sz="2800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4012300" y="2537938"/>
            <a:ext cx="39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>
                <a:solidFill>
                  <a:srgbClr val="FF0000"/>
                </a:solidFill>
              </a:rPr>
              <a:t>?</a:t>
            </a:r>
            <a:endParaRPr b="1" sz="7200">
              <a:solidFill>
                <a:srgbClr val="FF0000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700" y="2107537"/>
            <a:ext cx="3283275" cy="21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68500" y="390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Аудио и спектрограмма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221025"/>
            <a:ext cx="75057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Звук - это волна, а у волны есть две важнейшие составляющие - амплитуда и частота.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 спектрограмме звука горизонтальное направление представляет время, а вертикальное направление представляет частоты. Амплитуда звуков </a:t>
            </a:r>
            <a:r>
              <a:rPr lang="ru"/>
              <a:t>определенной</a:t>
            </a:r>
            <a:r>
              <a:rPr lang="ru"/>
              <a:t> частоты, существующих в определенный момент, представлена цветом точки.[1]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00" y="2755075"/>
            <a:ext cx="4188375" cy="17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626" y="2443449"/>
            <a:ext cx="3301723" cy="23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311700" y="445025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FF"/>
                </a:solidFill>
              </a:rPr>
              <a:t>Формирование обучающей выборки: 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предобработка </a:t>
            </a:r>
            <a:r>
              <a:rPr b="1" lang="ru"/>
              <a:t>данных</a:t>
            </a:r>
            <a:endParaRPr b="1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34550" y="1730150"/>
            <a:ext cx="85206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того, как были загружены подходящие аудио с записью речи, необходимо произвести удаление речевых </a:t>
            </a:r>
            <a:r>
              <a:rPr b="1" lang="ru"/>
              <a:t>пауз</a:t>
            </a:r>
            <a:r>
              <a:rPr lang="ru"/>
              <a:t>. Это необходимо сделать, так как основываясь на существующих наборах данных было принято решение сделать продолжительность одного аудио файла в одну секунду. Если не удалить тишину то получаются файлы которые полностью состоят тишины, то есть не имеют в себе человеческого голоса, что плохо повлияет на распознавание. Для удаления можно использовать библиотеки pydub</a:t>
            </a:r>
            <a:r>
              <a:rPr lang="ru"/>
              <a:t> </a:t>
            </a:r>
            <a:r>
              <a:rPr lang="ru"/>
              <a:t>или pyAudioAnalysis. Лучше всего подходит </a:t>
            </a:r>
            <a:r>
              <a:rPr lang="ru"/>
              <a:t>pyAudioAnalysis, так как в нем не нужно указывать пороговые децибелы.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2874"/>
          <a:stretch/>
        </p:blipFill>
        <p:spPr>
          <a:xfrm>
            <a:off x="4316300" y="3076050"/>
            <a:ext cx="4467326" cy="17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49" y="3501724"/>
            <a:ext cx="1934498" cy="7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558600" y="1396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удаления пауз из одного аудио файла было получено множество аудио разной длины из которых удалены все паузы в речи говорящего. Поэтому необходимым шагом будет соединение всех файлов в один и последующая разбивка его на одинаковые части длиной в одну секунду.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00" y="2621238"/>
            <a:ext cx="34290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950" y="2240475"/>
            <a:ext cx="2587475" cy="2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type="title"/>
          </p:nvPr>
        </p:nvSpPr>
        <p:spPr>
          <a:xfrm>
            <a:off x="748950" y="44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FF"/>
                </a:solidFill>
              </a:rPr>
              <a:t>Формирование обучающей выборки: </a:t>
            </a:r>
            <a:r>
              <a:rPr b="1" lang="ru"/>
              <a:t>разбивка на заданную длину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561300"/>
            <a:ext cx="75057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На данном этапе данные уже получены, но если воспользоваться torchaudio, то можно узнать что характеристики частоты звука отличаются у разных дикторов и аудио данные имеют стерео (двухканальный) звук. Все это усложняет работу и необходимо привести все данные к единой частоте и установить один канал, вместо двух.</a:t>
            </a:r>
            <a:endParaRPr sz="1400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73261"/>
          <a:stretch/>
        </p:blipFill>
        <p:spPr>
          <a:xfrm>
            <a:off x="942225" y="2976675"/>
            <a:ext cx="4349150" cy="110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type="title"/>
          </p:nvPr>
        </p:nvSpPr>
        <p:spPr>
          <a:xfrm>
            <a:off x="748950" y="44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FF"/>
                </a:solidFill>
              </a:rPr>
              <a:t>Формирование обучающей выборки: </a:t>
            </a:r>
            <a:r>
              <a:rPr b="1" lang="ru"/>
              <a:t>анализ созданных данных</a:t>
            </a:r>
            <a:endParaRPr b="1"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/>
          </a:blip>
          <a:srcRect b="24783" l="11877" r="21914" t="0"/>
          <a:stretch/>
        </p:blipFill>
        <p:spPr>
          <a:xfrm>
            <a:off x="5832400" y="3090625"/>
            <a:ext cx="2920750" cy="18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29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FF"/>
                </a:solidFill>
              </a:rPr>
              <a:t>Формирование обучающей выборки: </a:t>
            </a:r>
            <a:r>
              <a:rPr b="1" lang="ru"/>
              <a:t>преобразование данных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384750"/>
            <a:ext cx="75057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того чтобы использовать нейронные сети аналогичные тем, что используются для анализа изображений, аудио было преобразовано в спектрограмму. Спектрограмма несет в себе больше информации, чем обычный аудио, ведь спектрограмма представляет собой двумерное изображение, а аудио одномерную волну.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800" y="2753525"/>
            <a:ext cx="5250056" cy="20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FF"/>
                </a:solidFill>
              </a:rPr>
              <a:t>Архитектура нейронной сети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590775"/>
            <a:ext cx="75057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Архитектура нейросети представляет собой сверточную сеть, состоящую из пяти слоев: входной слой, сверточный слой, слой подвыборки по максимальному значению, слой свертки, слой который трансформирует матрицу в вектор и обычный полносвязанный слой. Выходные данные представляют собой число, которое обозначает номер диктора, которому принадлежит голос из аудио файла.</a:t>
            </a:r>
            <a:endParaRPr sz="15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613" y="2571750"/>
            <a:ext cx="3597075" cy="22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846" y="2665596"/>
            <a:ext cx="3674974" cy="17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FF"/>
                </a:solidFill>
              </a:rPr>
              <a:t>Обучение нейросети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19150" y="1505725"/>
            <a:ext cx="7505700" cy="29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Для обучения нейросети каждому человеку голос которого был получен был присвоен номер, этот номер был присвоен каждому файлу с записью голоса этого человека. После этого все аудио файлы объединяются, а затем разделяются на тестовую и обучающую выборку.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25" y="2302951"/>
            <a:ext cx="4401001" cy="23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75" y="2935900"/>
            <a:ext cx="4053676" cy="9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FF"/>
                </a:solidFill>
              </a:rPr>
              <a:t>Результаты обучения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19150" y="1553175"/>
            <a:ext cx="75057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обучения в течении 10 эпох была достигнута точность 99,75% при распознавании двух голосов людей.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Эпоха - одна итерация в процессе обучения, включающая предъявление всех примеров из обучающей выборки и проверку качества обучения на тестовой выборке. 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925" y="2729900"/>
            <a:ext cx="5007900" cy="2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