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04" r:id="rId2"/>
  </p:sldMasterIdLst>
  <p:notesMasterIdLst>
    <p:notesMasterId r:id="rId12"/>
  </p:notesMasterIdLst>
  <p:handoutMasterIdLst>
    <p:handoutMasterId r:id="rId13"/>
  </p:handoutMasterIdLst>
  <p:sldIdLst>
    <p:sldId id="258" r:id="rId3"/>
    <p:sldId id="262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3716000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427"/>
    <a:srgbClr val="EB3F5C"/>
    <a:srgbClr val="262626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46" d="100"/>
          <a:sy n="46" d="100"/>
        </p:scale>
        <p:origin x="1356" y="66"/>
      </p:cViewPr>
      <p:guideLst>
        <p:guide orient="horz" pos="32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4063605"/>
            <a:ext cx="12344400" cy="1440161"/>
          </a:xfrm>
        </p:spPr>
        <p:txBody>
          <a:bodyPr anchor="b">
            <a:noAutofit/>
          </a:bodyPr>
          <a:lstStyle>
            <a:lvl1pPr algn="ctr">
              <a:defRPr sz="6001" kern="0" spc="15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132" y="5359748"/>
            <a:ext cx="12259737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00" spc="7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28132" y="9463983"/>
            <a:ext cx="12259737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pic>
        <p:nvPicPr>
          <p:cNvPr id="8" name="Picture 7" descr="FasilkomTi.png">
            <a:hlinkClick r:id="rId2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C56FC6E-A141-4F0B-94D4-5626696C93DE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778000" y="312751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2778" y="5143500"/>
            <a:ext cx="13716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54" y="890144"/>
            <a:ext cx="5508873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6" y="890144"/>
            <a:ext cx="5508873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808506" y="1111250"/>
            <a:ext cx="421313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8617224" y="1111052"/>
            <a:ext cx="421313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24846" y="6799684"/>
            <a:ext cx="12152405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1" spc="45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46770" y="5791572"/>
            <a:ext cx="49622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4846" y="7735788"/>
            <a:ext cx="12152405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3347306" y="691694"/>
            <a:ext cx="6535700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4064714" y="967036"/>
            <a:ext cx="5100884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2778" y="5143500"/>
            <a:ext cx="13716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62" y="511248"/>
            <a:ext cx="6426568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833401" y="764185"/>
            <a:ext cx="502299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24846" y="6799684"/>
            <a:ext cx="12152405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1" spc="45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46770" y="5791572"/>
            <a:ext cx="49622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4846" y="7735788"/>
            <a:ext cx="12152405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71" y="2388840"/>
            <a:ext cx="1359369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492" y="1112079"/>
            <a:ext cx="2667903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267091" y="2876158"/>
            <a:ext cx="1134224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42344" y="1615108"/>
            <a:ext cx="2268197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"/>
            <a:ext cx="13716000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24846" y="7735788"/>
            <a:ext cx="12152405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1" spc="45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46770" y="6727676"/>
            <a:ext cx="49622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4846" y="8671892"/>
            <a:ext cx="12152405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6857405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06129" y="3805742"/>
            <a:ext cx="5725133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1" spc="45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7128054" y="2797630"/>
            <a:ext cx="49622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06129" y="4741846"/>
            <a:ext cx="5725133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3716000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754793" y="6871692"/>
            <a:ext cx="12152405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501" spc="45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793" y="7807796"/>
            <a:ext cx="12152405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56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99229"/>
            <a:ext cx="12553468" cy="86780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74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37558" y="870999"/>
            <a:ext cx="11440886" cy="355655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60915" y="4427542"/>
            <a:ext cx="9756737" cy="4273301"/>
          </a:xfrm>
        </p:spPr>
        <p:txBody>
          <a:bodyPr numCol="1" spcCol="360000" anchor="t">
            <a:normAutofit/>
          </a:bodyPr>
          <a:lstStyle>
            <a:lvl1pPr marL="214287" indent="-214287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81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67954" y="2642008"/>
            <a:ext cx="11580094" cy="2354479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7954" y="5298532"/>
            <a:ext cx="11580094" cy="3402311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90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8719" y="929066"/>
            <a:ext cx="6052457" cy="6140490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955974" y="929066"/>
            <a:ext cx="6204858" cy="8245387"/>
          </a:xfrm>
        </p:spPr>
        <p:txBody>
          <a:bodyPr numCol="1" spcCol="360000" anchor="ctr">
            <a:normAutofit/>
          </a:bodyPr>
          <a:lstStyle>
            <a:lvl1pPr marL="214287" indent="-214287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98714" y="7069556"/>
            <a:ext cx="6052456" cy="2104896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177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4063605"/>
            <a:ext cx="12344400" cy="1440161"/>
          </a:xfrm>
        </p:spPr>
        <p:txBody>
          <a:bodyPr anchor="b">
            <a:noAutofit/>
          </a:bodyPr>
          <a:lstStyle>
            <a:lvl1pPr algn="ctr">
              <a:defRPr sz="6001" kern="0" spc="15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132" y="5359748"/>
            <a:ext cx="12259737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00" spc="7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28132" y="8167839"/>
            <a:ext cx="12259737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6610483" y="2263180"/>
            <a:ext cx="49622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6610483" y="2623220"/>
            <a:ext cx="49622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6610483" y="2983260"/>
            <a:ext cx="49622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98719" y="929066"/>
            <a:ext cx="6052457" cy="824538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955974" y="929066"/>
            <a:ext cx="6204858" cy="8245387"/>
          </a:xfrm>
        </p:spPr>
        <p:txBody>
          <a:bodyPr numCol="1" spcCol="360000" anchor="ctr">
            <a:normAutofit/>
          </a:bodyPr>
          <a:lstStyle>
            <a:lvl1pPr marL="214287" indent="-214287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262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3897085" y="9"/>
            <a:ext cx="0" cy="10287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2773" y="3721020"/>
            <a:ext cx="7010398" cy="2844978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598231" y="2675699"/>
            <a:ext cx="5445993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98229" y="3198300"/>
            <a:ext cx="5445992" cy="166474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598231" y="5225953"/>
            <a:ext cx="5445993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8229" y="5748561"/>
            <a:ext cx="5445992" cy="166474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1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3897085" y="9"/>
            <a:ext cx="0" cy="10287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2773" y="3721020"/>
            <a:ext cx="7010398" cy="2844978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598231" y="1543410"/>
            <a:ext cx="5445993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98229" y="2066010"/>
            <a:ext cx="5445992" cy="166474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598231" y="4093671"/>
            <a:ext cx="5445993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8229" y="4616272"/>
            <a:ext cx="5445992" cy="166474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598231" y="6670094"/>
            <a:ext cx="5445993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598229" y="7192695"/>
            <a:ext cx="5445992" cy="166474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98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31301" y="160239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29343" y="1499852"/>
            <a:ext cx="5203372" cy="7287294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0830" y="29591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31301" y="653803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1301" y="1613230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0830" y="1482582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631301" y="2106795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631301" y="3066215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580830" y="2935573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631301" y="3559786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31301" y="4519212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580830" y="4388564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631301" y="5012777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31301" y="5972196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0830" y="5841556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31301" y="6465768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31301" y="7425196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6580830" y="7294548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631301" y="7918760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>
            <a:extLst>
              <a:ext uri="{FF2B5EF4-FFF2-40B4-BE49-F238E27FC236}">
                <a16:creationId xmlns:a16="http://schemas.microsoft.com/office/drawing/2014/main" id="{FE3B7178-94B6-4A52-9832-A9569CF94A1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2894" y="8658524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5">
            <a:extLst>
              <a:ext uri="{FF2B5EF4-FFF2-40B4-BE49-F238E27FC236}">
                <a16:creationId xmlns:a16="http://schemas.microsoft.com/office/drawing/2014/main" id="{9FE2A5A5-D3A8-48D1-AE64-B1949525D0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52423" y="8527876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28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75"/>
                            </p:stCondLst>
                            <p:childTnLst>
                              <p:par>
                                <p:cTn id="8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31301" y="1790193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29343" y="1499852"/>
            <a:ext cx="5203372" cy="7287294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0830" y="1659545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31301" y="2283757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1301" y="3243177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0830" y="3112536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631301" y="3736748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631301" y="4696175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580830" y="4565527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631301" y="5189739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31301" y="6149158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580830" y="6018518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631301" y="6642731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31301" y="7602157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0830" y="7471509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31301" y="8095720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75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29343" y="1499852"/>
            <a:ext cx="5203372" cy="7287294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037908" y="102940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088376" y="102940"/>
            <a:ext cx="5884675" cy="1161320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037908" y="1555931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88376" y="1555931"/>
            <a:ext cx="5884675" cy="1161320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037908" y="3008922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088376" y="3008922"/>
            <a:ext cx="5884675" cy="1161320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037908" y="4461913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88376" y="4461913"/>
            <a:ext cx="5884675" cy="1161320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37908" y="5914904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088376" y="5914904"/>
            <a:ext cx="5884675" cy="1161320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>
            <a:extLst>
              <a:ext uri="{FF2B5EF4-FFF2-40B4-BE49-F238E27FC236}">
                <a16:creationId xmlns:a16="http://schemas.microsoft.com/office/drawing/2014/main" id="{55E226CA-0E27-4C1C-AB73-B48ACB3493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93904" y="7366556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テキスト プレースホルダー 5">
            <a:extLst>
              <a:ext uri="{FF2B5EF4-FFF2-40B4-BE49-F238E27FC236}">
                <a16:creationId xmlns:a16="http://schemas.microsoft.com/office/drawing/2014/main" id="{6133C816-D571-4239-9204-57D4F6A32A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44372" y="7366556"/>
            <a:ext cx="5884675" cy="1161320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5">
            <a:extLst>
              <a:ext uri="{FF2B5EF4-FFF2-40B4-BE49-F238E27FC236}">
                <a16:creationId xmlns:a16="http://schemas.microsoft.com/office/drawing/2014/main" id="{E6FC5860-556F-4643-8E7E-3A87B96E31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93904" y="8818208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8" name="テキスト プレースホルダー 5">
            <a:extLst>
              <a:ext uri="{FF2B5EF4-FFF2-40B4-BE49-F238E27FC236}">
                <a16:creationId xmlns:a16="http://schemas.microsoft.com/office/drawing/2014/main" id="{B4FEFE25-6BB1-4B12-911E-A7B8E2850C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44372" y="8818208"/>
            <a:ext cx="5884675" cy="1161320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88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25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75"/>
                            </p:stCondLst>
                            <p:childTnLst>
                              <p:par>
                                <p:cTn id="6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59233" y="479047"/>
            <a:ext cx="6128655" cy="936315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5780317" y="2191995"/>
            <a:ext cx="7352050" cy="4348915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6486" y="6736017"/>
            <a:ext cx="6415878" cy="1964834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65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429127" y="1066973"/>
            <a:ext cx="8288525" cy="5473945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25" y="6736017"/>
            <a:ext cx="8288525" cy="1964834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9"/>
            <a:ext cx="4093369" cy="10287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70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1441785"/>
            <a:ext cx="13716000" cy="7403428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85058" y="1"/>
            <a:ext cx="6629400" cy="4830005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85058" y="450021"/>
            <a:ext cx="6629400" cy="4379993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912430" y="7403428"/>
            <a:ext cx="6803572" cy="183692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053943" y="7403428"/>
            <a:ext cx="6305066" cy="1836929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27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1441785"/>
            <a:ext cx="13716000" cy="7403428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98655" y="1500787"/>
            <a:ext cx="6515805" cy="7403428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6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053943" y="6700836"/>
            <a:ext cx="6305066" cy="1836929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0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808803" y="7735791"/>
            <a:ext cx="10168991" cy="1440161"/>
          </a:xfrm>
        </p:spPr>
        <p:txBody>
          <a:bodyPr anchor="b">
            <a:noAutofit/>
          </a:bodyPr>
          <a:lstStyle>
            <a:lvl1pPr algn="l">
              <a:defRPr sz="5401" kern="0" spc="15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08804" y="8959705"/>
            <a:ext cx="10099248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100" spc="22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504548" y="6743196"/>
            <a:ext cx="49622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8"/>
            <a:ext cx="13716000" cy="512433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17175" y="7751668"/>
            <a:ext cx="11081657" cy="1372083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80824" y="4188553"/>
            <a:ext cx="11571514" cy="190460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25752" y="4468269"/>
            <a:ext cx="1108165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8315" y="6213188"/>
            <a:ext cx="11199095" cy="1418454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900"/>
              </a:spcBef>
              <a:defRPr sz="2399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738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3" y="1509727"/>
            <a:ext cx="13716000" cy="3719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87828" y="0"/>
            <a:ext cx="5334001" cy="7621176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324602" y="1669402"/>
            <a:ext cx="6781802" cy="278717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324602" y="5741154"/>
            <a:ext cx="6781802" cy="3382350"/>
          </a:xfrm>
        </p:spPr>
        <p:txBody>
          <a:bodyPr numCol="1" spcCol="360000" anchor="t">
            <a:normAutofit/>
          </a:bodyPr>
          <a:lstStyle>
            <a:lvl1pPr marL="214287" indent="-214287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87828" y="7784388"/>
            <a:ext cx="5334001" cy="1738461"/>
          </a:xfrm>
        </p:spPr>
        <p:txBody>
          <a:bodyPr numCol="1" spcCol="360000" anchor="t">
            <a:normAutofit/>
          </a:bodyPr>
          <a:lstStyle>
            <a:lvl1pPr marL="214287" indent="-214287" algn="l">
              <a:spcBef>
                <a:spcPts val="9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6372" y="4224310"/>
            <a:ext cx="6781802" cy="900023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900"/>
              </a:spcBef>
              <a:buClr>
                <a:schemeClr val="accent1"/>
              </a:buClr>
              <a:buFontTx/>
              <a:buNone/>
              <a:defRPr sz="2399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1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43592" y="688966"/>
            <a:ext cx="7456715" cy="4476318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253345" y="43550"/>
            <a:ext cx="5646964" cy="1024345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6946" y="4336381"/>
            <a:ext cx="4874496" cy="4315468"/>
          </a:xfrm>
        </p:spPr>
        <p:txBody>
          <a:bodyPr numCol="1" spcCol="360000" anchor="t">
            <a:normAutofit/>
          </a:bodyPr>
          <a:lstStyle>
            <a:lvl1pPr marL="214287" indent="-214287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196946" y="3436357"/>
            <a:ext cx="4874496" cy="900023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900"/>
              </a:spcBef>
              <a:buClr>
                <a:schemeClr val="accent1"/>
              </a:buClr>
              <a:buFontTx/>
              <a:buNone/>
              <a:defRPr sz="2399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48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61204" y="1210017"/>
            <a:ext cx="4593595" cy="90769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81266" y="2966122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1266" y="3488723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81266" y="6151252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81266" y="6673853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324734" y="2966122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324734" y="3488723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324734" y="6151252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324734" y="6673853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5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9"/>
            <a:ext cx="13716000" cy="514270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068288" y="4100693"/>
            <a:ext cx="9579430" cy="174977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2257429" y="4255157"/>
            <a:ext cx="9201150" cy="1613049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2" y="6282717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2" y="6805309"/>
            <a:ext cx="3810002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1" y="6282717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1" y="6805309"/>
            <a:ext cx="3810002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1" y="6268202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144001" y="6790800"/>
            <a:ext cx="3810002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94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4336952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81266" y="1330759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81266" y="1853367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951880" y="1316249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951880" y="1838858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324734" y="1301741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324734" y="1824349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81266" y="6418419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81266" y="6941019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4951880" y="6403901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4951880" y="6926510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324734" y="6389400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324734" y="6912001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3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81266" y="2964651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81266" y="3487252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951880" y="2950142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951880" y="3472742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324734" y="2935632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324734" y="3458233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81266" y="6009761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81266" y="6532361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4951880" y="5995251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4951880" y="6517852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324734" y="5980742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324734" y="6503343"/>
            <a:ext cx="3810002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81270" y="2994384"/>
            <a:ext cx="4064475" cy="33189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86091" y="5988076"/>
            <a:ext cx="3489289" cy="6504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81270" y="6668621"/>
            <a:ext cx="4064475" cy="2286352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4825765" y="2994384"/>
            <a:ext cx="4064475" cy="33189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130586" y="5988076"/>
            <a:ext cx="3489289" cy="6504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825763" y="6668621"/>
            <a:ext cx="4064475" cy="2286352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9070257" y="2994384"/>
            <a:ext cx="4064475" cy="33189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375080" y="5988076"/>
            <a:ext cx="3489289" cy="6504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070257" y="6668621"/>
            <a:ext cx="4064475" cy="2286352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74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073429" y="2474648"/>
            <a:ext cx="3090507" cy="258853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1684" y="4730026"/>
            <a:ext cx="2713992" cy="6504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5312750" y="2474648"/>
            <a:ext cx="3090507" cy="258853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501005" y="4730026"/>
            <a:ext cx="2713992" cy="6504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9352678" y="2474648"/>
            <a:ext cx="3090507" cy="258853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481276" y="4730026"/>
            <a:ext cx="2713992" cy="6504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073429" y="6015311"/>
            <a:ext cx="3090507" cy="258853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1684" y="8270690"/>
            <a:ext cx="2713992" cy="6504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5312750" y="6015311"/>
            <a:ext cx="3090507" cy="258853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5501005" y="8270690"/>
            <a:ext cx="2713992" cy="6504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9352678" y="6015311"/>
            <a:ext cx="3090507" cy="258853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540933" y="8270690"/>
            <a:ext cx="2713992" cy="6504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73429" y="5253802"/>
            <a:ext cx="3090507" cy="48785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5312750" y="5253801"/>
            <a:ext cx="3090507" cy="48785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352678" y="5241220"/>
            <a:ext cx="3090507" cy="48785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73429" y="8824910"/>
            <a:ext cx="3090507" cy="48785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5312750" y="8824909"/>
            <a:ext cx="3090507" cy="48785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9352678" y="8812328"/>
            <a:ext cx="3090507" cy="48785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9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858003" y="4164427"/>
            <a:ext cx="6858001" cy="478434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9944" y="7279195"/>
            <a:ext cx="7936743" cy="1312932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661534"/>
            <a:ext cx="6858001" cy="478434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5128" y="957437"/>
            <a:ext cx="7936743" cy="1312932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959679" y="2338879"/>
            <a:ext cx="5994325" cy="1449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422268" y="963229"/>
            <a:ext cx="7659605" cy="1312932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55880" y="5829246"/>
            <a:ext cx="5994325" cy="1449943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64888" y="7279196"/>
            <a:ext cx="7925858" cy="1312932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0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808803" y="1111052"/>
            <a:ext cx="4644919" cy="2016224"/>
          </a:xfrm>
          <a:prstGeom prst="rect">
            <a:avLst/>
          </a:prstGeom>
        </p:spPr>
        <p:txBody>
          <a:bodyPr anchor="ctr"/>
          <a:lstStyle>
            <a:lvl1pPr algn="l">
              <a:defRPr sz="5401" spc="45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430728" y="462980"/>
            <a:ext cx="49622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858595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6669558" y="1219064"/>
            <a:ext cx="378075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28053" y="823020"/>
            <a:ext cx="3132620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1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28054" y="1903140"/>
            <a:ext cx="6211229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669558" y="4315408"/>
            <a:ext cx="378075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2205" y="3919364"/>
            <a:ext cx="3132620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6001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76717" y="4999484"/>
            <a:ext cx="6211229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6669558" y="7339744"/>
            <a:ext cx="378075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28053" y="6943700"/>
            <a:ext cx="3132620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1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128054" y="8023820"/>
            <a:ext cx="6211229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114669" y="2534168"/>
            <a:ext cx="5344885" cy="376600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91476" y="5915486"/>
            <a:ext cx="4391266" cy="774469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4667" y="6689964"/>
            <a:ext cx="5344885" cy="2673203"/>
          </a:xfrm>
        </p:spPr>
        <p:txBody>
          <a:bodyPr numCol="1" spcCol="360000" anchor="t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7209477" y="2534168"/>
            <a:ext cx="5344885" cy="376600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686284" y="5915486"/>
            <a:ext cx="4391266" cy="774469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9475" y="6689964"/>
            <a:ext cx="5344885" cy="2673203"/>
          </a:xfrm>
        </p:spPr>
        <p:txBody>
          <a:bodyPr numCol="1" spcCol="360000" anchor="t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6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" y="323616"/>
            <a:ext cx="13716000" cy="3798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748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723857" y="5691431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7" name="Rectangle 6"/>
          <p:cNvSpPr/>
          <p:nvPr userDrawn="1"/>
        </p:nvSpPr>
        <p:spPr>
          <a:xfrm>
            <a:off x="6720841" y="5691431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8" name="Rectangle 7"/>
          <p:cNvSpPr/>
          <p:nvPr userDrawn="1"/>
        </p:nvSpPr>
        <p:spPr>
          <a:xfrm>
            <a:off x="10761803" y="5691431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2998178" y="5874339"/>
            <a:ext cx="37226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6995161" y="5874339"/>
            <a:ext cx="37666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1036126" y="5874339"/>
            <a:ext cx="2679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466" y="6240164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184633" y="6762757"/>
            <a:ext cx="3356316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959449" y="6219231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181616" y="6741823"/>
            <a:ext cx="3356316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998636" y="6229698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220803" y="6752290"/>
            <a:ext cx="3356316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62466" y="4616931"/>
            <a:ext cx="3810002" cy="110140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959449" y="4595998"/>
            <a:ext cx="3810002" cy="110140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98636" y="4606465"/>
            <a:ext cx="3810002" cy="110140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65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" y="323616"/>
            <a:ext cx="13716000" cy="3798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748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723857" y="5691431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7" name="Rectangle 6"/>
          <p:cNvSpPr/>
          <p:nvPr userDrawn="1"/>
        </p:nvSpPr>
        <p:spPr>
          <a:xfrm>
            <a:off x="6720841" y="5691431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8" name="Rectangle 7"/>
          <p:cNvSpPr/>
          <p:nvPr userDrawn="1"/>
        </p:nvSpPr>
        <p:spPr>
          <a:xfrm>
            <a:off x="10761803" y="5691431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2998178" y="5874339"/>
            <a:ext cx="37226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6995161" y="5874339"/>
            <a:ext cx="37666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1036126" y="5874339"/>
            <a:ext cx="2679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466" y="6240164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184633" y="6762757"/>
            <a:ext cx="3356316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959449" y="6219231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181616" y="6741823"/>
            <a:ext cx="3356316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998636" y="6229698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220803" y="6752290"/>
            <a:ext cx="3356316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62466" y="4616931"/>
            <a:ext cx="3810002" cy="110140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959449" y="4595998"/>
            <a:ext cx="3810002" cy="110140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98636" y="4606465"/>
            <a:ext cx="3810002" cy="110140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4339"/>
            <a:ext cx="27238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" y="323616"/>
            <a:ext cx="13716000" cy="3798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748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723857" y="5691431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7" name="Rectangle 6"/>
          <p:cNvSpPr/>
          <p:nvPr userDrawn="1"/>
        </p:nvSpPr>
        <p:spPr>
          <a:xfrm>
            <a:off x="6720841" y="5691431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8" name="Rectangle 7"/>
          <p:cNvSpPr/>
          <p:nvPr userDrawn="1"/>
        </p:nvSpPr>
        <p:spPr>
          <a:xfrm>
            <a:off x="10761803" y="5691431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2998178" y="5874339"/>
            <a:ext cx="37226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6995161" y="5874339"/>
            <a:ext cx="37666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466" y="6240164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184633" y="6762757"/>
            <a:ext cx="3356316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959449" y="6219231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181616" y="6741823"/>
            <a:ext cx="3356316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998636" y="6229698"/>
            <a:ext cx="3810002" cy="537110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220803" y="6752290"/>
            <a:ext cx="3356316" cy="2122435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62466" y="4616931"/>
            <a:ext cx="3810002" cy="110140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959449" y="4595998"/>
            <a:ext cx="3810002" cy="110140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98636" y="4606465"/>
            <a:ext cx="3810002" cy="110140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4339"/>
            <a:ext cx="27238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816949" y="3047735"/>
            <a:ext cx="2546179" cy="171609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185863" y="3053658"/>
            <a:ext cx="3186426" cy="4129575"/>
            <a:chOff x="3326919" y="1476686"/>
            <a:chExt cx="5340888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87689" cy="899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49" dirty="0">
                  <a:solidFill>
                    <a:schemeClr val="bg1"/>
                  </a:solidFill>
                </a:rPr>
                <a:t>01</a:t>
              </a:r>
              <a:endParaRPr kumimoji="1" lang="ja-JP" altLang="en-US" sz="4049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774926" y="4578971"/>
            <a:ext cx="2778766" cy="747147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5343639" y="3077919"/>
            <a:ext cx="3186427" cy="4129575"/>
            <a:chOff x="3326919" y="1476686"/>
            <a:chExt cx="5340888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8" y="3291171"/>
              <a:ext cx="1287689" cy="899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49" dirty="0">
                  <a:solidFill>
                    <a:schemeClr val="bg1"/>
                  </a:solidFill>
                </a:rPr>
                <a:t>02</a:t>
              </a:r>
              <a:endParaRPr kumimoji="1" lang="ja-JP" altLang="en-US" sz="4049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32704" y="4603231"/>
            <a:ext cx="2778766" cy="747147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9501418" y="3077919"/>
            <a:ext cx="3186426" cy="4129575"/>
            <a:chOff x="3326919" y="1476686"/>
            <a:chExt cx="5340888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87689" cy="899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49" dirty="0">
                  <a:solidFill>
                    <a:schemeClr val="bg1"/>
                  </a:solidFill>
                </a:rPr>
                <a:t>03</a:t>
              </a:r>
              <a:endParaRPr kumimoji="1" lang="ja-JP" altLang="en-US" sz="4049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90481" y="4603231"/>
            <a:ext cx="2778766" cy="747147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8828428" y="3375748"/>
            <a:ext cx="2546179" cy="171609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713965" y="5435951"/>
            <a:ext cx="3936861" cy="2923529"/>
          </a:xfrm>
        </p:spPr>
        <p:txBody>
          <a:bodyPr>
            <a:normAutofit/>
          </a:bodyPr>
          <a:lstStyle>
            <a:lvl1pPr marL="257146" indent="-257146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880093" y="5435951"/>
            <a:ext cx="3936861" cy="2923529"/>
          </a:xfrm>
        </p:spPr>
        <p:txBody>
          <a:bodyPr>
            <a:normAutofit/>
          </a:bodyPr>
          <a:lstStyle>
            <a:lvl1pPr marL="257146" indent="-257146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014437" y="5435951"/>
            <a:ext cx="3936861" cy="2923529"/>
          </a:xfrm>
        </p:spPr>
        <p:txBody>
          <a:bodyPr>
            <a:normAutofit/>
          </a:bodyPr>
          <a:lstStyle>
            <a:lvl1pPr marL="257146" indent="-257146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4455452" y="2551093"/>
            <a:ext cx="2546179" cy="171609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28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-1"/>
            <a:ext cx="6858001" cy="102870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5126" y="1117776"/>
            <a:ext cx="8570874" cy="3425900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754" y="1393586"/>
            <a:ext cx="7633645" cy="2874271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043060" y="5068299"/>
            <a:ext cx="6063344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3058" y="5590892"/>
            <a:ext cx="6063344" cy="149134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3060" y="7314697"/>
            <a:ext cx="6063344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3058" y="7837289"/>
            <a:ext cx="6063344" cy="149134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44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819401" y="0"/>
            <a:ext cx="4038600" cy="624210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4042862"/>
            <a:ext cx="2732315" cy="219925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934202" y="947211"/>
            <a:ext cx="4005945" cy="36980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590420" y="6362125"/>
            <a:ext cx="2253345" cy="392487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055078" y="6362133"/>
            <a:ext cx="3444909" cy="302983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1016340" y="2017806"/>
            <a:ext cx="2699660" cy="2648358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13662" y="2402488"/>
            <a:ext cx="2318657" cy="148794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7159338" y="4777305"/>
            <a:ext cx="6034147" cy="30121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159335" y="7900619"/>
            <a:ext cx="5947064" cy="149134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2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37584" y="9"/>
            <a:ext cx="3420417" cy="102870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76202" y="4238834"/>
            <a:ext cx="3274303" cy="594436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51483" y="584290"/>
            <a:ext cx="2999021" cy="3494853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945086" y="584299"/>
            <a:ext cx="2168564" cy="4627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9200731" y="584299"/>
            <a:ext cx="2168564" cy="4627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1456375" y="584299"/>
            <a:ext cx="2168564" cy="4627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965372" y="5741294"/>
            <a:ext cx="7750628" cy="3425900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94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6291945" y="6111462"/>
            <a:ext cx="7067064" cy="3077502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8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4658731" y="1795588"/>
            <a:ext cx="8447674" cy="366351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4658733" y="5684232"/>
            <a:ext cx="8447672" cy="3319303"/>
          </a:xfrm>
        </p:spPr>
        <p:txBody>
          <a:bodyPr numCol="1" spcCol="360000" anchor="t">
            <a:normAutofit/>
          </a:bodyPr>
          <a:lstStyle>
            <a:lvl1pPr marL="214287" indent="-214287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64399" y="1063249"/>
            <a:ext cx="2901462" cy="8160520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24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24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01113" y="2216078"/>
            <a:ext cx="2428040" cy="58517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96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81270" y="2966122"/>
            <a:ext cx="4567677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1270" y="3488723"/>
            <a:ext cx="4567677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81270" y="6151252"/>
            <a:ext cx="4567677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81270" y="6673853"/>
            <a:ext cx="4567677" cy="213992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567061" y="2966122"/>
            <a:ext cx="4567677" cy="537110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567061" y="3488723"/>
            <a:ext cx="4567677" cy="213992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567061" y="6151252"/>
            <a:ext cx="4567677" cy="537110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567061" y="6673853"/>
            <a:ext cx="4567677" cy="213992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434257" y="2144394"/>
            <a:ext cx="2847494" cy="8008735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24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24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649998" y="3250131"/>
            <a:ext cx="2416006" cy="589218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43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858595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6669558" y="1219064"/>
            <a:ext cx="378075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2205" y="823020"/>
            <a:ext cx="3132620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6001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76717" y="1903140"/>
            <a:ext cx="6211229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6669558" y="4243400"/>
            <a:ext cx="378075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28053" y="3847356"/>
            <a:ext cx="3132620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1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128054" y="4927476"/>
            <a:ext cx="6211229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6669558" y="7339744"/>
            <a:ext cx="378075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442205" y="6943700"/>
            <a:ext cx="3132620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6001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717" y="8023820"/>
            <a:ext cx="6211229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01651" y="3450880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28209" y="5196916"/>
            <a:ext cx="3870991" cy="68590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28209" y="5882819"/>
            <a:ext cx="3870991" cy="1738786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838850" y="3450880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265407" y="5196916"/>
            <a:ext cx="3870991" cy="68590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265407" y="5882819"/>
            <a:ext cx="3870991" cy="1738786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061464" y="3450880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488021" y="5196916"/>
            <a:ext cx="3870991" cy="68590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88021" y="5882819"/>
            <a:ext cx="3870991" cy="1738786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10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4336952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8966" y="489509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655519" y="2155705"/>
            <a:ext cx="4897681" cy="76574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55519" y="2921456"/>
            <a:ext cx="4897681" cy="1415495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845996" y="489509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272548" y="2155705"/>
            <a:ext cx="4897681" cy="76574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272548" y="2921456"/>
            <a:ext cx="4897681" cy="1415495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28966" y="5699357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5519" y="7365552"/>
            <a:ext cx="4897681" cy="76574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55519" y="8131304"/>
            <a:ext cx="4897681" cy="1415495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845996" y="5699357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272548" y="7365552"/>
            <a:ext cx="4897681" cy="76574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272548" y="8131304"/>
            <a:ext cx="4897681" cy="1415495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4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6858001" y="9"/>
            <a:ext cx="0" cy="10287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4336952"/>
            <a:ext cx="12553468" cy="1613114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948384" y="489509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11270" y="2155705"/>
            <a:ext cx="4897681" cy="765742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11270" y="2921456"/>
            <a:ext cx="4897681" cy="141549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480497" y="489509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907051" y="2155705"/>
            <a:ext cx="4897681" cy="76574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907051" y="2921456"/>
            <a:ext cx="4897681" cy="1415495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948384" y="5699357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1270" y="7365552"/>
            <a:ext cx="4897681" cy="765742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1270" y="8131304"/>
            <a:ext cx="4897681" cy="141549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480497" y="5699357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907051" y="7365552"/>
            <a:ext cx="4897681" cy="76574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907051" y="8131304"/>
            <a:ext cx="4897681" cy="1415495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17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26571" y="450012"/>
            <a:ext cx="6531429" cy="46926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76201" y="5393347"/>
            <a:ext cx="6858001" cy="3969810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6681212" y="4920978"/>
            <a:ext cx="593494" cy="44505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14" name="Rectangle 13"/>
          <p:cNvSpPr/>
          <p:nvPr userDrawn="1"/>
        </p:nvSpPr>
        <p:spPr>
          <a:xfrm>
            <a:off x="9718317" y="4959798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7292657" y="5142706"/>
            <a:ext cx="242566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9992639" y="5142706"/>
            <a:ext cx="372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47888" y="2405194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182546" y="4011149"/>
            <a:ext cx="3762335" cy="76574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643485" y="5516346"/>
            <a:ext cx="3226562" cy="357044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2706"/>
            <a:ext cx="3281232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281231" y="4959798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9" name="Rectangle 8"/>
          <p:cNvSpPr/>
          <p:nvPr userDrawn="1"/>
        </p:nvSpPr>
        <p:spPr>
          <a:xfrm>
            <a:off x="6720841" y="4959798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3555554" y="5142706"/>
            <a:ext cx="31652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6858001" y="5325615"/>
            <a:ext cx="0" cy="49613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325052" y="2405194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759708" y="4011149"/>
            <a:ext cx="3762335" cy="76574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95485" y="5516346"/>
            <a:ext cx="3226562" cy="357044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161701" y="1175846"/>
            <a:ext cx="6533082" cy="521955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161700" y="3749330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634817" y="5239551"/>
            <a:ext cx="5169914" cy="954041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161705" y="6534038"/>
            <a:ext cx="6197307" cy="2899667"/>
          </a:xfrm>
        </p:spPr>
        <p:txBody>
          <a:bodyPr numCol="1" spcCol="360000" anchor="t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3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858001" y="6"/>
            <a:ext cx="0" cy="18150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6720841" y="1815012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365139" y="491987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797847" y="2097942"/>
            <a:ext cx="3762335" cy="765742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009293" y="2948570"/>
            <a:ext cx="2550890" cy="410043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5315" y="2948570"/>
            <a:ext cx="3866665" cy="19336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27291" y="4998795"/>
            <a:ext cx="3304690" cy="4349856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720841" y="4998786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6858001" y="2180829"/>
            <a:ext cx="0" cy="28179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7059667" y="3908900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7155819" y="5514855"/>
            <a:ext cx="3762335" cy="765742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6858003" y="5364603"/>
            <a:ext cx="1" cy="49223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199916" y="6353178"/>
            <a:ext cx="3148208" cy="278515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7155817" y="6359070"/>
            <a:ext cx="2967897" cy="2779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57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61011" y="187361"/>
            <a:ext cx="2287121" cy="2646067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4998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725387" y="1815020"/>
            <a:ext cx="10265229" cy="521143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3496281" y="6549424"/>
            <a:ext cx="6723441" cy="95404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6858001" y="2"/>
            <a:ext cx="0" cy="1815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108376" y="7635692"/>
            <a:ext cx="5609278" cy="150264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20841" y="7635692"/>
            <a:ext cx="274321" cy="365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6858001" y="8001517"/>
            <a:ext cx="0" cy="22854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6858004" y="10"/>
            <a:ext cx="1" cy="49386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7011592" y="5143501"/>
            <a:ext cx="67044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6704410" y="4938690"/>
            <a:ext cx="307182" cy="40963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1" y="5143508"/>
            <a:ext cx="6704410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3526972" y="4226988"/>
            <a:ext cx="3177438" cy="990186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3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7053944" y="4226987"/>
            <a:ext cx="3177438" cy="990186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3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327589" y="5560287"/>
            <a:ext cx="5060828" cy="58644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27589" y="6249093"/>
            <a:ext cx="5060828" cy="2809226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370630" y="5172532"/>
            <a:ext cx="3384942" cy="559906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6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68886" y="450012"/>
            <a:ext cx="6490123" cy="890644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6446243" y="4920978"/>
            <a:ext cx="593494" cy="44505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2895154" y="5142706"/>
            <a:ext cx="3533138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596" y="5298599"/>
            <a:ext cx="5652408" cy="4057867"/>
          </a:xfrm>
        </p:spPr>
        <p:txBody>
          <a:bodyPr numCol="1" spcCol="360000" anchor="t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1" y="5141910"/>
            <a:ext cx="6428291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443592" y="688964"/>
            <a:ext cx="7456715" cy="387979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64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4422203" y="742472"/>
            <a:ext cx="6302947" cy="84436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443594" y="688964"/>
            <a:ext cx="5776232" cy="3879794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5272060" y="7629531"/>
            <a:ext cx="409638" cy="3071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7186584" y="5078716"/>
            <a:ext cx="409638" cy="3071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9130572" y="2475266"/>
            <a:ext cx="409638" cy="3071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52702" y="7477936"/>
            <a:ext cx="2706964" cy="58644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39109" y="7544268"/>
            <a:ext cx="3813490" cy="167432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4422205" y="4928124"/>
            <a:ext cx="2706964" cy="58644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608612" y="4994456"/>
            <a:ext cx="3813490" cy="167432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334126" y="2323967"/>
            <a:ext cx="2706964" cy="58644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520534" y="2390299"/>
            <a:ext cx="3813490" cy="167432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1" y="9186149"/>
            <a:ext cx="44222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0725150" y="742472"/>
            <a:ext cx="299085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06887" y="175248"/>
            <a:ext cx="2916354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3131485" y="174951"/>
            <a:ext cx="664309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06664" y="4207396"/>
            <a:ext cx="4860962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5075648" y="4207396"/>
            <a:ext cx="2160427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5075648" y="7303740"/>
            <a:ext cx="8533689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882599" y="174951"/>
            <a:ext cx="372673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398106" y="4423420"/>
            <a:ext cx="6211229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398106" y="5647556"/>
            <a:ext cx="6211229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6889652" y="3303617"/>
            <a:ext cx="1548276" cy="1641122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46574" y="3068065"/>
              <a:ext cx="754997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01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7889810" y="4569593"/>
            <a:ext cx="812933" cy="2385981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59188" y="4819540"/>
              <a:ext cx="754997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02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889652" y="6580426"/>
            <a:ext cx="1548276" cy="1641122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46574" y="6520721"/>
              <a:ext cx="754997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03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278074" y="6580426"/>
            <a:ext cx="1548276" cy="1641122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25856" y="6520721"/>
              <a:ext cx="754997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04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5013261" y="4569594"/>
            <a:ext cx="812932" cy="2385979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772603" y="4819540"/>
              <a:ext cx="754996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04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5278075" y="3303617"/>
            <a:ext cx="1548275" cy="1641122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25856" y="3068065"/>
              <a:ext cx="754996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06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567058" y="2852017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567058" y="3374618"/>
            <a:ext cx="4009460" cy="8842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050634" y="5186510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050634" y="5709110"/>
            <a:ext cx="4009460" cy="8842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567058" y="7521002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567058" y="8043603"/>
            <a:ext cx="4009460" cy="8842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92989" y="2866527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92989" y="3389128"/>
            <a:ext cx="4009460" cy="884283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7907" y="5201011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97907" y="5723620"/>
            <a:ext cx="4009460" cy="884283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2989" y="7535511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2989" y="8058112"/>
            <a:ext cx="4009460" cy="884283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7796534" y="2917097"/>
            <a:ext cx="567048" cy="9740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8635642" y="5455064"/>
            <a:ext cx="414992" cy="23819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7593057" y="7789557"/>
            <a:ext cx="974002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5102449" y="3135082"/>
            <a:ext cx="975067" cy="552539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5102449" y="7787241"/>
            <a:ext cx="975067" cy="168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4607367" y="5469566"/>
            <a:ext cx="472086" cy="22369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6880812" y="3240382"/>
            <a:ext cx="1869415" cy="2704488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582017" y="3428825"/>
              <a:ext cx="754997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01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6721089" y="5776656"/>
            <a:ext cx="2028055" cy="2492939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575602" y="6523277"/>
              <a:ext cx="754996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02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4979142" y="5565116"/>
            <a:ext cx="1869415" cy="2704488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13504" y="6523278"/>
              <a:ext cx="754997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03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4979138" y="3245611"/>
            <a:ext cx="2028055" cy="2492939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24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13503" y="3428824"/>
              <a:ext cx="754996" cy="5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99" i="1" dirty="0">
                  <a:solidFill>
                    <a:schemeClr val="bg1"/>
                  </a:solidFill>
                </a:rPr>
                <a:t>04</a:t>
              </a:r>
              <a:endParaRPr kumimoji="1" lang="ja-JP" altLang="en-US" sz="2699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039170" y="3079306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039170" y="3601915"/>
            <a:ext cx="4009460" cy="167714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039170" y="6536247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039170" y="7058847"/>
            <a:ext cx="4009460" cy="167714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73230" y="3079306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73230" y="3601915"/>
            <a:ext cx="4009460" cy="1677148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673230" y="6536247"/>
            <a:ext cx="4009460" cy="537110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73230" y="7058847"/>
            <a:ext cx="4009460" cy="1677148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8310246" y="3191659"/>
            <a:ext cx="572720" cy="8851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8425211" y="6804802"/>
            <a:ext cx="613959" cy="47221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4682690" y="3347862"/>
            <a:ext cx="937823" cy="58033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4682690" y="6804802"/>
            <a:ext cx="654702" cy="472223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581267" y="531277"/>
            <a:ext cx="12553468" cy="161311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504521" y="5358421"/>
            <a:ext cx="2706964" cy="58644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4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544405" y="2983332"/>
            <a:ext cx="13170406" cy="2476138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365908" y="4365008"/>
            <a:ext cx="13348903" cy="1332496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544405" y="5985705"/>
            <a:ext cx="13170406" cy="2476138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365908" y="5747681"/>
            <a:ext cx="13348903" cy="1332495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4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675410" y="531272"/>
            <a:ext cx="5488002" cy="454882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75410" y="6290782"/>
            <a:ext cx="5488002" cy="2697309"/>
          </a:xfrm>
        </p:spPr>
        <p:txBody>
          <a:bodyPr numCol="1" spcCol="360000" anchor="t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088503" y="3197645"/>
            <a:ext cx="5270507" cy="851445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8503" y="4604032"/>
            <a:ext cx="5270507" cy="851445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088503" y="5993154"/>
            <a:ext cx="5270507" cy="851445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8503" y="7368372"/>
            <a:ext cx="5270507" cy="851445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81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14328" y="-1810025"/>
            <a:ext cx="6316884" cy="1163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499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7499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3" y="565857"/>
            <a:ext cx="6400799" cy="536589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858003" y="6058509"/>
            <a:ext cx="6400799" cy="3101418"/>
          </a:xfrm>
        </p:spPr>
        <p:txBody>
          <a:bodyPr numCol="1" spcCol="360000" anchor="t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30681" y="2017797"/>
            <a:ext cx="7557823" cy="4218795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84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996980" y="-1810025"/>
            <a:ext cx="6041135" cy="1163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499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7499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4" y="565857"/>
            <a:ext cx="6400799" cy="536589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4" y="6058509"/>
            <a:ext cx="6400799" cy="3101418"/>
          </a:xfrm>
        </p:spPr>
        <p:txBody>
          <a:bodyPr numCol="1" spcCol="360000" anchor="t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246910" y="2017797"/>
            <a:ext cx="7557823" cy="42187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55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413661" y="1499852"/>
            <a:ext cx="5519057" cy="7287294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0658" y="1645536"/>
            <a:ext cx="2364063" cy="58644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725792" y="1275718"/>
            <a:ext cx="4347951" cy="1326076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75254" y="1237021"/>
            <a:ext cx="0" cy="14034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060658" y="3225700"/>
            <a:ext cx="2364063" cy="58644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25792" y="2855883"/>
            <a:ext cx="4347951" cy="1326076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575254" y="2817185"/>
            <a:ext cx="0" cy="14034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060658" y="4805865"/>
            <a:ext cx="2364063" cy="58644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725792" y="4436048"/>
            <a:ext cx="4347951" cy="1326076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575254" y="4397350"/>
            <a:ext cx="0" cy="14034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6060658" y="6386030"/>
            <a:ext cx="2364063" cy="58644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8725792" y="6016212"/>
            <a:ext cx="4347951" cy="1326076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575254" y="5977515"/>
            <a:ext cx="0" cy="14034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6060658" y="7966196"/>
            <a:ext cx="2364063" cy="58644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8725792" y="7596378"/>
            <a:ext cx="4347951" cy="1326076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8575254" y="7557681"/>
            <a:ext cx="0" cy="14034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49014" y="-474508"/>
            <a:ext cx="7314066" cy="355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498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22498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869576" y="5473487"/>
            <a:ext cx="7642721" cy="355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2498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22498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" y="1479257"/>
            <a:ext cx="13716000" cy="67501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44535" y="1807050"/>
            <a:ext cx="5490951" cy="2651874"/>
          </a:xfrm>
        </p:spPr>
        <p:txBody>
          <a:bodyPr numCol="1" spcCol="360000" anchor="t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868058" y="5220741"/>
            <a:ext cx="5490951" cy="2651874"/>
          </a:xfrm>
        </p:spPr>
        <p:txBody>
          <a:bodyPr numCol="1" spcCol="360000" anchor="b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9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97085" y="9"/>
            <a:ext cx="0" cy="10287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245052" y="2537900"/>
            <a:ext cx="5304066" cy="5211198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733312" y="2537901"/>
            <a:ext cx="6459445" cy="265835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733310" y="4946838"/>
            <a:ext cx="6459445" cy="1219387"/>
          </a:xfrm>
        </p:spPr>
        <p:txBody>
          <a:bodyPr numCol="1" spcCol="360000" anchor="t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6733310" y="6415646"/>
            <a:ext cx="6459445" cy="1333454"/>
          </a:xfrm>
        </p:spPr>
        <p:txBody>
          <a:bodyPr numCol="1" spcCol="360000" anchor="b">
            <a:normAutofit/>
          </a:bodyPr>
          <a:lstStyle>
            <a:lvl1pPr marL="214287" indent="-214287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8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8146" y="725833"/>
            <a:ext cx="11759709" cy="4834003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8146" y="5464150"/>
            <a:ext cx="11759709" cy="769377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900"/>
              </a:spcBef>
              <a:defRPr sz="2099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3836197" y="7676602"/>
            <a:ext cx="6043612" cy="1993382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15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51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9"/>
            <a:ext cx="13716000" cy="102870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" y="7921334"/>
            <a:ext cx="8345659" cy="2014447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50724" y="8386911"/>
            <a:ext cx="7010066" cy="108329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61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 userDrawn="1"/>
        </p:nvGrpSpPr>
        <p:grpSpPr>
          <a:xfrm>
            <a:off x="-109378" y="1911199"/>
            <a:ext cx="1164201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7201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-109378" y="3999431"/>
            <a:ext cx="1164201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7201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-109378" y="6087663"/>
            <a:ext cx="1164201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7201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-109378" y="8175895"/>
            <a:ext cx="1164201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7201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877" y="2385183"/>
            <a:ext cx="4158823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877" y="4456750"/>
            <a:ext cx="4158823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877" y="6528317"/>
            <a:ext cx="4158823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186877" y="8599884"/>
            <a:ext cx="4158823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grpSp>
        <p:nvGrpSpPr>
          <p:cNvPr id="55" name="グループ化 12"/>
          <p:cNvGrpSpPr/>
          <p:nvPr userDrawn="1"/>
        </p:nvGrpSpPr>
        <p:grpSpPr>
          <a:xfrm>
            <a:off x="7128054" y="1903140"/>
            <a:ext cx="1164201" cy="1728192"/>
            <a:chOff x="7054974" y="1111052"/>
            <a:chExt cx="1552133" cy="1728192"/>
          </a:xfrm>
        </p:grpSpPr>
        <p:sp>
          <p:nvSpPr>
            <p:cNvPr id="56" name="テキスト ボックス 4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id-ID" altLang="ja-JP" sz="7201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57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13"/>
          <p:cNvGrpSpPr/>
          <p:nvPr userDrawn="1"/>
        </p:nvGrpSpPr>
        <p:grpSpPr>
          <a:xfrm>
            <a:off x="7128054" y="3991372"/>
            <a:ext cx="1164201" cy="1728192"/>
            <a:chOff x="7054974" y="1111052"/>
            <a:chExt cx="1552133" cy="1728192"/>
          </a:xfrm>
        </p:grpSpPr>
        <p:sp>
          <p:nvSpPr>
            <p:cNvPr id="59" name="テキスト ボックス 14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id-ID" altLang="ja-JP" sz="7201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60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16"/>
          <p:cNvGrpSpPr/>
          <p:nvPr userDrawn="1"/>
        </p:nvGrpSpPr>
        <p:grpSpPr>
          <a:xfrm>
            <a:off x="7128054" y="6079604"/>
            <a:ext cx="1164201" cy="1728192"/>
            <a:chOff x="7054974" y="1111052"/>
            <a:chExt cx="1552133" cy="1728192"/>
          </a:xfrm>
        </p:grpSpPr>
        <p:sp>
          <p:nvSpPr>
            <p:cNvPr id="62" name="テキスト ボックス 17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id-ID" altLang="ja-JP" sz="7201" dirty="0">
                  <a:solidFill>
                    <a:schemeClr val="tx1">
                      <a:lumMod val="50000"/>
                    </a:schemeClr>
                  </a:solidFill>
                </a:rPr>
                <a:t>7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63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424309" y="2377124"/>
            <a:ext cx="4158823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6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424309" y="4448691"/>
            <a:ext cx="4158823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424309" y="6520258"/>
            <a:ext cx="4158823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9"/>
            <a:ext cx="13716000" cy="102870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370345" y="7921334"/>
            <a:ext cx="8345659" cy="2014447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900"/>
              </a:spcBef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669952" y="8386911"/>
            <a:ext cx="7010066" cy="108329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78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31301" y="962751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29343" y="1499852"/>
            <a:ext cx="5203372" cy="7287294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72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0830" y="832103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31301" y="1456315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1301" y="2415742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0830" y="2285094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631301" y="2909307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631301" y="3868727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580830" y="3738085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631301" y="4362298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31301" y="5321724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580830" y="5191076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631301" y="5815289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31301" y="6774708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0830" y="6644068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31301" y="7268280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31301" y="8227708"/>
            <a:ext cx="4223658" cy="537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399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6580830" y="8097060"/>
            <a:ext cx="941615" cy="1161320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5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631301" y="8721272"/>
            <a:ext cx="4223658" cy="39194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20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37558" y="870999"/>
            <a:ext cx="11440886" cy="355655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60915" y="4427542"/>
            <a:ext cx="9756737" cy="4273301"/>
          </a:xfrm>
        </p:spPr>
        <p:txBody>
          <a:bodyPr numCol="1" spcCol="360000" anchor="t">
            <a:normAutofit/>
          </a:bodyPr>
          <a:lstStyle>
            <a:lvl1pPr marL="214287" indent="-214287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966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43592" y="688966"/>
            <a:ext cx="7456715" cy="4476318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253345" y="43550"/>
            <a:ext cx="5646964" cy="1024345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6946" y="4336381"/>
            <a:ext cx="4874496" cy="4315468"/>
          </a:xfrm>
        </p:spPr>
        <p:txBody>
          <a:bodyPr numCol="1" spcCol="360000" anchor="t">
            <a:normAutofit/>
          </a:bodyPr>
          <a:lstStyle>
            <a:lvl1pPr marL="214287" indent="-214287" algn="l"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196946" y="3436357"/>
            <a:ext cx="4874496" cy="900023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900"/>
              </a:spcBef>
              <a:buClr>
                <a:schemeClr val="accent1"/>
              </a:buClr>
              <a:buFontTx/>
              <a:buNone/>
              <a:defRPr sz="2399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7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375113" y="1543100"/>
            <a:ext cx="10748127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grpSp>
        <p:nvGrpSpPr>
          <p:cNvPr id="70" name="グループ化 69"/>
          <p:cNvGrpSpPr/>
          <p:nvPr userDrawn="1"/>
        </p:nvGrpSpPr>
        <p:grpSpPr>
          <a:xfrm rot="2769809">
            <a:off x="-1519822" y="12172642"/>
            <a:ext cx="1080167" cy="19014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58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3276E-7 1.75953E-7 L 0.86665 -1.146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27" y="-57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40E575-75D0-4511-BE24-65258C32779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31674" y="7197138"/>
            <a:ext cx="4238731" cy="1731377"/>
          </a:xfrm>
        </p:spPr>
        <p:txBody>
          <a:bodyPr vert="horz" lIns="91440" tIns="45720" rIns="91440" bIns="45720" rtlCol="0" anchor="t">
            <a:normAutofit/>
          </a:bodyPr>
          <a:lstStyle>
            <a:lvl1pPr algn="r">
              <a:spcBef>
                <a:spcPts val="0"/>
              </a:spcBef>
              <a:defRPr kumimoji="1" lang="ja-JP" altLang="en-US" sz="135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31674" y="6506782"/>
            <a:ext cx="4238731" cy="720111"/>
          </a:xfr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5193" y="2874217"/>
            <a:ext cx="4238731" cy="173137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ts val="0"/>
              </a:spcBef>
              <a:defRPr kumimoji="1" lang="ja-JP" altLang="en-US" sz="135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3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5193" y="2186565"/>
            <a:ext cx="4238731" cy="72011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5193" y="7188686"/>
            <a:ext cx="4238731" cy="173137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ts val="0"/>
              </a:spcBef>
              <a:defRPr kumimoji="1" lang="ja-JP" altLang="en-US" sz="135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3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495193" y="6477027"/>
            <a:ext cx="4238731" cy="720111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>
            <a:stCxn id="50" idx="2"/>
            <a:endCxn id="21" idx="3"/>
          </p:cNvCxnSpPr>
          <p:nvPr userDrawn="1"/>
        </p:nvCxnSpPr>
        <p:spPr>
          <a:xfrm rot="5400000">
            <a:off x="5110185" y="5419061"/>
            <a:ext cx="1607998" cy="1287557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"/>
          <p:cNvCxnSpPr>
            <a:stCxn id="25" idx="1"/>
            <a:endCxn id="52" idx="2"/>
          </p:cNvCxnSpPr>
          <p:nvPr userDrawn="1"/>
        </p:nvCxnSpPr>
        <p:spPr>
          <a:xfrm rot="10800000">
            <a:off x="7650040" y="5258840"/>
            <a:ext cx="845153" cy="1578243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7"/>
          <p:cNvCxnSpPr>
            <a:stCxn id="51" idx="0"/>
            <a:endCxn id="23" idx="1"/>
          </p:cNvCxnSpPr>
          <p:nvPr userDrawn="1"/>
        </p:nvCxnSpPr>
        <p:spPr>
          <a:xfrm rot="5400000" flipH="1" flipV="1">
            <a:off x="7196244" y="2454380"/>
            <a:ext cx="1206707" cy="1391191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47443" y="722421"/>
            <a:ext cx="6128392" cy="2501963"/>
          </a:xfrm>
        </p:spPr>
        <p:txBody>
          <a:bodyPr anchor="t"/>
          <a:lstStyle>
            <a:lvl1pPr algn="l">
              <a:lnSpc>
                <a:spcPct val="80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6350794" y="4041289"/>
            <a:ext cx="414338" cy="121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2"/>
                </a:solidFill>
                <a:latin typeface="+mj-lt"/>
              </a:rPr>
              <a:t>01</a:t>
            </a:r>
            <a:endParaRPr kumimoji="1" lang="ja-JP" altLang="en-US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6896833" y="3753330"/>
            <a:ext cx="414338" cy="15055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2"/>
                </a:solidFill>
                <a:latin typeface="+mj-lt"/>
              </a:rPr>
              <a:t>02</a:t>
            </a:r>
            <a:endParaRPr kumimoji="1" lang="ja-JP" altLang="en-US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7442871" y="3448483"/>
            <a:ext cx="414338" cy="1810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2"/>
                </a:solidFill>
                <a:latin typeface="+mj-lt"/>
              </a:rPr>
              <a:t>03</a:t>
            </a:r>
            <a:endParaRPr kumimoji="1" lang="ja-JP" altLang="en-US" sz="18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3842237" y="4041291"/>
            <a:ext cx="4412064" cy="2202833"/>
            <a:chOff x="5122981" y="3907417"/>
            <a:chExt cx="5882753" cy="2202493"/>
          </a:xfrm>
        </p:grpSpPr>
        <p:sp>
          <p:nvSpPr>
            <p:cNvPr id="11" name="Rectangle 10"/>
            <p:cNvSpPr/>
            <p:nvPr userDrawn="1"/>
          </p:nvSpPr>
          <p:spPr>
            <a:xfrm rot="16200000">
              <a:off x="6433735" y="4892550"/>
              <a:ext cx="1074058" cy="232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5"/>
            </a:p>
          </p:txBody>
        </p:sp>
        <p:sp>
          <p:nvSpPr>
            <p:cNvPr id="13" name="Rectangle 12"/>
            <p:cNvSpPr/>
            <p:nvPr userDrawn="1"/>
          </p:nvSpPr>
          <p:spPr>
            <a:xfrm rot="16200000">
              <a:off x="6876418" y="4885295"/>
              <a:ext cx="812801" cy="2467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5"/>
            </a:p>
          </p:txBody>
        </p:sp>
        <p:sp>
          <p:nvSpPr>
            <p:cNvPr id="5" name="Rectangle: Rounded Corners 4"/>
            <p:cNvSpPr/>
            <p:nvPr userDrawn="1"/>
          </p:nvSpPr>
          <p:spPr>
            <a:xfrm>
              <a:off x="5122981" y="3907417"/>
              <a:ext cx="1430637" cy="2202493"/>
            </a:xfrm>
            <a:prstGeom prst="roundRect">
              <a:avLst>
                <a:gd name="adj" fmla="val 50000"/>
              </a:avLst>
            </a:prstGeom>
            <a:noFill/>
            <a:ln w="2286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5"/>
            </a:p>
          </p:txBody>
        </p:sp>
        <p:sp>
          <p:nvSpPr>
            <p:cNvPr id="10" name="Rectangle 9"/>
            <p:cNvSpPr/>
            <p:nvPr userDrawn="1"/>
          </p:nvSpPr>
          <p:spPr>
            <a:xfrm rot="16200000">
              <a:off x="8719734" y="2838779"/>
              <a:ext cx="232229" cy="43397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25"/>
            </a:p>
          </p:txBody>
        </p:sp>
      </p:grpSp>
    </p:spTree>
    <p:extLst>
      <p:ext uri="{BB962C8B-B14F-4D97-AF65-F5344CB8AC3E}">
        <p14:creationId xmlns:p14="http://schemas.microsoft.com/office/powerpoint/2010/main" val="2677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" y="-1"/>
            <a:ext cx="13716000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3738744" y="2179499"/>
            <a:ext cx="9123282" cy="6661654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882839" y="9464400"/>
            <a:ext cx="4343400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2853186" y="9432788"/>
            <a:ext cx="810161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544335" y="6321686"/>
            <a:ext cx="12617638" cy="1350907"/>
          </a:xfrm>
        </p:spPr>
        <p:txBody>
          <a:bodyPr anchor="b">
            <a:normAutofit/>
          </a:bodyPr>
          <a:lstStyle>
            <a:lvl1pPr algn="ctr">
              <a:defRPr sz="4951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642164" y="7687813"/>
            <a:ext cx="243048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322708" y="7982862"/>
            <a:ext cx="13070586" cy="1461589"/>
          </a:xfrm>
        </p:spPr>
        <p:txBody>
          <a:bodyPr>
            <a:noAutofit/>
          </a:bodyPr>
          <a:lstStyle>
            <a:lvl1pPr algn="ctr">
              <a:defRPr sz="15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97F22E-53AE-461B-87F1-91DD0C402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 t="-4393" r="2944" b="27523"/>
          <a:stretch/>
        </p:blipFill>
        <p:spPr>
          <a:xfrm>
            <a:off x="4903393" y="274912"/>
            <a:ext cx="4002348" cy="59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3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4615600" y="2531512"/>
            <a:ext cx="3042824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1572775" y="2533939"/>
            <a:ext cx="3042824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115472" y="-115473"/>
            <a:ext cx="4385420" cy="4616366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4616365" y="2533939"/>
            <a:ext cx="75109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73412" y="5533317"/>
            <a:ext cx="4469545" cy="4616366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73412" y="1737830"/>
            <a:ext cx="4469545" cy="4616366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73409" y="3635572"/>
            <a:ext cx="4469544" cy="4616366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4616364" y="3998626"/>
            <a:ext cx="1519894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4616366" y="5458653"/>
            <a:ext cx="2289339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4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4616364" y="6919914"/>
            <a:ext cx="3042825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959918" y="1724421"/>
            <a:ext cx="2936033" cy="1060769"/>
          </a:xfrm>
        </p:spPr>
        <p:txBody>
          <a:bodyPr anchor="ctr">
            <a:noAutofit/>
          </a:bodyPr>
          <a:lstStyle>
            <a:lvl1pPr algn="r">
              <a:defRPr sz="2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959918" y="3627312"/>
            <a:ext cx="2936033" cy="1060769"/>
          </a:xfrm>
        </p:spPr>
        <p:txBody>
          <a:bodyPr anchor="ctr">
            <a:noAutofit/>
          </a:bodyPr>
          <a:lstStyle>
            <a:lvl1pPr algn="r">
              <a:defRPr sz="2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959918" y="5530203"/>
            <a:ext cx="2936033" cy="1060769"/>
          </a:xfrm>
        </p:spPr>
        <p:txBody>
          <a:bodyPr anchor="ctr">
            <a:noAutofit/>
          </a:bodyPr>
          <a:lstStyle>
            <a:lvl1pPr algn="r">
              <a:defRPr sz="2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959918" y="7433092"/>
            <a:ext cx="2936033" cy="1060769"/>
          </a:xfrm>
        </p:spPr>
        <p:txBody>
          <a:bodyPr anchor="ctr">
            <a:noAutofit/>
          </a:bodyPr>
          <a:lstStyle>
            <a:lvl1pPr algn="r">
              <a:defRPr sz="2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4635420" y="3503092"/>
            <a:ext cx="617548" cy="554083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solidFill>
                  <a:schemeClr val="bg1"/>
                </a:solidFill>
              </a:rPr>
              <a:t>01</a:t>
            </a:r>
            <a:endParaRPr kumimoji="1" lang="ja-JP" altLang="en-US" sz="3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5035873" y="5157454"/>
            <a:ext cx="617548" cy="554083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solidFill>
                  <a:schemeClr val="bg1"/>
                </a:solidFill>
              </a:rPr>
              <a:t>02</a:t>
            </a:r>
            <a:endParaRPr kumimoji="1" lang="ja-JP" altLang="en-US" sz="3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5453199" y="6823360"/>
            <a:ext cx="617548" cy="554083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solidFill>
                  <a:schemeClr val="bg1"/>
                </a:solidFill>
              </a:rPr>
              <a:t>03</a:t>
            </a:r>
            <a:endParaRPr kumimoji="1" lang="ja-JP" altLang="en-US" sz="3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5850116" y="8465001"/>
            <a:ext cx="617548" cy="554083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solidFill>
                  <a:schemeClr val="bg1"/>
                </a:solidFill>
              </a:rPr>
              <a:t>04</a:t>
            </a:r>
            <a:endParaRPr kumimoji="1" lang="ja-JP" altLang="en-US" sz="3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3787002" y="2851349"/>
            <a:ext cx="498384" cy="66445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3787002" y="4752195"/>
            <a:ext cx="498384" cy="66445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3787002" y="6653042"/>
            <a:ext cx="498384" cy="66445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3787002" y="8553889"/>
            <a:ext cx="498384" cy="66445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64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750"/>
                            </p:stCondLst>
                            <p:childTnLst>
                              <p:par>
                                <p:cTn id="42" presetID="2" presetClass="entr" presetSubtype="1" decel="10000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80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9250"/>
                            </p:stCondLst>
                            <p:childTnLst>
                              <p:par>
                                <p:cTn id="102" presetID="2" presetClass="entr" presetSubtype="1" decel="10000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" decel="10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0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0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0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803" y="4111746"/>
            <a:ext cx="4644919" cy="2016224"/>
          </a:xfrm>
          <a:prstGeom prst="rect">
            <a:avLst/>
          </a:prstGeom>
        </p:spPr>
        <p:txBody>
          <a:bodyPr anchor="ctr"/>
          <a:lstStyle>
            <a:lvl1pPr algn="l">
              <a:defRPr sz="5401" spc="45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129659" y="2110558"/>
            <a:ext cx="1164201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7201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5129659" y="4198790"/>
            <a:ext cx="1164201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7201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5129659" y="6287022"/>
            <a:ext cx="1164201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20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7201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720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25914" y="2023514"/>
            <a:ext cx="642727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25914" y="2800566"/>
            <a:ext cx="642727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425914" y="4095081"/>
            <a:ext cx="642727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425914" y="4872133"/>
            <a:ext cx="642727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425914" y="6166648"/>
            <a:ext cx="642727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425914" y="6943700"/>
            <a:ext cx="642727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30728" y="3463674"/>
            <a:ext cx="49622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2760" y="4274836"/>
            <a:ext cx="4428876" cy="1354388"/>
          </a:xfrm>
          <a:prstGeom prst="rect">
            <a:avLst/>
          </a:prstGeom>
        </p:spPr>
        <p:txBody>
          <a:bodyPr anchor="t"/>
          <a:lstStyle>
            <a:lvl1pPr algn="r">
              <a:defRPr sz="5401" spc="45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667118" y="3991372"/>
            <a:ext cx="7780185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129657" y="3919364"/>
            <a:ext cx="49622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42" Type="http://schemas.openxmlformats.org/officeDocument/2006/relationships/slideLayout" Target="../slideLayouts/slideLayout56.xml"/><Relationship Id="rId47" Type="http://schemas.openxmlformats.org/officeDocument/2006/relationships/slideLayout" Target="../slideLayouts/slideLayout61.xml"/><Relationship Id="rId50" Type="http://schemas.openxmlformats.org/officeDocument/2006/relationships/slideLayout" Target="../slideLayouts/slideLayout64.xml"/><Relationship Id="rId55" Type="http://schemas.openxmlformats.org/officeDocument/2006/relationships/slideLayout" Target="../slideLayouts/slideLayout69.xml"/><Relationship Id="rId6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40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9.xml"/><Relationship Id="rId53" Type="http://schemas.openxmlformats.org/officeDocument/2006/relationships/slideLayout" Target="../slideLayouts/slideLayout67.xml"/><Relationship Id="rId58" Type="http://schemas.openxmlformats.org/officeDocument/2006/relationships/slideLayout" Target="../slideLayouts/slideLayout72.xml"/><Relationship Id="rId5" Type="http://schemas.openxmlformats.org/officeDocument/2006/relationships/slideLayout" Target="../slideLayouts/slideLayout19.xml"/><Relationship Id="rId61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43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62.xml"/><Relationship Id="rId56" Type="http://schemas.openxmlformats.org/officeDocument/2006/relationships/slideLayout" Target="../slideLayouts/slideLayout70.xml"/><Relationship Id="rId64" Type="http://schemas.openxmlformats.org/officeDocument/2006/relationships/theme" Target="../theme/theme2.xml"/><Relationship Id="rId8" Type="http://schemas.openxmlformats.org/officeDocument/2006/relationships/slideLayout" Target="../slideLayouts/slideLayout22.xml"/><Relationship Id="rId51" Type="http://schemas.openxmlformats.org/officeDocument/2006/relationships/slideLayout" Target="../slideLayouts/slideLayout65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60.xml"/><Relationship Id="rId59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68.xml"/><Relationship Id="rId6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49" Type="http://schemas.openxmlformats.org/officeDocument/2006/relationships/slideLayout" Target="../slideLayouts/slideLayout63.xml"/><Relationship Id="rId57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58.xml"/><Relationship Id="rId52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760" y="318967"/>
            <a:ext cx="12344400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1738142"/>
            <a:ext cx="12344400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sldNum="0" hdr="0" ftr="0" dt="0"/>
  <p:txStyles>
    <p:titleStyle>
      <a:lvl1pPr algn="l" defTabSz="1224728" rtl="0" eaLnBrk="1" latinLnBrk="0" hangingPunct="1">
        <a:spcBef>
          <a:spcPct val="0"/>
        </a:spcBef>
        <a:buNone/>
        <a:defRPr kumimoji="1" sz="4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24728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95092" indent="-382727" algn="l" defTabSz="122472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910" indent="-306182" algn="l" defTabSz="12247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43273" indent="-306182" algn="l" defTabSz="122472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55637" indent="-306182" algn="l" defTabSz="122472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68002" indent="-306182" algn="l" defTabSz="12247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80365" indent="-306182" algn="l" defTabSz="12247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92729" indent="-306182" algn="l" defTabSz="12247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05093" indent="-306182" algn="l" defTabSz="12247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2472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2364" algn="l" defTabSz="122472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4728" algn="l" defTabSz="122472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7092" algn="l" defTabSz="122472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455" algn="l" defTabSz="122472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61820" algn="l" defTabSz="122472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74183" algn="l" defTabSz="122472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547" algn="l" defTabSz="122472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98911" algn="l" defTabSz="122472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2809433" y="9558834"/>
            <a:ext cx="544882" cy="728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24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993" y="431874"/>
            <a:ext cx="12944932" cy="21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993" y="2675133"/>
            <a:ext cx="13002016" cy="659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88502" y="9635510"/>
            <a:ext cx="4629149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04733" y="9635510"/>
            <a:ext cx="554277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4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  <p:sldLayoutId id="2147483753" r:id="rId49"/>
    <p:sldLayoutId id="2147483754" r:id="rId50"/>
    <p:sldLayoutId id="2147483755" r:id="rId51"/>
    <p:sldLayoutId id="2147483756" r:id="rId52"/>
    <p:sldLayoutId id="2147483757" r:id="rId53"/>
    <p:sldLayoutId id="2147483758" r:id="rId54"/>
    <p:sldLayoutId id="2147483760" r:id="rId55"/>
    <p:sldLayoutId id="2147483761" r:id="rId56"/>
    <p:sldLayoutId id="2147483762" r:id="rId57"/>
    <p:sldLayoutId id="2147483763" r:id="rId58"/>
    <p:sldLayoutId id="2147483764" r:id="rId59"/>
    <p:sldLayoutId id="2147483773" r:id="rId60"/>
    <p:sldLayoutId id="2147483774" r:id="rId61"/>
    <p:sldLayoutId id="2147483775" r:id="rId62"/>
    <p:sldLayoutId id="2147483776" r:id="rId6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5" grpId="0"/>
      <p:bldP spid="6" grpId="0"/>
    </p:bldLst>
  </p:timing>
  <p:hf hdr="0" dt="0"/>
  <p:txStyles>
    <p:titleStyle>
      <a:lvl1pPr algn="l" defTabSz="1028443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028443" rtl="0" eaLnBrk="1" latinLnBrk="0" hangingPunct="1">
        <a:lnSpc>
          <a:spcPct val="130000"/>
        </a:lnSpc>
        <a:spcBef>
          <a:spcPts val="900"/>
        </a:spcBef>
        <a:buFontTx/>
        <a:buNone/>
        <a:defRPr sz="135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514222" indent="0" algn="l" defTabSz="1028443" rtl="0" eaLnBrk="1" latinLnBrk="0" hangingPunct="1">
        <a:lnSpc>
          <a:spcPct val="90000"/>
        </a:lnSpc>
        <a:spcBef>
          <a:spcPts val="562"/>
        </a:spcBef>
        <a:buFontTx/>
        <a:buNone/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028443" indent="0" algn="l" defTabSz="1028443" rtl="0" eaLnBrk="1" latinLnBrk="0" hangingPunct="1">
        <a:lnSpc>
          <a:spcPct val="90000"/>
        </a:lnSpc>
        <a:spcBef>
          <a:spcPts val="562"/>
        </a:spcBef>
        <a:buFontTx/>
        <a:buNone/>
        <a:defRPr sz="2249" kern="1200">
          <a:solidFill>
            <a:schemeClr val="tx1"/>
          </a:solidFill>
          <a:latin typeface="+mn-lt"/>
          <a:ea typeface="+mn-ea"/>
          <a:cs typeface="+mn-cs"/>
        </a:defRPr>
      </a:lvl3pPr>
      <a:lvl4pPr marL="1542665" indent="0" algn="l" defTabSz="1028443" rtl="0" eaLnBrk="1" latinLnBrk="0" hangingPunct="1">
        <a:lnSpc>
          <a:spcPct val="90000"/>
        </a:lnSpc>
        <a:spcBef>
          <a:spcPts val="562"/>
        </a:spcBef>
        <a:buFontTx/>
        <a:buNone/>
        <a:defRPr sz="2024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0" algn="l" defTabSz="1028443" rtl="0" eaLnBrk="1" latinLnBrk="0" hangingPunct="1">
        <a:lnSpc>
          <a:spcPct val="90000"/>
        </a:lnSpc>
        <a:spcBef>
          <a:spcPts val="562"/>
        </a:spcBef>
        <a:buFontTx/>
        <a:buNone/>
        <a:defRPr sz="2024" kern="1200">
          <a:solidFill>
            <a:schemeClr val="tx1"/>
          </a:solidFill>
          <a:latin typeface="+mn-lt"/>
          <a:ea typeface="+mn-ea"/>
          <a:cs typeface="+mn-cs"/>
        </a:defRPr>
      </a:lvl5pPr>
      <a:lvl6pPr marL="2828218" indent="-257110" algn="l" defTabSz="1028443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3342440" indent="-257110" algn="l" defTabSz="1028443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856660" indent="-257110" algn="l" defTabSz="1028443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4370882" indent="-257110" algn="l" defTabSz="1028443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44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1pPr>
      <a:lvl2pPr marL="514222" algn="l" defTabSz="102844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2pPr>
      <a:lvl3pPr marL="1028443" algn="l" defTabSz="102844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3pPr>
      <a:lvl4pPr marL="1542665" algn="l" defTabSz="102844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5" algn="l" defTabSz="102844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5pPr>
      <a:lvl6pPr marL="2571107" algn="l" defTabSz="102844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3085328" algn="l" defTabSz="102844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599550" algn="l" defTabSz="102844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4113770" algn="l" defTabSz="102844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5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4.xml"/><Relationship Id="rId11" Type="http://schemas.openxmlformats.org/officeDocument/2006/relationships/slide" Target="slide8.xml"/><Relationship Id="rId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4.xml"/><Relationship Id="rId11" Type="http://schemas.openxmlformats.org/officeDocument/2006/relationships/slide" Target="slide8.xml"/><Relationship Id="rId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4.xml"/><Relationship Id="rId11" Type="http://schemas.openxmlformats.org/officeDocument/2006/relationships/slide" Target="slide8.xml"/><Relationship Id="rId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4.xml"/><Relationship Id="rId11" Type="http://schemas.openxmlformats.org/officeDocument/2006/relationships/slide" Target="slide8.xml"/><Relationship Id="rId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4.xml"/><Relationship Id="rId11" Type="http://schemas.openxmlformats.org/officeDocument/2006/relationships/slide" Target="slide8.xml"/><Relationship Id="rId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4.xml"/><Relationship Id="rId11" Type="http://schemas.openxmlformats.org/officeDocument/2006/relationships/slide" Target="slide8.xml"/><Relationship Id="rId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4.xml"/><Relationship Id="rId11" Type="http://schemas.openxmlformats.org/officeDocument/2006/relationships/slide" Target="slide8.xml"/><Relationship Id="rId5" Type="http://schemas.openxmlformats.org/officeDocument/2006/relationships/image" Target="../media/image9.png"/><Relationship Id="rId15" Type="http://schemas.openxmlformats.org/officeDocument/2006/relationships/image" Target="../media/image12.png"/><Relationship Id="rId10" Type="http://schemas.openxmlformats.org/officeDocument/2006/relationships/slide" Target="slide7.xml"/><Relationship Id="rId19" Type="http://schemas.openxmlformats.org/officeDocument/2006/relationships/image" Target="../media/image16.png"/><Relationship Id="rId4" Type="http://schemas.openxmlformats.org/officeDocument/2006/relationships/slide" Target="slide2.xml"/><Relationship Id="rId9" Type="http://schemas.openxmlformats.org/officeDocument/2006/relationships/slide" Target="slide6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85800" y="751011"/>
            <a:ext cx="12344400" cy="1440161"/>
          </a:xfrm>
        </p:spPr>
        <p:txBody>
          <a:bodyPr>
            <a:noAutofit/>
          </a:bodyPr>
          <a:lstStyle/>
          <a:p>
            <a:r>
              <a:rPr lang="id-ID" sz="2800" b="1" spc="0" dirty="0">
                <a:latin typeface="Roboto" panose="02000000000000000000" pitchFamily="2" charset="0"/>
                <a:ea typeface="Roboto" panose="02000000000000000000" pitchFamily="2" charset="0"/>
              </a:rPr>
              <a:t>MENDETEKSI KADAR POLUSI UDARA PADA KAWASAN INDUSTRI MEDAN (KIM) I MENGGUNAKAN SENSOR MQ-7, MQ-131 DAN PM10</a:t>
            </a:r>
            <a:br>
              <a:rPr lang="id-ID" sz="2800" b="1" spc="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id-ID" sz="2800" b="1" spc="0" dirty="0">
                <a:latin typeface="Roboto" panose="02000000000000000000" pitchFamily="2" charset="0"/>
                <a:ea typeface="Roboto" panose="02000000000000000000" pitchFamily="2" charset="0"/>
              </a:rPr>
              <a:t>YANG TERINTEGRASI DENGAN INTERNET</a:t>
            </a:r>
            <a:endParaRPr lang="ja-JP" altLang="en-US" sz="2800" b="1" spc="0" dirty="0">
              <a:latin typeface="Roboto" panose="02000000000000000000" pitchFamily="2" charset="0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4549150" y="6295628"/>
            <a:ext cx="4617700" cy="935881"/>
          </a:xfrm>
        </p:spPr>
        <p:txBody>
          <a:bodyPr/>
          <a:lstStyle/>
          <a:p>
            <a:r>
              <a:rPr lang="id-ID" altLang="ja-JP" sz="2800" b="1" spc="0" dirty="0">
                <a:latin typeface="Roboto" panose="02000000000000000000" pitchFamily="2" charset="0"/>
                <a:ea typeface="Roboto" panose="02000000000000000000" pitchFamily="2" charset="0"/>
              </a:rPr>
              <a:t>ANJAS SUBHANUARI</a:t>
            </a:r>
          </a:p>
          <a:p>
            <a:r>
              <a:rPr kumimoji="1" lang="id-ID" altLang="ja-JP" sz="2800" b="1" spc="0" dirty="0">
                <a:latin typeface="Roboto" panose="02000000000000000000" pitchFamily="2" charset="0"/>
                <a:ea typeface="Roboto" panose="02000000000000000000" pitchFamily="2" charset="0"/>
              </a:rPr>
              <a:t>151402043</a:t>
            </a:r>
            <a:endParaRPr kumimoji="1" lang="ja-JP" altLang="en-US" sz="2800" b="1" spc="0" dirty="0">
              <a:latin typeface="Roboto" panose="02000000000000000000" pitchFamily="2" charset="0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728131" y="8239844"/>
            <a:ext cx="12259738" cy="1260303"/>
          </a:xfrm>
        </p:spPr>
        <p:txBody>
          <a:bodyPr>
            <a:noAutofit/>
          </a:bodyPr>
          <a:lstStyle/>
          <a:p>
            <a:r>
              <a:rPr kumimoji="1" lang="id-ID" altLang="ja-JP" sz="2800" b="1" dirty="0">
                <a:latin typeface="Roboto" panose="02000000000000000000" pitchFamily="2" charset="0"/>
                <a:ea typeface="Roboto" panose="02000000000000000000" pitchFamily="2" charset="0"/>
              </a:rPr>
              <a:t>PROGRAM STUDI S-1 TEKNOLOGI INFORMASI</a:t>
            </a:r>
          </a:p>
          <a:p>
            <a:r>
              <a:rPr lang="id-ID" altLang="ja-JP" sz="2800" b="1" dirty="0">
                <a:latin typeface="Roboto" panose="02000000000000000000" pitchFamily="2" charset="0"/>
                <a:ea typeface="Roboto" panose="02000000000000000000" pitchFamily="2" charset="0"/>
              </a:rPr>
              <a:t>FAKULTAS ILMU KOMPUTER DAN TEKNOLOGI INFORMASI</a:t>
            </a:r>
          </a:p>
          <a:p>
            <a:r>
              <a:rPr kumimoji="1" lang="id-ID" altLang="ja-JP" sz="2800" b="1" dirty="0">
                <a:latin typeface="Roboto" panose="02000000000000000000" pitchFamily="2" charset="0"/>
                <a:ea typeface="Roboto" panose="02000000000000000000" pitchFamily="2" charset="0"/>
              </a:rPr>
              <a:t>UNIVERSITAS SUMATERA UTARA</a:t>
            </a:r>
            <a:endParaRPr kumimoji="1" lang="ja-JP" altLang="en-US" sz="2800" b="1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371737"/>
            <a:fld id="{03EB59E2-90B9-4CD3-AC74-D672227E13C3}" type="slidenum">
              <a:rPr kumimoji="0" lang="en-US" sz="2000" b="1">
                <a:solidFill>
                  <a:prstClr val="white"/>
                </a:solidFill>
                <a:latin typeface="Roboto"/>
              </a:rPr>
              <a:pPr defTabSz="1371737"/>
              <a:t>2</a:t>
            </a:fld>
            <a:endParaRPr kumimoji="0" lang="en-US" sz="2000" b="1" dirty="0">
              <a:solidFill>
                <a:prstClr val="white"/>
              </a:solidFill>
              <a:latin typeface="Roboto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9343" y="1499852"/>
            <a:ext cx="5203372" cy="7287294"/>
          </a:xfrm>
        </p:spPr>
        <p:txBody>
          <a:bodyPr>
            <a:normAutofit/>
          </a:bodyPr>
          <a:lstStyle/>
          <a:p>
            <a:r>
              <a:rPr kumimoji="1" lang="id-ID" altLang="ja-JP" sz="5400" dirty="0"/>
              <a:t>OUTLINE</a:t>
            </a:r>
            <a:endParaRPr kumimoji="1" lang="ja-JP" altLang="en-US" sz="5400" dirty="0">
              <a:solidFill>
                <a:schemeClr val="accent1"/>
              </a:solidFill>
            </a:endParaRP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A8C04F4-868C-4194-8817-8C1804550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7908" y="1903140"/>
            <a:ext cx="941615" cy="1161320"/>
          </a:xfrm>
        </p:spPr>
        <p:txBody>
          <a:bodyPr/>
          <a:lstStyle/>
          <a:p>
            <a:r>
              <a:rPr lang="id-ID" sz="4000" b="1" dirty="0">
                <a:solidFill>
                  <a:srgbClr val="EB3F5C"/>
                </a:solidFill>
              </a:rPr>
              <a:t>1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CEE845AA-C232-422B-85CD-CE5E69C2AC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8376" y="1893948"/>
            <a:ext cx="5884675" cy="1161320"/>
          </a:xfrm>
        </p:spPr>
        <p:txBody>
          <a:bodyPr>
            <a:normAutofit/>
          </a:bodyPr>
          <a:lstStyle/>
          <a:p>
            <a:r>
              <a:rPr lang="id-ID" sz="3200" b="1" dirty="0"/>
              <a:t>LATAR BELAKANG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37D4EFB3-9A20-43C4-B08A-F28A7EEF82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7908" y="2776428"/>
            <a:ext cx="941615" cy="1161320"/>
          </a:xfrm>
        </p:spPr>
        <p:txBody>
          <a:bodyPr/>
          <a:lstStyle/>
          <a:p>
            <a:r>
              <a:rPr lang="id-ID" sz="4000" b="1" dirty="0">
                <a:solidFill>
                  <a:srgbClr val="EB3F5C"/>
                </a:solidFill>
              </a:rPr>
              <a:t>2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29DC12C-C943-462C-BAC7-64B47B461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88376" y="2695228"/>
            <a:ext cx="5884675" cy="1161320"/>
          </a:xfrm>
        </p:spPr>
        <p:txBody>
          <a:bodyPr>
            <a:normAutofit/>
          </a:bodyPr>
          <a:lstStyle/>
          <a:p>
            <a:r>
              <a:rPr lang="id-ID" sz="3200" b="1" dirty="0"/>
              <a:t>PENELITIAN TERDAHULU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910F09BB-70B3-4A93-ACA1-DAB01A2FCA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76519" y="3691178"/>
            <a:ext cx="941615" cy="1161320"/>
          </a:xfrm>
        </p:spPr>
        <p:txBody>
          <a:bodyPr/>
          <a:lstStyle/>
          <a:p>
            <a:r>
              <a:rPr lang="id-ID" sz="4000" b="1" dirty="0">
                <a:solidFill>
                  <a:srgbClr val="EB3F5C"/>
                </a:solidFill>
              </a:rPr>
              <a:t>3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194AF6AB-6316-462F-8B74-A9B5BB109E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26987" y="3631332"/>
            <a:ext cx="5884675" cy="1161320"/>
          </a:xfrm>
        </p:spPr>
        <p:txBody>
          <a:bodyPr>
            <a:normAutofit/>
          </a:bodyPr>
          <a:lstStyle/>
          <a:p>
            <a:r>
              <a:rPr lang="id-ID" sz="3200" b="1" dirty="0"/>
              <a:t>RUMUSAN MASALAH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5C75D4A6-A15D-4E55-BD1E-A915EF7AB5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7582" y="4564466"/>
            <a:ext cx="941615" cy="1161320"/>
          </a:xfrm>
        </p:spPr>
        <p:txBody>
          <a:bodyPr/>
          <a:lstStyle/>
          <a:p>
            <a:r>
              <a:rPr lang="id-ID" sz="4000" b="1" dirty="0">
                <a:solidFill>
                  <a:srgbClr val="EB3F5C"/>
                </a:solidFill>
              </a:rPr>
              <a:t>4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86E5CB3C-F454-4246-A8A3-077C1BF3AD9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8050" y="4495428"/>
            <a:ext cx="5884675" cy="1161320"/>
          </a:xfrm>
        </p:spPr>
        <p:txBody>
          <a:bodyPr>
            <a:normAutofit/>
          </a:bodyPr>
          <a:lstStyle/>
          <a:p>
            <a:r>
              <a:rPr lang="id-ID" sz="3200" b="1" dirty="0"/>
              <a:t>BATASAN MASALAH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B8A62D7C-25B5-42F2-9300-440582CCD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76519" y="5477303"/>
            <a:ext cx="941615" cy="1161320"/>
          </a:xfrm>
        </p:spPr>
        <p:txBody>
          <a:bodyPr/>
          <a:lstStyle/>
          <a:p>
            <a:r>
              <a:rPr lang="id-ID" sz="4000" b="1" dirty="0">
                <a:solidFill>
                  <a:srgbClr val="EB3F5C"/>
                </a:solidFill>
              </a:rPr>
              <a:t>5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CAAD99E0-8BD7-465E-93F9-30E2E30EA3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26987" y="5431532"/>
            <a:ext cx="5884675" cy="1161320"/>
          </a:xfrm>
        </p:spPr>
        <p:txBody>
          <a:bodyPr>
            <a:normAutofit/>
          </a:bodyPr>
          <a:lstStyle/>
          <a:p>
            <a:r>
              <a:rPr lang="id-ID" sz="3200" b="1" dirty="0"/>
              <a:t>TUJUAN PENELITIAN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93A0955-F901-4FC9-8FAC-32E1C5DCD7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6519" y="6390140"/>
            <a:ext cx="941615" cy="1161320"/>
          </a:xfrm>
        </p:spPr>
        <p:txBody>
          <a:bodyPr/>
          <a:lstStyle/>
          <a:p>
            <a:r>
              <a:rPr lang="id-ID" sz="4000" b="1" dirty="0">
                <a:solidFill>
                  <a:srgbClr val="EB3F5C"/>
                </a:solidFill>
              </a:rPr>
              <a:t>6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C0B1D3D3-542B-4687-971E-019BC40D64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26987" y="6358444"/>
            <a:ext cx="5884675" cy="1161320"/>
          </a:xfrm>
        </p:spPr>
        <p:txBody>
          <a:bodyPr>
            <a:normAutofit/>
          </a:bodyPr>
          <a:lstStyle/>
          <a:p>
            <a:r>
              <a:rPr lang="id-ID" sz="3200" b="1" dirty="0"/>
              <a:t>MANFAAT PENELITIAN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CA816EB5-C503-4F10-954C-C62B74BEB79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6519" y="7263428"/>
            <a:ext cx="941615" cy="1161320"/>
          </a:xfrm>
        </p:spPr>
        <p:txBody>
          <a:bodyPr/>
          <a:lstStyle/>
          <a:p>
            <a:r>
              <a:rPr lang="id-ID" sz="4000" b="1" dirty="0">
                <a:solidFill>
                  <a:srgbClr val="EB3F5C"/>
                </a:solidFill>
              </a:rPr>
              <a:t>7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8986AC7F-DBA8-45F1-B053-55698BBBACD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126987" y="7222540"/>
            <a:ext cx="5884675" cy="1161320"/>
          </a:xfrm>
        </p:spPr>
        <p:txBody>
          <a:bodyPr>
            <a:normAutofit/>
          </a:bodyPr>
          <a:lstStyle/>
          <a:p>
            <a:r>
              <a:rPr lang="id-ID" sz="3200" b="1" dirty="0"/>
              <a:t>METODOLOGI</a:t>
            </a:r>
          </a:p>
        </p:txBody>
      </p:sp>
      <p:sp>
        <p:nvSpPr>
          <p:cNvPr id="2" name="Rectangle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CE6BB36-5D1D-402A-91D0-78EEA5AAC845}"/>
              </a:ext>
            </a:extLst>
          </p:cNvPr>
          <p:cNvSpPr/>
          <p:nvPr/>
        </p:nvSpPr>
        <p:spPr>
          <a:xfrm>
            <a:off x="521297" y="2134578"/>
            <a:ext cx="13194704" cy="70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19" name="Rectangle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7227EE7-D64E-4EE2-BBBC-E09A2CD57E58}"/>
              </a:ext>
            </a:extLst>
          </p:cNvPr>
          <p:cNvSpPr/>
          <p:nvPr/>
        </p:nvSpPr>
        <p:spPr>
          <a:xfrm>
            <a:off x="491024" y="2995563"/>
            <a:ext cx="13194704" cy="70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0" name="Rectangle 1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50EBEAD-C627-4B37-A4D2-92079133E10E}"/>
              </a:ext>
            </a:extLst>
          </p:cNvPr>
          <p:cNvSpPr/>
          <p:nvPr/>
        </p:nvSpPr>
        <p:spPr>
          <a:xfrm>
            <a:off x="491024" y="3916177"/>
            <a:ext cx="13194704" cy="70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1" name="Rectangle 2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57E3C85-6333-45FD-9E85-DF1715596D5B}"/>
              </a:ext>
            </a:extLst>
          </p:cNvPr>
          <p:cNvSpPr/>
          <p:nvPr/>
        </p:nvSpPr>
        <p:spPr>
          <a:xfrm>
            <a:off x="491024" y="4789682"/>
            <a:ext cx="13194704" cy="70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2" name="Rectangle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21A7988-6284-4E72-8A3D-A3EB7A999229}"/>
              </a:ext>
            </a:extLst>
          </p:cNvPr>
          <p:cNvSpPr/>
          <p:nvPr/>
        </p:nvSpPr>
        <p:spPr>
          <a:xfrm>
            <a:off x="491024" y="5663187"/>
            <a:ext cx="13194704" cy="70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3" name="Rectangle 2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109FE66-FBBB-45EC-8A9F-9F2AAA2629A5}"/>
              </a:ext>
            </a:extLst>
          </p:cNvPr>
          <p:cNvSpPr/>
          <p:nvPr/>
        </p:nvSpPr>
        <p:spPr>
          <a:xfrm>
            <a:off x="504056" y="6621429"/>
            <a:ext cx="13194704" cy="70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4" name="Rectangle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E14C768-FAF1-44AB-80CA-D712E5778219}"/>
              </a:ext>
            </a:extLst>
          </p:cNvPr>
          <p:cNvSpPr/>
          <p:nvPr/>
        </p:nvSpPr>
        <p:spPr>
          <a:xfrm>
            <a:off x="504056" y="7490030"/>
            <a:ext cx="13194704" cy="70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C596-A56B-47A0-8BFD-A630A3B1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B608FA-0F20-4AB8-8672-732B25D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80" y="30933"/>
            <a:ext cx="13724680" cy="715866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id-ID" dirty="0"/>
              <a:t>LATAR BELAKANG</a:t>
            </a: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87469C-CC63-4E95-87A5-08DA64D09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90" y="9700423"/>
            <a:ext cx="621054" cy="419696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C0A74-3485-454C-87B6-42D11AD0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3008" y="9697368"/>
            <a:ext cx="621054" cy="419696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5FD352-E185-4311-8C95-4676EE30B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778" y="9636626"/>
            <a:ext cx="810070" cy="54743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5DAD6F0D-A133-4B0F-A680-F895592E6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0CC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76" y="9694314"/>
            <a:ext cx="619337" cy="4185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EF3CF9-FAB2-485F-8435-AA0DACC12107}"/>
              </a:ext>
            </a:extLst>
          </p:cNvPr>
          <p:cNvSpPr/>
          <p:nvPr/>
        </p:nvSpPr>
        <p:spPr>
          <a:xfrm>
            <a:off x="8680" y="751012"/>
            <a:ext cx="11889880" cy="88205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19" name="Rectangle 1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2A7E5CC-9849-4A47-9C7B-94F71A861E2D}"/>
              </a:ext>
            </a:extLst>
          </p:cNvPr>
          <p:cNvSpPr/>
          <p:nvPr/>
        </p:nvSpPr>
        <p:spPr>
          <a:xfrm>
            <a:off x="11898560" y="201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PENELITIAN TERDAHULU</a:t>
            </a:r>
          </a:p>
        </p:txBody>
      </p:sp>
      <p:sp>
        <p:nvSpPr>
          <p:cNvPr id="20" name="Rectangle 19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843FA1D-F274-4396-B03E-CF20D7F3F9E2}"/>
              </a:ext>
            </a:extLst>
          </p:cNvPr>
          <p:cNvSpPr/>
          <p:nvPr/>
        </p:nvSpPr>
        <p:spPr>
          <a:xfrm>
            <a:off x="11898560" y="751012"/>
            <a:ext cx="1817440" cy="12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rgbClr val="222427"/>
                </a:solidFill>
              </a:rPr>
              <a:t>LATAR</a:t>
            </a:r>
          </a:p>
          <a:p>
            <a:r>
              <a:rPr lang="id-ID" sz="2000" b="1" dirty="0">
                <a:solidFill>
                  <a:srgbClr val="222427"/>
                </a:solidFill>
              </a:rPr>
              <a:t>BELAKANG</a:t>
            </a:r>
            <a:endParaRPr kumimoji="1" lang="id-ID" sz="2000" b="1" dirty="0">
              <a:solidFill>
                <a:srgbClr val="222427"/>
              </a:solidFill>
            </a:endParaRPr>
          </a:p>
        </p:txBody>
      </p:sp>
      <p:sp>
        <p:nvSpPr>
          <p:cNvPr id="21" name="Rectangle 2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75CC235F-4DB1-4270-A67C-290CF9547C96}"/>
              </a:ext>
            </a:extLst>
          </p:cNvPr>
          <p:cNvSpPr/>
          <p:nvPr/>
        </p:nvSpPr>
        <p:spPr>
          <a:xfrm>
            <a:off x="11898560" y="327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RUMUSAN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BED858E6-8190-4E3F-95E3-269BC01B1546}"/>
              </a:ext>
            </a:extLst>
          </p:cNvPr>
          <p:cNvSpPr/>
          <p:nvPr/>
        </p:nvSpPr>
        <p:spPr>
          <a:xfrm>
            <a:off x="11898560" y="453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BATASAN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5696278A-8A76-4EA9-BBCD-6EC7C7889B6A}"/>
              </a:ext>
            </a:extLst>
          </p:cNvPr>
          <p:cNvSpPr/>
          <p:nvPr/>
        </p:nvSpPr>
        <p:spPr>
          <a:xfrm>
            <a:off x="11898560" y="579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TUJUAN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9DE6A4E1-6EBE-48A9-95C1-B1F816067589}"/>
              </a:ext>
            </a:extLst>
          </p:cNvPr>
          <p:cNvSpPr/>
          <p:nvPr/>
        </p:nvSpPr>
        <p:spPr>
          <a:xfrm>
            <a:off x="11898560" y="705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MANFAAT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7F965AEF-FDE3-4360-99D3-4C4F2609ADDF}"/>
              </a:ext>
            </a:extLst>
          </p:cNvPr>
          <p:cNvSpPr/>
          <p:nvPr/>
        </p:nvSpPr>
        <p:spPr>
          <a:xfrm>
            <a:off x="11898560" y="831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METODOLOGI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FF2FF-C18A-48DE-964A-7CD4395CB502}"/>
              </a:ext>
            </a:extLst>
          </p:cNvPr>
          <p:cNvSpPr txBox="1"/>
          <p:nvPr/>
        </p:nvSpPr>
        <p:spPr>
          <a:xfrm>
            <a:off x="211973" y="1226182"/>
            <a:ext cx="113772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Banyaknya polusi udara yang terjadi pada Kawasan Industri Medan, baik yang berasal dari debu, asap kendaraan maupun limbah pabrik.</a:t>
            </a:r>
          </a:p>
          <a:p>
            <a:pPr algn="just"/>
            <a:endParaRPr lang="id-ID" sz="28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 startAt="2"/>
            </a:pPr>
            <a:r>
              <a:rPr lang="id-ID" sz="2800" dirty="0">
                <a:solidFill>
                  <a:schemeClr val="bg1"/>
                </a:solidFill>
              </a:rPr>
              <a:t>Masyarakat tidak bisa mengetahui secara pasti apakah kondisi udara dalam keadaan yang baik dan aman bagi pernapasan.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 startAt="2"/>
            </a:pPr>
            <a:r>
              <a:rPr lang="id-ID" sz="2800" dirty="0">
                <a:solidFill>
                  <a:schemeClr val="bg1"/>
                </a:solidFill>
              </a:rPr>
              <a:t>Tidak adanya pelaporan dan informasi secara </a:t>
            </a:r>
            <a:r>
              <a:rPr lang="id-ID" sz="2800" i="1" dirty="0">
                <a:solidFill>
                  <a:schemeClr val="bg1"/>
                </a:solidFill>
              </a:rPr>
              <a:t>realtime </a:t>
            </a:r>
            <a:r>
              <a:rPr lang="id-ID" sz="2800" dirty="0">
                <a:solidFill>
                  <a:schemeClr val="bg1"/>
                </a:solidFill>
              </a:rPr>
              <a:t>yang dapat diakses masyarakat mengenai kondisi udara, sehingga mereka bisa mengantisipasi untuk selalu mengenakan masker atau menutup jendela rumah.</a:t>
            </a:r>
          </a:p>
        </p:txBody>
      </p:sp>
    </p:spTree>
    <p:extLst>
      <p:ext uri="{BB962C8B-B14F-4D97-AF65-F5344CB8AC3E}">
        <p14:creationId xmlns:p14="http://schemas.microsoft.com/office/powerpoint/2010/main" val="263718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C596-A56B-47A0-8BFD-A630A3B1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B608FA-0F20-4AB8-8672-732B25D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80" y="30933"/>
            <a:ext cx="13724680" cy="715866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id-ID" dirty="0"/>
              <a:t>PENELITIAN TERDAHULU</a:t>
            </a: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87469C-CC63-4E95-87A5-08DA64D09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90" y="9700423"/>
            <a:ext cx="621054" cy="419696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C0A74-3485-454C-87B6-42D11AD0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3008" y="9697368"/>
            <a:ext cx="621054" cy="419696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5FD352-E185-4311-8C95-4676EE30B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778" y="9636626"/>
            <a:ext cx="810070" cy="54743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5DAD6F0D-A133-4B0F-A680-F895592E6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0CC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76" y="9694314"/>
            <a:ext cx="619337" cy="4185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0796D9-CF9C-4694-9010-D709A1FB0D59}"/>
              </a:ext>
            </a:extLst>
          </p:cNvPr>
          <p:cNvSpPr/>
          <p:nvPr/>
        </p:nvSpPr>
        <p:spPr>
          <a:xfrm>
            <a:off x="8680" y="751012"/>
            <a:ext cx="11889880" cy="88205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2" name="Rectangle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A7EBE4D-27FF-422D-A3BF-AA72B6A6B181}"/>
              </a:ext>
            </a:extLst>
          </p:cNvPr>
          <p:cNvSpPr/>
          <p:nvPr/>
        </p:nvSpPr>
        <p:spPr>
          <a:xfrm>
            <a:off x="11898560" y="2011292"/>
            <a:ext cx="1817440" cy="12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tx1"/>
                </a:solidFill>
              </a:rPr>
              <a:t>PENELITIAN TERDAHULU</a:t>
            </a:r>
          </a:p>
        </p:txBody>
      </p:sp>
      <p:sp>
        <p:nvSpPr>
          <p:cNvPr id="23" name="Rectangle 2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2751D16-6EFC-4323-B77D-A68275245E54}"/>
              </a:ext>
            </a:extLst>
          </p:cNvPr>
          <p:cNvSpPr/>
          <p:nvPr/>
        </p:nvSpPr>
        <p:spPr>
          <a:xfrm>
            <a:off x="11898560" y="75101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LATAR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BELAKANG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86CB879-5E67-49AD-8ECB-CB07B3F9689D}"/>
              </a:ext>
            </a:extLst>
          </p:cNvPr>
          <p:cNvSpPr/>
          <p:nvPr/>
        </p:nvSpPr>
        <p:spPr>
          <a:xfrm>
            <a:off x="11898560" y="327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RUMUSAN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7FCAD1CA-FD79-4D9F-B769-2C7F733EE7EE}"/>
              </a:ext>
            </a:extLst>
          </p:cNvPr>
          <p:cNvSpPr/>
          <p:nvPr/>
        </p:nvSpPr>
        <p:spPr>
          <a:xfrm>
            <a:off x="11898560" y="453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BATASAN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7F8EA999-AF2B-4BAA-8564-6CEBD9D706A1}"/>
              </a:ext>
            </a:extLst>
          </p:cNvPr>
          <p:cNvSpPr/>
          <p:nvPr/>
        </p:nvSpPr>
        <p:spPr>
          <a:xfrm>
            <a:off x="11898560" y="579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TUJUAN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95393835-B304-41D3-9C7B-11D547D92870}"/>
              </a:ext>
            </a:extLst>
          </p:cNvPr>
          <p:cNvSpPr/>
          <p:nvPr/>
        </p:nvSpPr>
        <p:spPr>
          <a:xfrm>
            <a:off x="11898560" y="705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MANFAAT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47971F43-5CA0-47FC-AFAD-17480C3D79B6}"/>
              </a:ext>
            </a:extLst>
          </p:cNvPr>
          <p:cNvSpPr/>
          <p:nvPr/>
        </p:nvSpPr>
        <p:spPr>
          <a:xfrm>
            <a:off x="11898560" y="831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METODOLOGI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9AAB7C-F391-45B9-8C0D-B4305AE0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58578"/>
              </p:ext>
            </p:extLst>
          </p:nvPr>
        </p:nvGraphicFramePr>
        <p:xfrm>
          <a:off x="733040" y="2024872"/>
          <a:ext cx="10441160" cy="6916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009">
                  <a:extLst>
                    <a:ext uri="{9D8B030D-6E8A-4147-A177-3AD203B41FA5}">
                      <a16:colId xmlns:a16="http://schemas.microsoft.com/office/drawing/2014/main" val="3277250815"/>
                    </a:ext>
                  </a:extLst>
                </a:gridCol>
                <a:gridCol w="3661743">
                  <a:extLst>
                    <a:ext uri="{9D8B030D-6E8A-4147-A177-3AD203B41FA5}">
                      <a16:colId xmlns:a16="http://schemas.microsoft.com/office/drawing/2014/main" val="16324372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51491255"/>
                    </a:ext>
                  </a:extLst>
                </a:gridCol>
                <a:gridCol w="1219856">
                  <a:extLst>
                    <a:ext uri="{9D8B030D-6E8A-4147-A177-3AD203B41FA5}">
                      <a16:colId xmlns:a16="http://schemas.microsoft.com/office/drawing/2014/main" val="3477863384"/>
                    </a:ext>
                  </a:extLst>
                </a:gridCol>
              </a:tblGrid>
              <a:tr h="4932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No.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Penulis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Judul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Tahun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4557183"/>
                  </a:ext>
                </a:extLst>
              </a:tr>
              <a:tr h="9710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1.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Rizky Nelar Lesmana</a:t>
                      </a:r>
                      <a:r>
                        <a: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dan</a:t>
                      </a:r>
                      <a:r>
                        <a:rPr lang="es-E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Yusnita Rahayu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Membangun Sistem Pemantau Kualitas Udara Dalam Ruangan Dengan Mengaplikasikan Sensor CO, O3, PM10 Berbasis LabVIEW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2016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453184"/>
                  </a:ext>
                </a:extLst>
              </a:tr>
              <a:tr h="136316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2.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Jachrizal Sumabrata dan Siti Kurnia Astuti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Analisis Kualitas Udara di Ruang Parkir Bawah Tanah dan Pengaruhnya Terhadap Pengguna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2013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2057899"/>
                  </a:ext>
                </a:extLst>
              </a:tr>
              <a:tr h="155920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3.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0284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Radyan Putra Pradana dan Eko Heriyanto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Analisis Pemantauan Kualitas Udara pada Saat Arus Mudik dan Balik Lebaran di Gerbang Tol Cikampek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2009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9334090"/>
                  </a:ext>
                </a:extLst>
              </a:tr>
              <a:tr h="155920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4.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Parana Ari Santi dan Emilya Nurjani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Analisis Kualitas Udara Stasiun Global Atmosphere Watch (Gaw) Bukit  Ototabang Kabupaten Agam Sumatera Barat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2010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668815"/>
                  </a:ext>
                </a:extLst>
              </a:tr>
              <a:tr h="9710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5.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 Tugaswati, Sukar, Athena Anwar dan Sri Soewasti Soesanto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Pemantauan Kualitas Udara di Daerah Rawasar dan Pulogadung Jakarta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1996</a:t>
                      </a:r>
                      <a:endParaRPr lang="id-ID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40857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9976BC-767A-4F62-BCAF-0E7202F06AC1}"/>
              </a:ext>
            </a:extLst>
          </p:cNvPr>
          <p:cNvSpPr txBox="1"/>
          <p:nvPr/>
        </p:nvSpPr>
        <p:spPr>
          <a:xfrm>
            <a:off x="1136253" y="1119402"/>
            <a:ext cx="9752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bg1"/>
                </a:solidFill>
              </a:rPr>
              <a:t>Tabel Penelitian Terdahulu Berkaitan dengan Kualitas Udara</a:t>
            </a:r>
          </a:p>
        </p:txBody>
      </p:sp>
    </p:spTree>
    <p:extLst>
      <p:ext uri="{BB962C8B-B14F-4D97-AF65-F5344CB8AC3E}">
        <p14:creationId xmlns:p14="http://schemas.microsoft.com/office/powerpoint/2010/main" val="35052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C596-A56B-47A0-8BFD-A630A3B1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B608FA-0F20-4AB8-8672-732B25D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80" y="30933"/>
            <a:ext cx="13724680" cy="715866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id-ID" dirty="0"/>
              <a:t>RUMUSAN MASALAH</a:t>
            </a: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87469C-CC63-4E95-87A5-08DA64D09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90" y="9700423"/>
            <a:ext cx="621054" cy="419696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C0A74-3485-454C-87B6-42D11AD0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3008" y="9697368"/>
            <a:ext cx="621054" cy="419696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5FD352-E185-4311-8C95-4676EE30B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778" y="9636626"/>
            <a:ext cx="810070" cy="54743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5DAD6F0D-A133-4B0F-A680-F895592E6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0CC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76" y="9694314"/>
            <a:ext cx="619337" cy="4185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5D7B81-AED5-42EB-9408-8A4EFD893A8A}"/>
              </a:ext>
            </a:extLst>
          </p:cNvPr>
          <p:cNvSpPr/>
          <p:nvPr/>
        </p:nvSpPr>
        <p:spPr>
          <a:xfrm>
            <a:off x="8680" y="751012"/>
            <a:ext cx="11889880" cy="88205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2" name="Rectangle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3415CAA-495E-47C4-A7A3-131BCAEB5DB3}"/>
              </a:ext>
            </a:extLst>
          </p:cNvPr>
          <p:cNvSpPr/>
          <p:nvPr/>
        </p:nvSpPr>
        <p:spPr>
          <a:xfrm>
            <a:off x="11898560" y="201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PENELITIAN TERDAHULU</a:t>
            </a:r>
          </a:p>
        </p:txBody>
      </p:sp>
      <p:sp>
        <p:nvSpPr>
          <p:cNvPr id="23" name="Rectangle 2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F64A4D-F296-48A1-A6C7-91EE4B40D7FA}"/>
              </a:ext>
            </a:extLst>
          </p:cNvPr>
          <p:cNvSpPr/>
          <p:nvPr/>
        </p:nvSpPr>
        <p:spPr>
          <a:xfrm>
            <a:off x="11898560" y="75101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LATAR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BELAKANG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D70C4A05-516C-42E1-8BD3-BA45FE83B544}"/>
              </a:ext>
            </a:extLst>
          </p:cNvPr>
          <p:cNvSpPr/>
          <p:nvPr/>
        </p:nvSpPr>
        <p:spPr>
          <a:xfrm>
            <a:off x="11898560" y="3271292"/>
            <a:ext cx="1817440" cy="12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tx1"/>
                </a:solidFill>
              </a:rPr>
              <a:t>RUMUSAN</a:t>
            </a:r>
          </a:p>
          <a:p>
            <a:r>
              <a:rPr lang="id-ID" sz="2000" b="1" dirty="0">
                <a:solidFill>
                  <a:schemeClr val="tx1"/>
                </a:solidFill>
              </a:rPr>
              <a:t>MASALAH</a:t>
            </a:r>
            <a:endParaRPr kumimoji="1" lang="id-ID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158CC429-2B76-4AAB-B9BD-F90FE2197C2F}"/>
              </a:ext>
            </a:extLst>
          </p:cNvPr>
          <p:cNvSpPr/>
          <p:nvPr/>
        </p:nvSpPr>
        <p:spPr>
          <a:xfrm>
            <a:off x="11898560" y="453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BATASAN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15D079A-1F67-4A39-BDF1-08CB37E5794E}"/>
              </a:ext>
            </a:extLst>
          </p:cNvPr>
          <p:cNvSpPr/>
          <p:nvPr/>
        </p:nvSpPr>
        <p:spPr>
          <a:xfrm>
            <a:off x="11898560" y="579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TUJUAN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36E56DCB-901D-4A59-B050-0E1986471EFD}"/>
              </a:ext>
            </a:extLst>
          </p:cNvPr>
          <p:cNvSpPr/>
          <p:nvPr/>
        </p:nvSpPr>
        <p:spPr>
          <a:xfrm>
            <a:off x="11898560" y="705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MANFAAT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B9089F34-ED4B-4A93-B947-0F95BCAB64D7}"/>
              </a:ext>
            </a:extLst>
          </p:cNvPr>
          <p:cNvSpPr/>
          <p:nvPr/>
        </p:nvSpPr>
        <p:spPr>
          <a:xfrm>
            <a:off x="11898560" y="831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METODOLOGI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0DC60-FB39-44DC-92F7-F4CA859EA65C}"/>
              </a:ext>
            </a:extLst>
          </p:cNvPr>
          <p:cNvSpPr txBox="1"/>
          <p:nvPr/>
        </p:nvSpPr>
        <p:spPr>
          <a:xfrm>
            <a:off x="377280" y="1297361"/>
            <a:ext cx="110967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>
                <a:solidFill>
                  <a:schemeClr val="bg1"/>
                </a:solidFill>
              </a:rPr>
              <a:t>Bagaimana menghasilkan sistem yang dapat mendeteksi kadar polusi udara dan memberi informasi kepada penduduk sekitar KIM mengenai kadar polusi udara yang sedang terjadi tersebut secara </a:t>
            </a:r>
            <a:r>
              <a:rPr lang="id-ID" sz="2800" i="1" dirty="0">
                <a:solidFill>
                  <a:schemeClr val="bg1"/>
                </a:solidFill>
              </a:rPr>
              <a:t>realtime</a:t>
            </a:r>
            <a:r>
              <a:rPr lang="id-ID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C596-A56B-47A0-8BFD-A630A3B1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B608FA-0F20-4AB8-8672-732B25D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80" y="30933"/>
            <a:ext cx="13724680" cy="715866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id-ID" dirty="0"/>
              <a:t>BATASAN MASALAH</a:t>
            </a: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87469C-CC63-4E95-87A5-08DA64D09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90" y="9700423"/>
            <a:ext cx="621054" cy="419696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C0A74-3485-454C-87B6-42D11AD0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3008" y="9697368"/>
            <a:ext cx="621054" cy="419696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5FD352-E185-4311-8C95-4676EE30B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778" y="9636626"/>
            <a:ext cx="810070" cy="54743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5DAD6F0D-A133-4B0F-A680-F895592E6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0CC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76" y="9694314"/>
            <a:ext cx="619337" cy="4185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9DBF09-476F-44F6-8606-E5087BB82F82}"/>
              </a:ext>
            </a:extLst>
          </p:cNvPr>
          <p:cNvSpPr/>
          <p:nvPr/>
        </p:nvSpPr>
        <p:spPr>
          <a:xfrm>
            <a:off x="8680" y="751012"/>
            <a:ext cx="11889880" cy="88205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2" name="Rectangle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015E1F3-2F03-411E-BF85-F4DD42C57D2F}"/>
              </a:ext>
            </a:extLst>
          </p:cNvPr>
          <p:cNvSpPr/>
          <p:nvPr/>
        </p:nvSpPr>
        <p:spPr>
          <a:xfrm>
            <a:off x="11898560" y="201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PENELITIAN TERDAHULU</a:t>
            </a:r>
          </a:p>
        </p:txBody>
      </p:sp>
      <p:sp>
        <p:nvSpPr>
          <p:cNvPr id="23" name="Rectangle 2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0557855-C694-44E7-AF80-3E5D55EDA06A}"/>
              </a:ext>
            </a:extLst>
          </p:cNvPr>
          <p:cNvSpPr/>
          <p:nvPr/>
        </p:nvSpPr>
        <p:spPr>
          <a:xfrm>
            <a:off x="11898560" y="75101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LATAR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BELAKANG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1F5F06CB-5543-45C6-9DEF-D745A45B3C3A}"/>
              </a:ext>
            </a:extLst>
          </p:cNvPr>
          <p:cNvSpPr/>
          <p:nvPr/>
        </p:nvSpPr>
        <p:spPr>
          <a:xfrm>
            <a:off x="11898560" y="327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RUMUSAN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73FC7B5A-D6F4-4F95-B056-98C02D074B3F}"/>
              </a:ext>
            </a:extLst>
          </p:cNvPr>
          <p:cNvSpPr/>
          <p:nvPr/>
        </p:nvSpPr>
        <p:spPr>
          <a:xfrm>
            <a:off x="11898560" y="4531572"/>
            <a:ext cx="1817440" cy="12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tx1"/>
                </a:solidFill>
              </a:rPr>
              <a:t>BATASAN</a:t>
            </a:r>
          </a:p>
          <a:p>
            <a:r>
              <a:rPr lang="id-ID" sz="2000" b="1" dirty="0">
                <a:solidFill>
                  <a:schemeClr val="tx1"/>
                </a:solidFill>
              </a:rPr>
              <a:t>MASALAH</a:t>
            </a:r>
            <a:endParaRPr kumimoji="1" lang="id-ID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5CCBE556-1F92-49CE-97D6-ECEF4F6B43C0}"/>
              </a:ext>
            </a:extLst>
          </p:cNvPr>
          <p:cNvSpPr/>
          <p:nvPr/>
        </p:nvSpPr>
        <p:spPr>
          <a:xfrm>
            <a:off x="11898560" y="579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TUJUAN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8EF7EB2-B1A0-41E4-A8E5-DC8277F3F2D5}"/>
              </a:ext>
            </a:extLst>
          </p:cNvPr>
          <p:cNvSpPr/>
          <p:nvPr/>
        </p:nvSpPr>
        <p:spPr>
          <a:xfrm>
            <a:off x="11898560" y="705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MANFAAT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62A6B68A-098D-4A53-9461-D84DB93483ED}"/>
              </a:ext>
            </a:extLst>
          </p:cNvPr>
          <p:cNvSpPr/>
          <p:nvPr/>
        </p:nvSpPr>
        <p:spPr>
          <a:xfrm>
            <a:off x="11898560" y="831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METODOLOGI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6CA9A-6B70-43FF-853F-B3FC8B24292E}"/>
              </a:ext>
            </a:extLst>
          </p:cNvPr>
          <p:cNvSpPr txBox="1"/>
          <p:nvPr/>
        </p:nvSpPr>
        <p:spPr>
          <a:xfrm>
            <a:off x="211973" y="1226182"/>
            <a:ext cx="11377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Hasil keluaran dari sistem adalah dalam bentuk laporan yang diperbarui setiap satu jam sekali.</a:t>
            </a:r>
          </a:p>
          <a:p>
            <a:pPr algn="just"/>
            <a:endParaRPr lang="id-ID" sz="28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 startAt="2"/>
            </a:pPr>
            <a:r>
              <a:rPr lang="id-ID" sz="2800" dirty="0">
                <a:solidFill>
                  <a:schemeClr val="bg1"/>
                </a:solidFill>
              </a:rPr>
              <a:t>Sistem tidak bisa mendeteksi pencemaran udara diluar dari parameter yang telah ditentukan.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 startAt="2"/>
            </a:pPr>
            <a:r>
              <a:rPr lang="id-ID" sz="2800" dirty="0">
                <a:solidFill>
                  <a:schemeClr val="bg1"/>
                </a:solidFill>
              </a:rPr>
              <a:t>Klasifikasi tingkat pencemaran hanya dibagi 6 level berdasarkan nilai </a:t>
            </a:r>
            <a:r>
              <a:rPr lang="id-ID" sz="2800" i="1" dirty="0">
                <a:solidFill>
                  <a:schemeClr val="bg1"/>
                </a:solidFill>
              </a:rPr>
              <a:t>Air Quality Index</a:t>
            </a:r>
            <a:r>
              <a:rPr lang="id-ID" sz="2800" dirty="0">
                <a:solidFill>
                  <a:schemeClr val="bg1"/>
                </a:solidFill>
              </a:rPr>
              <a:t> (AQI).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 startAt="2"/>
            </a:pPr>
            <a:endParaRPr lang="id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C596-A56B-47A0-8BFD-A630A3B1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B608FA-0F20-4AB8-8672-732B25D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80" y="30933"/>
            <a:ext cx="13724680" cy="715866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id-ID" dirty="0"/>
              <a:t>TUJUAN PENELITIAN</a:t>
            </a: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87469C-CC63-4E95-87A5-08DA64D09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90" y="9700423"/>
            <a:ext cx="621054" cy="419696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C0A74-3485-454C-87B6-42D11AD0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3008" y="9697368"/>
            <a:ext cx="621054" cy="419696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5FD352-E185-4311-8C95-4676EE30B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778" y="9636626"/>
            <a:ext cx="810070" cy="54743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5DAD6F0D-A133-4B0F-A680-F895592E6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0CC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76" y="9694314"/>
            <a:ext cx="619337" cy="4185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FAA355-0EEE-41BC-A323-0FDC4B124DA7}"/>
              </a:ext>
            </a:extLst>
          </p:cNvPr>
          <p:cNvSpPr/>
          <p:nvPr/>
        </p:nvSpPr>
        <p:spPr>
          <a:xfrm>
            <a:off x="8680" y="751012"/>
            <a:ext cx="11889880" cy="88205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2" name="Rectangle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6B89F2F-536B-4BC3-BC19-1C8F222BDF17}"/>
              </a:ext>
            </a:extLst>
          </p:cNvPr>
          <p:cNvSpPr/>
          <p:nvPr/>
        </p:nvSpPr>
        <p:spPr>
          <a:xfrm>
            <a:off x="11898560" y="201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PENELITIAN TERDAHULU</a:t>
            </a:r>
          </a:p>
        </p:txBody>
      </p:sp>
      <p:sp>
        <p:nvSpPr>
          <p:cNvPr id="23" name="Rectangle 2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7912484-54F4-4AE5-BBAB-E60BBEF42005}"/>
              </a:ext>
            </a:extLst>
          </p:cNvPr>
          <p:cNvSpPr/>
          <p:nvPr/>
        </p:nvSpPr>
        <p:spPr>
          <a:xfrm>
            <a:off x="11898560" y="75101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LATAR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BELAKANG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D1E3528-8654-432C-8EDB-4615F16AE21E}"/>
              </a:ext>
            </a:extLst>
          </p:cNvPr>
          <p:cNvSpPr/>
          <p:nvPr/>
        </p:nvSpPr>
        <p:spPr>
          <a:xfrm>
            <a:off x="11898560" y="327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RUMUSAN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9B1BB48-5F0F-4827-B538-BB61CC08B5AB}"/>
              </a:ext>
            </a:extLst>
          </p:cNvPr>
          <p:cNvSpPr/>
          <p:nvPr/>
        </p:nvSpPr>
        <p:spPr>
          <a:xfrm>
            <a:off x="11898560" y="453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BATASAN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53FC5809-3639-4494-9C89-166CED5C4E9C}"/>
              </a:ext>
            </a:extLst>
          </p:cNvPr>
          <p:cNvSpPr/>
          <p:nvPr/>
        </p:nvSpPr>
        <p:spPr>
          <a:xfrm>
            <a:off x="11898560" y="5791572"/>
            <a:ext cx="1817440" cy="12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tx1"/>
                </a:solidFill>
              </a:rPr>
              <a:t>TUJUAN</a:t>
            </a:r>
          </a:p>
          <a:p>
            <a:r>
              <a:rPr lang="id-ID" sz="2000" b="1" dirty="0">
                <a:solidFill>
                  <a:schemeClr val="tx1"/>
                </a:solidFill>
              </a:rPr>
              <a:t>PENELITIAN</a:t>
            </a:r>
            <a:endParaRPr kumimoji="1" lang="id-ID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8042E3CD-3BFC-4D81-A5A6-57505DC98CC9}"/>
              </a:ext>
            </a:extLst>
          </p:cNvPr>
          <p:cNvSpPr/>
          <p:nvPr/>
        </p:nvSpPr>
        <p:spPr>
          <a:xfrm>
            <a:off x="11898560" y="705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MANFAAT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4874B4D8-32CD-4AFA-AB8D-18F1EBE8BB30}"/>
              </a:ext>
            </a:extLst>
          </p:cNvPr>
          <p:cNvSpPr/>
          <p:nvPr/>
        </p:nvSpPr>
        <p:spPr>
          <a:xfrm>
            <a:off x="11898560" y="831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METODOLOGI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AF8D7-B44E-4E26-B0A9-8891557E842F}"/>
              </a:ext>
            </a:extLst>
          </p:cNvPr>
          <p:cNvSpPr txBox="1"/>
          <p:nvPr/>
        </p:nvSpPr>
        <p:spPr>
          <a:xfrm>
            <a:off x="211973" y="1226182"/>
            <a:ext cx="11377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>
                <a:solidFill>
                  <a:schemeClr val="bg1"/>
                </a:solidFill>
              </a:rPr>
              <a:t>Penelitian ini bertujuan untuk menghasilkan sistem yang dapat mendeteksi kadar polusi udara yang terintegrasi dengan jaringan Internet.</a:t>
            </a:r>
          </a:p>
        </p:txBody>
      </p:sp>
    </p:spTree>
    <p:extLst>
      <p:ext uri="{BB962C8B-B14F-4D97-AF65-F5344CB8AC3E}">
        <p14:creationId xmlns:p14="http://schemas.microsoft.com/office/powerpoint/2010/main" val="373457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C596-A56B-47A0-8BFD-A630A3B1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B608FA-0F20-4AB8-8672-732B25D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80" y="30933"/>
            <a:ext cx="13724680" cy="715866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id-ID" dirty="0"/>
              <a:t>MANFAAT PENELITIAN</a:t>
            </a: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87469C-CC63-4E95-87A5-08DA64D09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90" y="9700423"/>
            <a:ext cx="621054" cy="419696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C0A74-3485-454C-87B6-42D11AD0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3008" y="9697368"/>
            <a:ext cx="621054" cy="419696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5FD352-E185-4311-8C95-4676EE30B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778" y="9636626"/>
            <a:ext cx="810070" cy="54743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5DAD6F0D-A133-4B0F-A680-F895592E6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0CC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76" y="9694314"/>
            <a:ext cx="619337" cy="4185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15D3FE-C379-40AE-927B-9EC079D4FC10}"/>
              </a:ext>
            </a:extLst>
          </p:cNvPr>
          <p:cNvSpPr/>
          <p:nvPr/>
        </p:nvSpPr>
        <p:spPr>
          <a:xfrm>
            <a:off x="8680" y="751012"/>
            <a:ext cx="11889880" cy="88205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2" name="Rectangle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5B64103-1772-4279-B468-EE9EDE8FA456}"/>
              </a:ext>
            </a:extLst>
          </p:cNvPr>
          <p:cNvSpPr/>
          <p:nvPr/>
        </p:nvSpPr>
        <p:spPr>
          <a:xfrm>
            <a:off x="11898560" y="201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PENELITIAN TERDAHULU</a:t>
            </a:r>
          </a:p>
        </p:txBody>
      </p:sp>
      <p:sp>
        <p:nvSpPr>
          <p:cNvPr id="23" name="Rectangle 2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296508E-81C4-4BF6-9475-2A910F992399}"/>
              </a:ext>
            </a:extLst>
          </p:cNvPr>
          <p:cNvSpPr/>
          <p:nvPr/>
        </p:nvSpPr>
        <p:spPr>
          <a:xfrm>
            <a:off x="11898560" y="75101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LATAR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BELAKANG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77A34587-CFC9-489B-AC36-7D7534B46DE8}"/>
              </a:ext>
            </a:extLst>
          </p:cNvPr>
          <p:cNvSpPr/>
          <p:nvPr/>
        </p:nvSpPr>
        <p:spPr>
          <a:xfrm>
            <a:off x="11898560" y="327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RUMUSAN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D8E1C65-F5AA-4D58-84EB-FE0E6CEA3DEC}"/>
              </a:ext>
            </a:extLst>
          </p:cNvPr>
          <p:cNvSpPr/>
          <p:nvPr/>
        </p:nvSpPr>
        <p:spPr>
          <a:xfrm>
            <a:off x="11898560" y="453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BATASAN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DE3B78F6-E89C-45F3-B20E-C391BF31BCBC}"/>
              </a:ext>
            </a:extLst>
          </p:cNvPr>
          <p:cNvSpPr/>
          <p:nvPr/>
        </p:nvSpPr>
        <p:spPr>
          <a:xfrm>
            <a:off x="11898560" y="579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TUJUAN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C1063E88-3F37-4DDA-92AB-DFED20AE71CF}"/>
              </a:ext>
            </a:extLst>
          </p:cNvPr>
          <p:cNvSpPr/>
          <p:nvPr/>
        </p:nvSpPr>
        <p:spPr>
          <a:xfrm>
            <a:off x="11898560" y="7051852"/>
            <a:ext cx="1817440" cy="12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tx1"/>
                </a:solidFill>
              </a:rPr>
              <a:t>MANFAAT</a:t>
            </a:r>
          </a:p>
          <a:p>
            <a:r>
              <a:rPr lang="id-ID" sz="2000" b="1" dirty="0">
                <a:solidFill>
                  <a:schemeClr val="tx1"/>
                </a:solidFill>
              </a:rPr>
              <a:t>PENELITIAN</a:t>
            </a:r>
            <a:endParaRPr kumimoji="1" lang="id-ID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9C7627F5-380B-496B-A3D1-312A1505AE8C}"/>
              </a:ext>
            </a:extLst>
          </p:cNvPr>
          <p:cNvSpPr/>
          <p:nvPr/>
        </p:nvSpPr>
        <p:spPr>
          <a:xfrm>
            <a:off x="11898560" y="831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METODOLOGI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70B81-A1DE-4024-9931-7D6B8E0367B1}"/>
              </a:ext>
            </a:extLst>
          </p:cNvPr>
          <p:cNvSpPr txBox="1"/>
          <p:nvPr/>
        </p:nvSpPr>
        <p:spPr>
          <a:xfrm>
            <a:off x="211973" y="1226182"/>
            <a:ext cx="11377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Membantu masyarakat untuk mendapatkan informasi mengenai kadar polusi udara.</a:t>
            </a:r>
          </a:p>
          <a:p>
            <a:pPr marL="514350" indent="-514350" algn="just">
              <a:buFont typeface="+mj-lt"/>
              <a:buAutoNum type="arabicPeriod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Meminimalisir dan mencegah penyakit gangguan pernapasan bagi masyarakat yang diakibatkan oleh polusi udara.</a:t>
            </a:r>
          </a:p>
          <a:p>
            <a:pPr algn="just"/>
            <a:endParaRPr lang="id-ID" sz="28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id-ID" sz="2800" dirty="0">
                <a:solidFill>
                  <a:schemeClr val="bg1"/>
                </a:solidFill>
              </a:rPr>
              <a:t>Menjadi referensi dalam pengembangan sistem monitoring kualitas udara.</a:t>
            </a:r>
          </a:p>
        </p:txBody>
      </p:sp>
    </p:spTree>
    <p:extLst>
      <p:ext uri="{BB962C8B-B14F-4D97-AF65-F5344CB8AC3E}">
        <p14:creationId xmlns:p14="http://schemas.microsoft.com/office/powerpoint/2010/main" val="19422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C596-A56B-47A0-8BFD-A630A3B1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B608FA-0F20-4AB8-8672-732B25D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80" y="30933"/>
            <a:ext cx="13724680" cy="715866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id-ID" dirty="0"/>
              <a:t>METODOLOGI PENELITIAN</a:t>
            </a: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87469C-CC63-4E95-87A5-08DA64D09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90" y="9700423"/>
            <a:ext cx="621054" cy="419696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C0A74-3485-454C-87B6-42D11AD0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BBFF0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3008" y="9697368"/>
            <a:ext cx="621054" cy="419696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5FD352-E185-4311-8C95-4676EE30B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778" y="9636626"/>
            <a:ext cx="810070" cy="54743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5DAD6F0D-A133-4B0F-A680-F895592E6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0CC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76" y="9694314"/>
            <a:ext cx="619337" cy="4185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00DE06D-A5EA-43C2-85BF-CE436943B507}"/>
              </a:ext>
            </a:extLst>
          </p:cNvPr>
          <p:cNvSpPr/>
          <p:nvPr/>
        </p:nvSpPr>
        <p:spPr>
          <a:xfrm>
            <a:off x="8680" y="751012"/>
            <a:ext cx="11889880" cy="88205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d-ID"/>
          </a:p>
        </p:txBody>
      </p:sp>
      <p:sp>
        <p:nvSpPr>
          <p:cNvPr id="22" name="Rectangle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3C07DA0-C954-4CB1-B34A-400DAF9AEC6E}"/>
              </a:ext>
            </a:extLst>
          </p:cNvPr>
          <p:cNvSpPr/>
          <p:nvPr/>
        </p:nvSpPr>
        <p:spPr>
          <a:xfrm>
            <a:off x="11898560" y="201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PENELITIAN TERDAHULU</a:t>
            </a:r>
          </a:p>
        </p:txBody>
      </p:sp>
      <p:sp>
        <p:nvSpPr>
          <p:cNvPr id="23" name="Rectangle 2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B3F1E5D-783A-42C3-9BDB-857AE9CE49CA}"/>
              </a:ext>
            </a:extLst>
          </p:cNvPr>
          <p:cNvSpPr/>
          <p:nvPr/>
        </p:nvSpPr>
        <p:spPr>
          <a:xfrm>
            <a:off x="11898560" y="75101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LATAR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BELAKANG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607F4A6-0B37-4DD9-9B39-1AA7FDE0391D}"/>
              </a:ext>
            </a:extLst>
          </p:cNvPr>
          <p:cNvSpPr/>
          <p:nvPr/>
        </p:nvSpPr>
        <p:spPr>
          <a:xfrm>
            <a:off x="11898560" y="327129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RUMUSAN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812357E8-8A99-4198-B3CA-6CFD77D00D28}"/>
              </a:ext>
            </a:extLst>
          </p:cNvPr>
          <p:cNvSpPr/>
          <p:nvPr/>
        </p:nvSpPr>
        <p:spPr>
          <a:xfrm>
            <a:off x="11898560" y="453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BATASAN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MASALAH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C6381F1D-4046-4666-8EEE-B691CAE95942}"/>
              </a:ext>
            </a:extLst>
          </p:cNvPr>
          <p:cNvSpPr/>
          <p:nvPr/>
        </p:nvSpPr>
        <p:spPr>
          <a:xfrm>
            <a:off x="11898560" y="579157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TUJUAN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16C88B1D-B40C-45EF-ACB9-668C831B6714}"/>
              </a:ext>
            </a:extLst>
          </p:cNvPr>
          <p:cNvSpPr/>
          <p:nvPr/>
        </p:nvSpPr>
        <p:spPr>
          <a:xfrm>
            <a:off x="11898560" y="7051852"/>
            <a:ext cx="1817440" cy="12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bg1"/>
                </a:solidFill>
              </a:rPr>
              <a:t>MANFAAT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PENELITIAN</a:t>
            </a:r>
            <a:endParaRPr kumimoji="1" lang="id-ID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A5A22565-5A19-468A-8166-5D1DAA6B8715}"/>
              </a:ext>
            </a:extLst>
          </p:cNvPr>
          <p:cNvSpPr/>
          <p:nvPr/>
        </p:nvSpPr>
        <p:spPr>
          <a:xfrm>
            <a:off x="11898560" y="8311852"/>
            <a:ext cx="1817440" cy="12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d-ID" sz="2000" b="1" dirty="0">
                <a:solidFill>
                  <a:schemeClr val="tx1"/>
                </a:solidFill>
              </a:rPr>
              <a:t>METODOLOGI</a:t>
            </a:r>
          </a:p>
          <a:p>
            <a:r>
              <a:rPr lang="id-ID" sz="2000" b="1" dirty="0">
                <a:solidFill>
                  <a:schemeClr val="tx1"/>
                </a:solidFill>
              </a:rPr>
              <a:t>PENELITIAN</a:t>
            </a:r>
            <a:endParaRPr kumimoji="1" lang="id-ID" sz="2000" b="1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C3ED34-B75E-4BFA-801D-C551DE45CDAD}"/>
              </a:ext>
            </a:extLst>
          </p:cNvPr>
          <p:cNvGrpSpPr/>
          <p:nvPr/>
        </p:nvGrpSpPr>
        <p:grpSpPr>
          <a:xfrm>
            <a:off x="760565" y="1381012"/>
            <a:ext cx="1080000" cy="1594952"/>
            <a:chOff x="733100" y="1561292"/>
            <a:chExt cx="1080000" cy="15949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401070-FF96-4C47-8017-02D3C8FD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00" y="1561292"/>
              <a:ext cx="1080000" cy="10800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CEAC5A-8945-488B-8928-948B712C34FE}"/>
                </a:ext>
              </a:extLst>
            </p:cNvPr>
            <p:cNvSpPr txBox="1"/>
            <p:nvPr/>
          </p:nvSpPr>
          <p:spPr>
            <a:xfrm>
              <a:off x="896908" y="2633024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800" dirty="0">
                  <a:solidFill>
                    <a:schemeClr val="bg1"/>
                  </a:solidFill>
                </a:rPr>
                <a:t>KIM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BA6D05-74DC-40A4-B92D-46BFD0649AFC}"/>
              </a:ext>
            </a:extLst>
          </p:cNvPr>
          <p:cNvGrpSpPr/>
          <p:nvPr/>
        </p:nvGrpSpPr>
        <p:grpSpPr>
          <a:xfrm>
            <a:off x="5629652" y="1462571"/>
            <a:ext cx="1300356" cy="1517262"/>
            <a:chOff x="3015734" y="1633292"/>
            <a:chExt cx="1300356" cy="15172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6CADD7-FAF5-452E-99C5-4FDDB1B6D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923" y="1633292"/>
              <a:ext cx="936000" cy="936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18F562-597C-4935-9D0B-735079497664}"/>
                </a:ext>
              </a:extLst>
            </p:cNvPr>
            <p:cNvSpPr txBox="1"/>
            <p:nvPr/>
          </p:nvSpPr>
          <p:spPr>
            <a:xfrm>
              <a:off x="3015734" y="2627334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800" dirty="0">
                  <a:solidFill>
                    <a:schemeClr val="bg1"/>
                  </a:solidFill>
                </a:rPr>
                <a:t>Sensor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C6265D-7326-474C-A1A7-A34211035D6E}"/>
              </a:ext>
            </a:extLst>
          </p:cNvPr>
          <p:cNvGrpSpPr/>
          <p:nvPr/>
        </p:nvGrpSpPr>
        <p:grpSpPr>
          <a:xfrm>
            <a:off x="8653430" y="3696787"/>
            <a:ext cx="2525050" cy="1607454"/>
            <a:chOff x="5751265" y="1543100"/>
            <a:chExt cx="2525050" cy="160745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DEEA304-12C7-4644-ABA3-B14A16B3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327" y="1543100"/>
              <a:ext cx="1079999" cy="107999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2A4026-7D18-4242-9515-6DE79F5C054D}"/>
                </a:ext>
              </a:extLst>
            </p:cNvPr>
            <p:cNvSpPr txBox="1"/>
            <p:nvPr/>
          </p:nvSpPr>
          <p:spPr>
            <a:xfrm>
              <a:off x="5751265" y="2627334"/>
              <a:ext cx="2525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800" dirty="0">
                  <a:solidFill>
                    <a:schemeClr val="bg1"/>
                  </a:solidFill>
                </a:rPr>
                <a:t>Mikrokontroler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EB4D6C5-FEA4-4CDB-B742-B520DAB49820}"/>
              </a:ext>
            </a:extLst>
          </p:cNvPr>
          <p:cNvGrpSpPr/>
          <p:nvPr/>
        </p:nvGrpSpPr>
        <p:grpSpPr>
          <a:xfrm>
            <a:off x="5629189" y="6376523"/>
            <a:ext cx="1732867" cy="1439606"/>
            <a:chOff x="9425975" y="1360518"/>
            <a:chExt cx="1732867" cy="14396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46D6DFF-CA24-454E-AD43-D27A749F9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5975" y="1360518"/>
              <a:ext cx="914400" cy="9144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6DF52CC-2569-405F-B760-3C286049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4442" y="1360518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2BD7D5-06B4-49B6-8819-569B3F234B15}"/>
                </a:ext>
              </a:extLst>
            </p:cNvPr>
            <p:cNvSpPr txBox="1"/>
            <p:nvPr/>
          </p:nvSpPr>
          <p:spPr>
            <a:xfrm>
              <a:off x="9673046" y="2276904"/>
              <a:ext cx="1197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8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9F35B5-740E-4C27-808D-89E205FDE8B3}"/>
              </a:ext>
            </a:extLst>
          </p:cNvPr>
          <p:cNvGrpSpPr/>
          <p:nvPr/>
        </p:nvGrpSpPr>
        <p:grpSpPr>
          <a:xfrm>
            <a:off x="449288" y="6367636"/>
            <a:ext cx="1656104" cy="1486517"/>
            <a:chOff x="904245" y="6124419"/>
            <a:chExt cx="1656104" cy="148651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CB607D7-5AA7-4A92-A493-0DB1B434F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45" y="6124419"/>
              <a:ext cx="900000" cy="900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C680A7D-51A2-481F-9320-623488BAE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349" y="6196427"/>
              <a:ext cx="720000" cy="72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60F851-C4C5-4F66-9C08-6310F688B093}"/>
                </a:ext>
              </a:extLst>
            </p:cNvPr>
            <p:cNvSpPr txBox="1"/>
            <p:nvPr/>
          </p:nvSpPr>
          <p:spPr>
            <a:xfrm>
              <a:off x="1079187" y="7087716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800" dirty="0">
                  <a:solidFill>
                    <a:schemeClr val="bg1"/>
                  </a:solidFill>
                </a:rPr>
                <a:t>Gadget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D0109F5-058C-4A6D-80E6-F071518966E0}"/>
              </a:ext>
            </a:extLst>
          </p:cNvPr>
          <p:cNvGrpSpPr/>
          <p:nvPr/>
        </p:nvGrpSpPr>
        <p:grpSpPr>
          <a:xfrm>
            <a:off x="2609528" y="2119177"/>
            <a:ext cx="2160000" cy="795231"/>
            <a:chOff x="2470764" y="2119177"/>
            <a:chExt cx="2160000" cy="795231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07FC94-F3A4-4D31-BDB6-DD926E3FA73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764" y="2119177"/>
              <a:ext cx="2160000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D76F2F4-F25A-4355-902D-E02AF220A39F}"/>
                </a:ext>
              </a:extLst>
            </p:cNvPr>
            <p:cNvSpPr txBox="1"/>
            <p:nvPr/>
          </p:nvSpPr>
          <p:spPr>
            <a:xfrm>
              <a:off x="2647623" y="2206522"/>
              <a:ext cx="17908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000" dirty="0">
                  <a:solidFill>
                    <a:schemeClr val="bg1"/>
                  </a:solidFill>
                </a:rPr>
                <a:t>Input data</a:t>
              </a:r>
            </a:p>
            <a:p>
              <a:pPr algn="ctr"/>
              <a:r>
                <a:rPr lang="id-ID" sz="2000" dirty="0">
                  <a:solidFill>
                    <a:schemeClr val="bg1"/>
                  </a:solidFill>
                </a:rPr>
                <a:t>kualitas udara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8E9CE5-2E77-459E-AAE2-B833233FB370}"/>
              </a:ext>
            </a:extLst>
          </p:cNvPr>
          <p:cNvGrpSpPr/>
          <p:nvPr/>
        </p:nvGrpSpPr>
        <p:grpSpPr>
          <a:xfrm>
            <a:off x="2585140" y="6940557"/>
            <a:ext cx="2760692" cy="795231"/>
            <a:chOff x="2162720" y="2119177"/>
            <a:chExt cx="2760692" cy="79523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9D028B-4DA2-4E3C-A22A-D47AD8FEC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764" y="2119177"/>
              <a:ext cx="2160000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873921E-3697-4296-8049-B2BEE2F35847}"/>
                </a:ext>
              </a:extLst>
            </p:cNvPr>
            <p:cNvSpPr txBox="1"/>
            <p:nvPr/>
          </p:nvSpPr>
          <p:spPr>
            <a:xfrm>
              <a:off x="2162720" y="2206522"/>
              <a:ext cx="27606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000" dirty="0">
                  <a:solidFill>
                    <a:schemeClr val="bg1"/>
                  </a:solidFill>
                </a:rPr>
                <a:t>Output laporan kondisi</a:t>
              </a:r>
            </a:p>
            <a:p>
              <a:pPr algn="ctr"/>
              <a:r>
                <a:rPr lang="id-ID" sz="2000" dirty="0">
                  <a:solidFill>
                    <a:schemeClr val="bg1"/>
                  </a:solidFill>
                </a:rPr>
                <a:t>Kualitas udara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DFDA3B2-F8D6-4894-8DB7-7482ED169C50}"/>
              </a:ext>
            </a:extLst>
          </p:cNvPr>
          <p:cNvGrpSpPr/>
          <p:nvPr/>
        </p:nvGrpSpPr>
        <p:grpSpPr>
          <a:xfrm>
            <a:off x="6816526" y="2533326"/>
            <a:ext cx="2417725" cy="1107620"/>
            <a:chOff x="2375520" y="1228834"/>
            <a:chExt cx="2417725" cy="1107620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2692F87-E6D0-4D96-A008-52EE4A87B4CA}"/>
                </a:ext>
              </a:extLst>
            </p:cNvPr>
            <p:cNvCxnSpPr>
              <a:cxnSpLocks/>
            </p:cNvCxnSpPr>
            <p:nvPr/>
          </p:nvCxnSpPr>
          <p:spPr>
            <a:xfrm>
              <a:off x="3174413" y="1228834"/>
              <a:ext cx="1618832" cy="110762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1F4755F-352D-41F4-BC7C-7D5033E40C1F}"/>
                </a:ext>
              </a:extLst>
            </p:cNvPr>
            <p:cNvSpPr txBox="1"/>
            <p:nvPr/>
          </p:nvSpPr>
          <p:spPr>
            <a:xfrm>
              <a:off x="2375520" y="1906823"/>
              <a:ext cx="1765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000" dirty="0">
                  <a:solidFill>
                    <a:schemeClr val="bg1"/>
                  </a:solidFill>
                </a:rPr>
                <a:t>Data diproses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46101A8-79EF-4300-8F09-9394345A55CA}"/>
              </a:ext>
            </a:extLst>
          </p:cNvPr>
          <p:cNvGrpSpPr/>
          <p:nvPr/>
        </p:nvGrpSpPr>
        <p:grpSpPr>
          <a:xfrm flipH="1">
            <a:off x="7722096" y="5647556"/>
            <a:ext cx="2946363" cy="1107620"/>
            <a:chOff x="1846882" y="1228834"/>
            <a:chExt cx="2946363" cy="1107620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AD5DFB7-9F81-473E-AFFA-DBA57D56A68C}"/>
                </a:ext>
              </a:extLst>
            </p:cNvPr>
            <p:cNvCxnSpPr>
              <a:cxnSpLocks/>
            </p:cNvCxnSpPr>
            <p:nvPr/>
          </p:nvCxnSpPr>
          <p:spPr>
            <a:xfrm>
              <a:off x="3174413" y="1228834"/>
              <a:ext cx="1618832" cy="110762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EFE9A64-5EC3-428C-8315-63A403DDC42F}"/>
                </a:ext>
              </a:extLst>
            </p:cNvPr>
            <p:cNvSpPr txBox="1"/>
            <p:nvPr/>
          </p:nvSpPr>
          <p:spPr>
            <a:xfrm>
              <a:off x="1846882" y="1782644"/>
              <a:ext cx="2172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000" dirty="0">
                  <a:solidFill>
                    <a:schemeClr val="bg1"/>
                  </a:solidFill>
                </a:rPr>
                <a:t>Hasil data dikirim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3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516</Words>
  <Application>Microsoft Office PowerPoint</Application>
  <PresentationFormat>Custom</PresentationFormat>
  <Paragraphs>180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HGGothicE</vt:lpstr>
      <vt:lpstr>MS PGothic</vt:lpstr>
      <vt:lpstr>Arial</vt:lpstr>
      <vt:lpstr>Calibri</vt:lpstr>
      <vt:lpstr>Gill Sans MT</vt:lpstr>
      <vt:lpstr>Open Sans Light</vt:lpstr>
      <vt:lpstr>Roboto</vt:lpstr>
      <vt:lpstr>Roboto Bold</vt:lpstr>
      <vt:lpstr>Route 159 SemiBold</vt:lpstr>
      <vt:lpstr>Route 159 UltraLight</vt:lpstr>
      <vt:lpstr>Spica Neue P</vt:lpstr>
      <vt:lpstr>Spica Neue P Light</vt:lpstr>
      <vt:lpstr>Wingdings</vt:lpstr>
      <vt:lpstr>Title</vt:lpstr>
      <vt:lpstr>1_Contents</vt:lpstr>
      <vt:lpstr>MENDETEKSI KADAR POLUSI UDARA PADA KAWASAN INDUSTRI MEDAN (KIM) I MENGGUNAKAN SENSOR MQ-7, MQ-131 DAN PM10 YANG TERINTEGRASI DENGAN INTERNET</vt:lpstr>
      <vt:lpstr>OUTLINE</vt:lpstr>
      <vt:lpstr>LATAR BELAKANG</vt:lpstr>
      <vt:lpstr>PENELITIAN TERDAHULU</vt:lpstr>
      <vt:lpstr>RUMUSAN MASALAH</vt:lpstr>
      <vt:lpstr>BATASAN MASALAH</vt:lpstr>
      <vt:lpstr>TUJUAN PENELITIAN</vt:lpstr>
      <vt:lpstr>MANFAAT PENELITIAN</vt:lpstr>
      <vt:lpstr>METODOLOGI PENELITIAN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Anjas Subhanuari</cp:lastModifiedBy>
  <cp:revision>152</cp:revision>
  <dcterms:created xsi:type="dcterms:W3CDTF">2015-02-26T15:14:38Z</dcterms:created>
  <dcterms:modified xsi:type="dcterms:W3CDTF">2018-05-14T18:46:42Z</dcterms:modified>
</cp:coreProperties>
</file>