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7"/>
  </p:notesMasterIdLst>
  <p:sldIdLst>
    <p:sldId id="256" r:id="rId4"/>
    <p:sldId id="857" r:id="rId5"/>
    <p:sldId id="869" r:id="rId6"/>
    <p:sldId id="879" r:id="rId7"/>
    <p:sldId id="878" r:id="rId8"/>
    <p:sldId id="858" r:id="rId9"/>
    <p:sldId id="926" r:id="rId10"/>
    <p:sldId id="920" r:id="rId11"/>
    <p:sldId id="927" r:id="rId12"/>
    <p:sldId id="918" r:id="rId13"/>
    <p:sldId id="919" r:id="rId14"/>
    <p:sldId id="811" r:id="rId15"/>
    <p:sldId id="906" r:id="rId16"/>
    <p:sldId id="921" r:id="rId18"/>
    <p:sldId id="922" r:id="rId19"/>
    <p:sldId id="923" r:id="rId20"/>
    <p:sldId id="924" r:id="rId21"/>
    <p:sldId id="925" r:id="rId22"/>
    <p:sldId id="862" r:id="rId23"/>
    <p:sldId id="907" r:id="rId24"/>
    <p:sldId id="838" r:id="rId25"/>
    <p:sldId id="859" r:id="rId26"/>
    <p:sldId id="860" r:id="rId27"/>
    <p:sldId id="864" r:id="rId28"/>
    <p:sldId id="853" r:id="rId29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3200" b="1" i="0" u="none" kern="1200" baseline="0">
        <a:solidFill>
          <a:schemeClr val="bg1"/>
        </a:solidFill>
        <a:latin typeface="创艺简魏碑" pitchFamily="2" charset="-122"/>
        <a:ea typeface="创艺简魏碑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3200" b="1" i="0" u="none" kern="1200" baseline="0">
        <a:solidFill>
          <a:schemeClr val="bg1"/>
        </a:solidFill>
        <a:latin typeface="创艺简魏碑" pitchFamily="2" charset="-122"/>
        <a:ea typeface="创艺简魏碑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3200" b="1" i="0" u="none" kern="1200" baseline="0">
        <a:solidFill>
          <a:schemeClr val="bg1"/>
        </a:solidFill>
        <a:latin typeface="创艺简魏碑" pitchFamily="2" charset="-122"/>
        <a:ea typeface="创艺简魏碑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3200" b="1" i="0" u="none" kern="1200" baseline="0">
        <a:solidFill>
          <a:schemeClr val="bg1"/>
        </a:solidFill>
        <a:latin typeface="创艺简魏碑" pitchFamily="2" charset="-122"/>
        <a:ea typeface="创艺简魏碑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3200" b="1" i="0" u="none" kern="1200" baseline="0">
        <a:solidFill>
          <a:schemeClr val="bg1"/>
        </a:solidFill>
        <a:latin typeface="创艺简魏碑" pitchFamily="2" charset="-122"/>
        <a:ea typeface="创艺简魏碑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3200" b="1" i="0" u="none" kern="1200" baseline="0">
        <a:solidFill>
          <a:schemeClr val="bg1"/>
        </a:solidFill>
        <a:latin typeface="创艺简魏碑" pitchFamily="2" charset="-122"/>
        <a:ea typeface="创艺简魏碑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3200" b="1" i="0" u="none" kern="1200" baseline="0">
        <a:solidFill>
          <a:schemeClr val="bg1"/>
        </a:solidFill>
        <a:latin typeface="创艺简魏碑" pitchFamily="2" charset="-122"/>
        <a:ea typeface="创艺简魏碑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3200" b="1" i="0" u="none" kern="1200" baseline="0">
        <a:solidFill>
          <a:schemeClr val="bg1"/>
        </a:solidFill>
        <a:latin typeface="创艺简魏碑" pitchFamily="2" charset="-122"/>
        <a:ea typeface="创艺简魏碑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3200" b="1" i="0" u="none" kern="1200" baseline="0">
        <a:solidFill>
          <a:schemeClr val="bg1"/>
        </a:solidFill>
        <a:latin typeface="创艺简魏碑" pitchFamily="2" charset="-122"/>
        <a:ea typeface="创艺简魏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FF"/>
    <a:srgbClr val="00FF00"/>
    <a:srgbClr val="FF33CC"/>
    <a:srgbClr val="FF0066"/>
    <a:srgbClr val="0066FF"/>
    <a:srgbClr val="FF5050"/>
    <a:srgbClr val="FF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04"/>
    <p:restoredTop sz="94660"/>
  </p:normalViewPr>
  <p:slideViewPr>
    <p:cSldViewPr showGuides="1">
      <p:cViewPr>
        <p:scale>
          <a:sx n="75" d="100"/>
          <a:sy n="75" d="100"/>
        </p:scale>
        <p:origin x="-1026" y="-222"/>
      </p:cViewPr>
      <p:guideLst>
        <p:guide orient="horz" pos="2245"/>
        <p:guide pos="9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7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页眉占位符 819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b="0" dirty="0"/>
          </a:p>
        </p:txBody>
      </p:sp>
      <p:sp>
        <p:nvSpPr>
          <p:cNvPr id="8195" name="日期占位符 819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b="0" dirty="0"/>
          </a:p>
        </p:txBody>
      </p:sp>
      <p:sp>
        <p:nvSpPr>
          <p:cNvPr id="8196" name="幻灯片图像占位符 8195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文本占位符 8196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198" name="页脚占位符 819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b="0" dirty="0"/>
          </a:p>
        </p:txBody>
      </p:sp>
      <p:sp>
        <p:nvSpPr>
          <p:cNvPr id="8199" name="灯片编号占位符 819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22242" name="组合 522241"/>
          <p:cNvGrpSpPr/>
          <p:nvPr/>
        </p:nvGrpSpPr>
        <p:grpSpPr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22243" name="矩形 522242"/>
            <p:cNvSpPr/>
            <p:nvPr userDrawn="1"/>
          </p:nvSpPr>
          <p:spPr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22244" name="组合 522243"/>
            <p:cNvGrpSpPr/>
            <p:nvPr userDrawn="1"/>
          </p:nvGrpSpPr>
          <p:grpSpPr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522245" name="直接连接符 522244"/>
              <p:cNvSpPr/>
              <p:nvPr userDrawn="1"/>
            </p:nvSpPr>
            <p:spPr>
              <a:xfrm>
                <a:off x="0" y="4203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46" name="直接连接符 522245"/>
              <p:cNvSpPr/>
              <p:nvPr userDrawn="1"/>
            </p:nvSpPr>
            <p:spPr>
              <a:xfrm>
                <a:off x="0" y="4239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47" name="直接连接符 522246"/>
              <p:cNvSpPr/>
              <p:nvPr userDrawn="1"/>
            </p:nvSpPr>
            <p:spPr>
              <a:xfrm>
                <a:off x="0" y="4272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48" name="直接连接符 522247"/>
              <p:cNvSpPr/>
              <p:nvPr userDrawn="1"/>
            </p:nvSpPr>
            <p:spPr>
              <a:xfrm>
                <a:off x="0" y="4113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49" name="直接连接符 522248"/>
              <p:cNvSpPr/>
              <p:nvPr userDrawn="1"/>
            </p:nvSpPr>
            <p:spPr>
              <a:xfrm>
                <a:off x="0" y="4065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0" name="直接连接符 522249"/>
              <p:cNvSpPr/>
              <p:nvPr userDrawn="1"/>
            </p:nvSpPr>
            <p:spPr>
              <a:xfrm>
                <a:off x="0" y="4158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1" name="直接连接符 522250"/>
              <p:cNvSpPr/>
              <p:nvPr userDrawn="1"/>
            </p:nvSpPr>
            <p:spPr>
              <a:xfrm>
                <a:off x="0" y="3666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2" name="直接连接符 522251"/>
              <p:cNvSpPr/>
              <p:nvPr userDrawn="1"/>
            </p:nvSpPr>
            <p:spPr>
              <a:xfrm>
                <a:off x="0" y="3639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3" name="直接连接符 522252"/>
              <p:cNvSpPr/>
              <p:nvPr userDrawn="1"/>
            </p:nvSpPr>
            <p:spPr>
              <a:xfrm>
                <a:off x="0" y="4020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4" name="直接连接符 522253"/>
              <p:cNvSpPr/>
              <p:nvPr userDrawn="1"/>
            </p:nvSpPr>
            <p:spPr>
              <a:xfrm>
                <a:off x="0" y="3894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5" name="直接连接符 522254"/>
              <p:cNvSpPr/>
              <p:nvPr userDrawn="1"/>
            </p:nvSpPr>
            <p:spPr>
              <a:xfrm>
                <a:off x="0" y="3813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6" name="直接连接符 522255"/>
              <p:cNvSpPr/>
              <p:nvPr userDrawn="1"/>
            </p:nvSpPr>
            <p:spPr>
              <a:xfrm>
                <a:off x="0" y="3999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7" name="直接连接符 522256"/>
              <p:cNvSpPr/>
              <p:nvPr userDrawn="1"/>
            </p:nvSpPr>
            <p:spPr>
              <a:xfrm>
                <a:off x="0" y="3687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8" name="直接连接符 522257"/>
              <p:cNvSpPr/>
              <p:nvPr userDrawn="1"/>
            </p:nvSpPr>
            <p:spPr>
              <a:xfrm>
                <a:off x="0" y="3741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9" name="直接连接符 522258"/>
              <p:cNvSpPr/>
              <p:nvPr userDrawn="1"/>
            </p:nvSpPr>
            <p:spPr>
              <a:xfrm>
                <a:off x="0" y="393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0" name="直接连接符 522259"/>
              <p:cNvSpPr/>
              <p:nvPr userDrawn="1"/>
            </p:nvSpPr>
            <p:spPr>
              <a:xfrm>
                <a:off x="0" y="3918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1" name="直接连接符 522260"/>
              <p:cNvSpPr/>
              <p:nvPr userDrawn="1"/>
            </p:nvSpPr>
            <p:spPr>
              <a:xfrm>
                <a:off x="0" y="351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2" name="直接连接符 522261"/>
              <p:cNvSpPr/>
              <p:nvPr userDrawn="1"/>
            </p:nvSpPr>
            <p:spPr>
              <a:xfrm>
                <a:off x="0" y="354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3" name="直接连接符 522262"/>
              <p:cNvSpPr/>
              <p:nvPr userDrawn="1"/>
            </p:nvSpPr>
            <p:spPr>
              <a:xfrm>
                <a:off x="0" y="357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4" name="直接连接符 522263"/>
              <p:cNvSpPr/>
              <p:nvPr userDrawn="1"/>
            </p:nvSpPr>
            <p:spPr>
              <a:xfrm>
                <a:off x="0" y="3420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5" name="直接连接符 522264"/>
              <p:cNvSpPr/>
              <p:nvPr userDrawn="1"/>
            </p:nvSpPr>
            <p:spPr>
              <a:xfrm>
                <a:off x="0" y="3372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6" name="直接连接符 522265"/>
              <p:cNvSpPr/>
              <p:nvPr userDrawn="1"/>
            </p:nvSpPr>
            <p:spPr>
              <a:xfrm>
                <a:off x="0" y="3465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7" name="直接连接符 522266"/>
              <p:cNvSpPr/>
              <p:nvPr userDrawn="1"/>
            </p:nvSpPr>
            <p:spPr>
              <a:xfrm>
                <a:off x="0" y="2973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8" name="直接连接符 522267"/>
              <p:cNvSpPr/>
              <p:nvPr userDrawn="1"/>
            </p:nvSpPr>
            <p:spPr>
              <a:xfrm>
                <a:off x="0" y="294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9" name="直接连接符 522268"/>
              <p:cNvSpPr/>
              <p:nvPr userDrawn="1"/>
            </p:nvSpPr>
            <p:spPr>
              <a:xfrm>
                <a:off x="0" y="3327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0" name="直接连接符 522269"/>
              <p:cNvSpPr/>
              <p:nvPr userDrawn="1"/>
            </p:nvSpPr>
            <p:spPr>
              <a:xfrm>
                <a:off x="0" y="3201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1" name="直接连接符 522270"/>
              <p:cNvSpPr/>
              <p:nvPr userDrawn="1"/>
            </p:nvSpPr>
            <p:spPr>
              <a:xfrm>
                <a:off x="0" y="3120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2" name="直接连接符 522271"/>
              <p:cNvSpPr/>
              <p:nvPr userDrawn="1"/>
            </p:nvSpPr>
            <p:spPr>
              <a:xfrm>
                <a:off x="0" y="3306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3" name="直接连接符 522272"/>
              <p:cNvSpPr/>
              <p:nvPr userDrawn="1"/>
            </p:nvSpPr>
            <p:spPr>
              <a:xfrm>
                <a:off x="0" y="2994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4" name="直接连接符 522273"/>
              <p:cNvSpPr/>
              <p:nvPr userDrawn="1"/>
            </p:nvSpPr>
            <p:spPr>
              <a:xfrm>
                <a:off x="0" y="304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5" name="直接连接符 522274"/>
              <p:cNvSpPr/>
              <p:nvPr userDrawn="1"/>
            </p:nvSpPr>
            <p:spPr>
              <a:xfrm>
                <a:off x="0" y="324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6" name="直接连接符 522275"/>
              <p:cNvSpPr/>
              <p:nvPr userDrawn="1"/>
            </p:nvSpPr>
            <p:spPr>
              <a:xfrm>
                <a:off x="0" y="3225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7" name="直接连接符 522276"/>
              <p:cNvSpPr/>
              <p:nvPr userDrawn="1"/>
            </p:nvSpPr>
            <p:spPr>
              <a:xfrm>
                <a:off x="0" y="2831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8" name="直接连接符 522277"/>
              <p:cNvSpPr/>
              <p:nvPr userDrawn="1"/>
            </p:nvSpPr>
            <p:spPr>
              <a:xfrm>
                <a:off x="0" y="2750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9" name="直接连接符 522278"/>
              <p:cNvSpPr/>
              <p:nvPr userDrawn="1"/>
            </p:nvSpPr>
            <p:spPr>
              <a:xfrm>
                <a:off x="0" y="267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0" name="直接连接符 522279"/>
              <p:cNvSpPr/>
              <p:nvPr userDrawn="1"/>
            </p:nvSpPr>
            <p:spPr>
              <a:xfrm>
                <a:off x="0" y="287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1" name="直接连接符 522280"/>
              <p:cNvSpPr/>
              <p:nvPr userDrawn="1"/>
            </p:nvSpPr>
            <p:spPr>
              <a:xfrm>
                <a:off x="0" y="2855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2" name="直接连接符 522281"/>
              <p:cNvSpPr/>
              <p:nvPr userDrawn="1"/>
            </p:nvSpPr>
            <p:spPr>
              <a:xfrm>
                <a:off x="0" y="2554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3" name="直接连接符 522282"/>
              <p:cNvSpPr/>
              <p:nvPr userDrawn="1"/>
            </p:nvSpPr>
            <p:spPr>
              <a:xfrm>
                <a:off x="0" y="2590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4" name="直接连接符 522283"/>
              <p:cNvSpPr/>
              <p:nvPr userDrawn="1"/>
            </p:nvSpPr>
            <p:spPr>
              <a:xfrm>
                <a:off x="0" y="2623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5" name="直接连接符 522284"/>
              <p:cNvSpPr/>
              <p:nvPr userDrawn="1"/>
            </p:nvSpPr>
            <p:spPr>
              <a:xfrm>
                <a:off x="0" y="2464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6" name="直接连接符 522285"/>
              <p:cNvSpPr/>
              <p:nvPr userDrawn="1"/>
            </p:nvSpPr>
            <p:spPr>
              <a:xfrm>
                <a:off x="0" y="2416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7" name="直接连接符 522286"/>
              <p:cNvSpPr/>
              <p:nvPr userDrawn="1"/>
            </p:nvSpPr>
            <p:spPr>
              <a:xfrm>
                <a:off x="0" y="250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8" name="直接连接符 522287"/>
              <p:cNvSpPr/>
              <p:nvPr userDrawn="1"/>
            </p:nvSpPr>
            <p:spPr>
              <a:xfrm>
                <a:off x="0" y="2371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9" name="直接连接符 522288"/>
              <p:cNvSpPr/>
              <p:nvPr userDrawn="1"/>
            </p:nvSpPr>
            <p:spPr>
              <a:xfrm>
                <a:off x="0" y="2245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0" name="直接连接符 522289"/>
              <p:cNvSpPr/>
              <p:nvPr userDrawn="1"/>
            </p:nvSpPr>
            <p:spPr>
              <a:xfrm>
                <a:off x="0" y="235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1" name="直接连接符 522290"/>
              <p:cNvSpPr/>
              <p:nvPr userDrawn="1"/>
            </p:nvSpPr>
            <p:spPr>
              <a:xfrm>
                <a:off x="0" y="2290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2" name="直接连接符 522291"/>
              <p:cNvSpPr/>
              <p:nvPr userDrawn="1"/>
            </p:nvSpPr>
            <p:spPr>
              <a:xfrm>
                <a:off x="0" y="2269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3" name="直接连接符 522292"/>
              <p:cNvSpPr/>
              <p:nvPr userDrawn="1"/>
            </p:nvSpPr>
            <p:spPr>
              <a:xfrm>
                <a:off x="0" y="213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4" name="直接连接符 522293"/>
              <p:cNvSpPr/>
              <p:nvPr userDrawn="1"/>
            </p:nvSpPr>
            <p:spPr>
              <a:xfrm>
                <a:off x="0" y="216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5" name="直接连接符 522294"/>
              <p:cNvSpPr/>
              <p:nvPr userDrawn="1"/>
            </p:nvSpPr>
            <p:spPr>
              <a:xfrm>
                <a:off x="0" y="219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6" name="直接连接符 522295"/>
              <p:cNvSpPr/>
              <p:nvPr userDrawn="1"/>
            </p:nvSpPr>
            <p:spPr>
              <a:xfrm>
                <a:off x="0" y="2040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7" name="直接连接符 522296"/>
              <p:cNvSpPr/>
              <p:nvPr userDrawn="1"/>
            </p:nvSpPr>
            <p:spPr>
              <a:xfrm>
                <a:off x="0" y="1992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8" name="直接连接符 522297"/>
              <p:cNvSpPr/>
              <p:nvPr userDrawn="1"/>
            </p:nvSpPr>
            <p:spPr>
              <a:xfrm>
                <a:off x="0" y="2085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9" name="直接连接符 522298"/>
              <p:cNvSpPr/>
              <p:nvPr userDrawn="1"/>
            </p:nvSpPr>
            <p:spPr>
              <a:xfrm>
                <a:off x="0" y="1593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0" name="直接连接符 522299"/>
              <p:cNvSpPr/>
              <p:nvPr userDrawn="1"/>
            </p:nvSpPr>
            <p:spPr>
              <a:xfrm>
                <a:off x="0" y="156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1" name="直接连接符 522300"/>
              <p:cNvSpPr/>
              <p:nvPr userDrawn="1"/>
            </p:nvSpPr>
            <p:spPr>
              <a:xfrm>
                <a:off x="0" y="1947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2" name="直接连接符 522301"/>
              <p:cNvSpPr/>
              <p:nvPr userDrawn="1"/>
            </p:nvSpPr>
            <p:spPr>
              <a:xfrm>
                <a:off x="0" y="1821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3" name="直接连接符 522302"/>
              <p:cNvSpPr/>
              <p:nvPr userDrawn="1"/>
            </p:nvSpPr>
            <p:spPr>
              <a:xfrm>
                <a:off x="0" y="1740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4" name="直接连接符 522303"/>
              <p:cNvSpPr/>
              <p:nvPr userDrawn="1"/>
            </p:nvSpPr>
            <p:spPr>
              <a:xfrm>
                <a:off x="0" y="1926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5" name="直接连接符 522304"/>
              <p:cNvSpPr/>
              <p:nvPr userDrawn="1"/>
            </p:nvSpPr>
            <p:spPr>
              <a:xfrm>
                <a:off x="0" y="1614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6" name="直接连接符 522305"/>
              <p:cNvSpPr/>
              <p:nvPr userDrawn="1"/>
            </p:nvSpPr>
            <p:spPr>
              <a:xfrm>
                <a:off x="0" y="166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7" name="直接连接符 522306"/>
              <p:cNvSpPr/>
              <p:nvPr userDrawn="1"/>
            </p:nvSpPr>
            <p:spPr>
              <a:xfrm>
                <a:off x="0" y="186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8" name="直接连接符 522307"/>
              <p:cNvSpPr/>
              <p:nvPr userDrawn="1"/>
            </p:nvSpPr>
            <p:spPr>
              <a:xfrm>
                <a:off x="0" y="1845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9" name="直接连接符 522308"/>
              <p:cNvSpPr/>
              <p:nvPr userDrawn="1"/>
            </p:nvSpPr>
            <p:spPr>
              <a:xfrm>
                <a:off x="0" y="1437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0" name="直接连接符 522309"/>
              <p:cNvSpPr/>
              <p:nvPr userDrawn="1"/>
            </p:nvSpPr>
            <p:spPr>
              <a:xfrm>
                <a:off x="0" y="1473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1" name="直接连接符 522310"/>
              <p:cNvSpPr/>
              <p:nvPr userDrawn="1"/>
            </p:nvSpPr>
            <p:spPr>
              <a:xfrm>
                <a:off x="0" y="150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2" name="直接连接符 522311"/>
              <p:cNvSpPr/>
              <p:nvPr userDrawn="1"/>
            </p:nvSpPr>
            <p:spPr>
              <a:xfrm>
                <a:off x="0" y="1347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3" name="直接连接符 522312"/>
              <p:cNvSpPr/>
              <p:nvPr userDrawn="1"/>
            </p:nvSpPr>
            <p:spPr>
              <a:xfrm>
                <a:off x="0" y="1392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4" name="直接连接符 522313"/>
              <p:cNvSpPr/>
              <p:nvPr userDrawn="1"/>
            </p:nvSpPr>
            <p:spPr>
              <a:xfrm>
                <a:off x="0" y="1016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5" name="直接连接符 522314"/>
              <p:cNvSpPr/>
              <p:nvPr userDrawn="1"/>
            </p:nvSpPr>
            <p:spPr>
              <a:xfrm>
                <a:off x="0" y="989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6" name="直接连接符 522315"/>
              <p:cNvSpPr/>
              <p:nvPr userDrawn="1"/>
            </p:nvSpPr>
            <p:spPr>
              <a:xfrm>
                <a:off x="0" y="1244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7" name="直接连接符 522316"/>
              <p:cNvSpPr/>
              <p:nvPr userDrawn="1"/>
            </p:nvSpPr>
            <p:spPr>
              <a:xfrm>
                <a:off x="0" y="1163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8" name="直接连接符 522317"/>
              <p:cNvSpPr/>
              <p:nvPr userDrawn="1"/>
            </p:nvSpPr>
            <p:spPr>
              <a:xfrm>
                <a:off x="0" y="1037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9" name="直接连接符 522318"/>
              <p:cNvSpPr/>
              <p:nvPr userDrawn="1"/>
            </p:nvSpPr>
            <p:spPr>
              <a:xfrm>
                <a:off x="0" y="1091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0" name="直接连接符 522319"/>
              <p:cNvSpPr/>
              <p:nvPr userDrawn="1"/>
            </p:nvSpPr>
            <p:spPr>
              <a:xfrm>
                <a:off x="0" y="128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1" name="直接连接符 522320"/>
              <p:cNvSpPr/>
              <p:nvPr userDrawn="1"/>
            </p:nvSpPr>
            <p:spPr>
              <a:xfrm>
                <a:off x="0" y="1268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2" name="直接连接符 522321"/>
              <p:cNvSpPr/>
              <p:nvPr userDrawn="1"/>
            </p:nvSpPr>
            <p:spPr>
              <a:xfrm>
                <a:off x="0" y="86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3" name="直接连接符 522322"/>
              <p:cNvSpPr/>
              <p:nvPr userDrawn="1"/>
            </p:nvSpPr>
            <p:spPr>
              <a:xfrm>
                <a:off x="0" y="89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4" name="直接连接符 522323"/>
              <p:cNvSpPr/>
              <p:nvPr userDrawn="1"/>
            </p:nvSpPr>
            <p:spPr>
              <a:xfrm>
                <a:off x="0" y="92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5" name="直接连接符 522324"/>
              <p:cNvSpPr/>
              <p:nvPr userDrawn="1"/>
            </p:nvSpPr>
            <p:spPr>
              <a:xfrm>
                <a:off x="0" y="770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6" name="直接连接符 522325"/>
              <p:cNvSpPr/>
              <p:nvPr userDrawn="1"/>
            </p:nvSpPr>
            <p:spPr>
              <a:xfrm>
                <a:off x="0" y="815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7" name="直接连接符 522326"/>
              <p:cNvSpPr/>
              <p:nvPr userDrawn="1"/>
            </p:nvSpPr>
            <p:spPr>
              <a:xfrm>
                <a:off x="0" y="71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8" name="直接连接符 522327"/>
              <p:cNvSpPr/>
              <p:nvPr userDrawn="1"/>
            </p:nvSpPr>
            <p:spPr>
              <a:xfrm>
                <a:off x="0" y="646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9" name="直接连接符 522328"/>
              <p:cNvSpPr/>
              <p:nvPr userDrawn="1"/>
            </p:nvSpPr>
            <p:spPr>
              <a:xfrm>
                <a:off x="0" y="522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0" name="直接连接符 522329"/>
              <p:cNvSpPr/>
              <p:nvPr userDrawn="1"/>
            </p:nvSpPr>
            <p:spPr>
              <a:xfrm>
                <a:off x="0" y="558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1" name="直接连接符 522330"/>
              <p:cNvSpPr/>
              <p:nvPr userDrawn="1"/>
            </p:nvSpPr>
            <p:spPr>
              <a:xfrm>
                <a:off x="0" y="591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2" name="直接连接符 522331"/>
              <p:cNvSpPr/>
              <p:nvPr userDrawn="1"/>
            </p:nvSpPr>
            <p:spPr>
              <a:xfrm>
                <a:off x="0" y="432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3" name="直接连接符 522332"/>
              <p:cNvSpPr/>
              <p:nvPr userDrawn="1"/>
            </p:nvSpPr>
            <p:spPr>
              <a:xfrm>
                <a:off x="0" y="384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4" name="直接连接符 522333"/>
              <p:cNvSpPr/>
              <p:nvPr userDrawn="1"/>
            </p:nvSpPr>
            <p:spPr>
              <a:xfrm>
                <a:off x="0" y="477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5" name="直接连接符 522334"/>
              <p:cNvSpPr/>
              <p:nvPr userDrawn="1"/>
            </p:nvSpPr>
            <p:spPr>
              <a:xfrm>
                <a:off x="0" y="33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6" name="直接连接符 522335"/>
              <p:cNvSpPr/>
              <p:nvPr userDrawn="1"/>
            </p:nvSpPr>
            <p:spPr>
              <a:xfrm>
                <a:off x="0" y="318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7" name="直接连接符 522336"/>
              <p:cNvSpPr/>
              <p:nvPr userDrawn="1"/>
            </p:nvSpPr>
            <p:spPr>
              <a:xfrm>
                <a:off x="0" y="258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8" name="直接连接符 522337"/>
              <p:cNvSpPr/>
              <p:nvPr userDrawn="1"/>
            </p:nvSpPr>
            <p:spPr>
              <a:xfrm>
                <a:off x="0" y="7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9" name="直接连接符 522338"/>
              <p:cNvSpPr/>
              <p:nvPr userDrawn="1"/>
            </p:nvSpPr>
            <p:spPr>
              <a:xfrm>
                <a:off x="0" y="43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40" name="直接连接符 522339"/>
              <p:cNvSpPr/>
              <p:nvPr userDrawn="1"/>
            </p:nvSpPr>
            <p:spPr>
              <a:xfrm>
                <a:off x="0" y="91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41" name="直接连接符 522340"/>
              <p:cNvSpPr/>
              <p:nvPr userDrawn="1"/>
            </p:nvSpPr>
            <p:spPr>
              <a:xfrm>
                <a:off x="0" y="145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42" name="直接连接符 522341"/>
              <p:cNvSpPr/>
              <p:nvPr userDrawn="1"/>
            </p:nvSpPr>
            <p:spPr>
              <a:xfrm>
                <a:off x="0" y="202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522343" name="日期占位符 522342"/>
          <p:cNvSpPr>
            <a:spLocks noGrp="1"/>
          </p:cNvSpPr>
          <p:nvPr>
            <p:ph type="dt" sz="half" idx="2"/>
          </p:nvPr>
        </p:nvSpPr>
        <p:spPr>
          <a:xfrm>
            <a:off x="1387475" y="63579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b="0">
                <a:solidFill>
                  <a:schemeClr val="folHlink"/>
                </a:solidFill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44" name="页脚占位符 522343"/>
          <p:cNvSpPr>
            <a:spLocks noGrp="1"/>
          </p:cNvSpPr>
          <p:nvPr>
            <p:ph type="ftr" sz="quarter" idx="3"/>
          </p:nvPr>
        </p:nvSpPr>
        <p:spPr>
          <a:xfrm>
            <a:off x="3722688" y="6357938"/>
            <a:ext cx="2271712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>
                <a:solidFill>
                  <a:schemeClr val="folHlink"/>
                </a:solidFill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45" name="灯片编号占位符 522344"/>
          <p:cNvSpPr>
            <a:spLocks noGrp="1"/>
          </p:cNvSpPr>
          <p:nvPr>
            <p:ph type="sldNum" sz="quarter" idx="4"/>
          </p:nvPr>
        </p:nvSpPr>
        <p:spPr>
          <a:xfrm>
            <a:off x="6464300" y="6361113"/>
            <a:ext cx="1906588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>
                <a:solidFill>
                  <a:schemeClr val="folHlink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46" name="标题 522345"/>
          <p:cNvSpPr>
            <a:spLocks noGrp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22347" name="副标题 522346"/>
          <p:cNvSpPr>
            <a:spLocks noGrp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857250" lvl="2" indent="0" algn="ctr">
              <a:buNone/>
              <a:defRPr/>
            </a:lvl3pPr>
            <a:lvl4pPr marL="1200150" lvl="3" indent="0" algn="ctr">
              <a:buNone/>
              <a:defRPr/>
            </a:lvl4pPr>
            <a:lvl5pPr marL="154305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522348" name="矩形 522347"/>
          <p:cNvSpPr/>
          <p:nvPr/>
        </p:nvSpPr>
        <p:spPr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p>
            <a:pPr lvl="0" algn="ctr">
              <a:spcBef>
                <a:spcPct val="0"/>
              </a:spcBef>
            </a:pPr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49" name="矩形 522348"/>
          <p:cNvSpPr/>
          <p:nvPr/>
        </p:nvSpPr>
        <p:spPr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p>
            <a:pPr lvl="0" algn="ctr">
              <a:spcBef>
                <a:spcPct val="0"/>
              </a:spcBef>
            </a:pPr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2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2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48" grpId="0" animBg="1"/>
      <p:bldP spid="522349" grpId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联机映像占位符 2"/>
          <p:cNvSpPr>
            <a:spLocks noGrp="1"/>
          </p:cNvSpPr>
          <p:nvPr>
            <p:ph type="clipArt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22242" name="组合 522241"/>
          <p:cNvGrpSpPr/>
          <p:nvPr/>
        </p:nvGrpSpPr>
        <p:grpSpPr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22243" name="矩形 522242"/>
            <p:cNvSpPr/>
            <p:nvPr userDrawn="1"/>
          </p:nvSpPr>
          <p:spPr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22244" name="组合 522243"/>
            <p:cNvGrpSpPr/>
            <p:nvPr userDrawn="1"/>
          </p:nvGrpSpPr>
          <p:grpSpPr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522245" name="直接连接符 522244"/>
              <p:cNvSpPr/>
              <p:nvPr userDrawn="1"/>
            </p:nvSpPr>
            <p:spPr>
              <a:xfrm>
                <a:off x="0" y="4203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46" name="直接连接符 522245"/>
              <p:cNvSpPr/>
              <p:nvPr userDrawn="1"/>
            </p:nvSpPr>
            <p:spPr>
              <a:xfrm>
                <a:off x="0" y="4239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47" name="直接连接符 522246"/>
              <p:cNvSpPr/>
              <p:nvPr userDrawn="1"/>
            </p:nvSpPr>
            <p:spPr>
              <a:xfrm>
                <a:off x="0" y="4272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48" name="直接连接符 522247"/>
              <p:cNvSpPr/>
              <p:nvPr userDrawn="1"/>
            </p:nvSpPr>
            <p:spPr>
              <a:xfrm>
                <a:off x="0" y="4113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49" name="直接连接符 522248"/>
              <p:cNvSpPr/>
              <p:nvPr userDrawn="1"/>
            </p:nvSpPr>
            <p:spPr>
              <a:xfrm>
                <a:off x="0" y="4065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0" name="直接连接符 522249"/>
              <p:cNvSpPr/>
              <p:nvPr userDrawn="1"/>
            </p:nvSpPr>
            <p:spPr>
              <a:xfrm>
                <a:off x="0" y="4158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1" name="直接连接符 522250"/>
              <p:cNvSpPr/>
              <p:nvPr userDrawn="1"/>
            </p:nvSpPr>
            <p:spPr>
              <a:xfrm>
                <a:off x="0" y="3666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2" name="直接连接符 522251"/>
              <p:cNvSpPr/>
              <p:nvPr userDrawn="1"/>
            </p:nvSpPr>
            <p:spPr>
              <a:xfrm>
                <a:off x="0" y="3639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3" name="直接连接符 522252"/>
              <p:cNvSpPr/>
              <p:nvPr userDrawn="1"/>
            </p:nvSpPr>
            <p:spPr>
              <a:xfrm>
                <a:off x="0" y="4020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4" name="直接连接符 522253"/>
              <p:cNvSpPr/>
              <p:nvPr userDrawn="1"/>
            </p:nvSpPr>
            <p:spPr>
              <a:xfrm>
                <a:off x="0" y="3894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5" name="直接连接符 522254"/>
              <p:cNvSpPr/>
              <p:nvPr userDrawn="1"/>
            </p:nvSpPr>
            <p:spPr>
              <a:xfrm>
                <a:off x="0" y="3813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6" name="直接连接符 522255"/>
              <p:cNvSpPr/>
              <p:nvPr userDrawn="1"/>
            </p:nvSpPr>
            <p:spPr>
              <a:xfrm>
                <a:off x="0" y="3999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7" name="直接连接符 522256"/>
              <p:cNvSpPr/>
              <p:nvPr userDrawn="1"/>
            </p:nvSpPr>
            <p:spPr>
              <a:xfrm>
                <a:off x="0" y="3687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8" name="直接连接符 522257"/>
              <p:cNvSpPr/>
              <p:nvPr userDrawn="1"/>
            </p:nvSpPr>
            <p:spPr>
              <a:xfrm>
                <a:off x="0" y="3741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59" name="直接连接符 522258"/>
              <p:cNvSpPr/>
              <p:nvPr userDrawn="1"/>
            </p:nvSpPr>
            <p:spPr>
              <a:xfrm>
                <a:off x="0" y="393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0" name="直接连接符 522259"/>
              <p:cNvSpPr/>
              <p:nvPr userDrawn="1"/>
            </p:nvSpPr>
            <p:spPr>
              <a:xfrm>
                <a:off x="0" y="3918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1" name="直接连接符 522260"/>
              <p:cNvSpPr/>
              <p:nvPr userDrawn="1"/>
            </p:nvSpPr>
            <p:spPr>
              <a:xfrm>
                <a:off x="0" y="351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2" name="直接连接符 522261"/>
              <p:cNvSpPr/>
              <p:nvPr userDrawn="1"/>
            </p:nvSpPr>
            <p:spPr>
              <a:xfrm>
                <a:off x="0" y="354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3" name="直接连接符 522262"/>
              <p:cNvSpPr/>
              <p:nvPr userDrawn="1"/>
            </p:nvSpPr>
            <p:spPr>
              <a:xfrm>
                <a:off x="0" y="357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4" name="直接连接符 522263"/>
              <p:cNvSpPr/>
              <p:nvPr userDrawn="1"/>
            </p:nvSpPr>
            <p:spPr>
              <a:xfrm>
                <a:off x="0" y="3420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5" name="直接连接符 522264"/>
              <p:cNvSpPr/>
              <p:nvPr userDrawn="1"/>
            </p:nvSpPr>
            <p:spPr>
              <a:xfrm>
                <a:off x="0" y="3372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6" name="直接连接符 522265"/>
              <p:cNvSpPr/>
              <p:nvPr userDrawn="1"/>
            </p:nvSpPr>
            <p:spPr>
              <a:xfrm>
                <a:off x="0" y="3465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7" name="直接连接符 522266"/>
              <p:cNvSpPr/>
              <p:nvPr userDrawn="1"/>
            </p:nvSpPr>
            <p:spPr>
              <a:xfrm>
                <a:off x="0" y="2973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8" name="直接连接符 522267"/>
              <p:cNvSpPr/>
              <p:nvPr userDrawn="1"/>
            </p:nvSpPr>
            <p:spPr>
              <a:xfrm>
                <a:off x="0" y="294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69" name="直接连接符 522268"/>
              <p:cNvSpPr/>
              <p:nvPr userDrawn="1"/>
            </p:nvSpPr>
            <p:spPr>
              <a:xfrm>
                <a:off x="0" y="3327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0" name="直接连接符 522269"/>
              <p:cNvSpPr/>
              <p:nvPr userDrawn="1"/>
            </p:nvSpPr>
            <p:spPr>
              <a:xfrm>
                <a:off x="0" y="3201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1" name="直接连接符 522270"/>
              <p:cNvSpPr/>
              <p:nvPr userDrawn="1"/>
            </p:nvSpPr>
            <p:spPr>
              <a:xfrm>
                <a:off x="0" y="3120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2" name="直接连接符 522271"/>
              <p:cNvSpPr/>
              <p:nvPr userDrawn="1"/>
            </p:nvSpPr>
            <p:spPr>
              <a:xfrm>
                <a:off x="0" y="3306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3" name="直接连接符 522272"/>
              <p:cNvSpPr/>
              <p:nvPr userDrawn="1"/>
            </p:nvSpPr>
            <p:spPr>
              <a:xfrm>
                <a:off x="0" y="2994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4" name="直接连接符 522273"/>
              <p:cNvSpPr/>
              <p:nvPr userDrawn="1"/>
            </p:nvSpPr>
            <p:spPr>
              <a:xfrm>
                <a:off x="0" y="304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5" name="直接连接符 522274"/>
              <p:cNvSpPr/>
              <p:nvPr userDrawn="1"/>
            </p:nvSpPr>
            <p:spPr>
              <a:xfrm>
                <a:off x="0" y="324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6" name="直接连接符 522275"/>
              <p:cNvSpPr/>
              <p:nvPr userDrawn="1"/>
            </p:nvSpPr>
            <p:spPr>
              <a:xfrm>
                <a:off x="0" y="3225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7" name="直接连接符 522276"/>
              <p:cNvSpPr/>
              <p:nvPr userDrawn="1"/>
            </p:nvSpPr>
            <p:spPr>
              <a:xfrm>
                <a:off x="0" y="2831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8" name="直接连接符 522277"/>
              <p:cNvSpPr/>
              <p:nvPr userDrawn="1"/>
            </p:nvSpPr>
            <p:spPr>
              <a:xfrm>
                <a:off x="0" y="2750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79" name="直接连接符 522278"/>
              <p:cNvSpPr/>
              <p:nvPr userDrawn="1"/>
            </p:nvSpPr>
            <p:spPr>
              <a:xfrm>
                <a:off x="0" y="267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0" name="直接连接符 522279"/>
              <p:cNvSpPr/>
              <p:nvPr userDrawn="1"/>
            </p:nvSpPr>
            <p:spPr>
              <a:xfrm>
                <a:off x="0" y="287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1" name="直接连接符 522280"/>
              <p:cNvSpPr/>
              <p:nvPr userDrawn="1"/>
            </p:nvSpPr>
            <p:spPr>
              <a:xfrm>
                <a:off x="0" y="2855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2" name="直接连接符 522281"/>
              <p:cNvSpPr/>
              <p:nvPr userDrawn="1"/>
            </p:nvSpPr>
            <p:spPr>
              <a:xfrm>
                <a:off x="0" y="2554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3" name="直接连接符 522282"/>
              <p:cNvSpPr/>
              <p:nvPr userDrawn="1"/>
            </p:nvSpPr>
            <p:spPr>
              <a:xfrm>
                <a:off x="0" y="2590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4" name="直接连接符 522283"/>
              <p:cNvSpPr/>
              <p:nvPr userDrawn="1"/>
            </p:nvSpPr>
            <p:spPr>
              <a:xfrm>
                <a:off x="0" y="2623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5" name="直接连接符 522284"/>
              <p:cNvSpPr/>
              <p:nvPr userDrawn="1"/>
            </p:nvSpPr>
            <p:spPr>
              <a:xfrm>
                <a:off x="0" y="2464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6" name="直接连接符 522285"/>
              <p:cNvSpPr/>
              <p:nvPr userDrawn="1"/>
            </p:nvSpPr>
            <p:spPr>
              <a:xfrm>
                <a:off x="0" y="2416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7" name="直接连接符 522286"/>
              <p:cNvSpPr/>
              <p:nvPr userDrawn="1"/>
            </p:nvSpPr>
            <p:spPr>
              <a:xfrm>
                <a:off x="0" y="250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8" name="直接连接符 522287"/>
              <p:cNvSpPr/>
              <p:nvPr userDrawn="1"/>
            </p:nvSpPr>
            <p:spPr>
              <a:xfrm>
                <a:off x="0" y="2371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89" name="直接连接符 522288"/>
              <p:cNvSpPr/>
              <p:nvPr userDrawn="1"/>
            </p:nvSpPr>
            <p:spPr>
              <a:xfrm>
                <a:off x="0" y="2245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0" name="直接连接符 522289"/>
              <p:cNvSpPr/>
              <p:nvPr userDrawn="1"/>
            </p:nvSpPr>
            <p:spPr>
              <a:xfrm>
                <a:off x="0" y="235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1" name="直接连接符 522290"/>
              <p:cNvSpPr/>
              <p:nvPr userDrawn="1"/>
            </p:nvSpPr>
            <p:spPr>
              <a:xfrm>
                <a:off x="0" y="2290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2" name="直接连接符 522291"/>
              <p:cNvSpPr/>
              <p:nvPr userDrawn="1"/>
            </p:nvSpPr>
            <p:spPr>
              <a:xfrm>
                <a:off x="0" y="2269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3" name="直接连接符 522292"/>
              <p:cNvSpPr/>
              <p:nvPr userDrawn="1"/>
            </p:nvSpPr>
            <p:spPr>
              <a:xfrm>
                <a:off x="0" y="213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4" name="直接连接符 522293"/>
              <p:cNvSpPr/>
              <p:nvPr userDrawn="1"/>
            </p:nvSpPr>
            <p:spPr>
              <a:xfrm>
                <a:off x="0" y="216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5" name="直接连接符 522294"/>
              <p:cNvSpPr/>
              <p:nvPr userDrawn="1"/>
            </p:nvSpPr>
            <p:spPr>
              <a:xfrm>
                <a:off x="0" y="219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6" name="直接连接符 522295"/>
              <p:cNvSpPr/>
              <p:nvPr userDrawn="1"/>
            </p:nvSpPr>
            <p:spPr>
              <a:xfrm>
                <a:off x="0" y="2040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7" name="直接连接符 522296"/>
              <p:cNvSpPr/>
              <p:nvPr userDrawn="1"/>
            </p:nvSpPr>
            <p:spPr>
              <a:xfrm>
                <a:off x="0" y="1992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8" name="直接连接符 522297"/>
              <p:cNvSpPr/>
              <p:nvPr userDrawn="1"/>
            </p:nvSpPr>
            <p:spPr>
              <a:xfrm>
                <a:off x="0" y="2085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299" name="直接连接符 522298"/>
              <p:cNvSpPr/>
              <p:nvPr userDrawn="1"/>
            </p:nvSpPr>
            <p:spPr>
              <a:xfrm>
                <a:off x="0" y="1593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0" name="直接连接符 522299"/>
              <p:cNvSpPr/>
              <p:nvPr userDrawn="1"/>
            </p:nvSpPr>
            <p:spPr>
              <a:xfrm>
                <a:off x="0" y="156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1" name="直接连接符 522300"/>
              <p:cNvSpPr/>
              <p:nvPr userDrawn="1"/>
            </p:nvSpPr>
            <p:spPr>
              <a:xfrm>
                <a:off x="0" y="1947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2" name="直接连接符 522301"/>
              <p:cNvSpPr/>
              <p:nvPr userDrawn="1"/>
            </p:nvSpPr>
            <p:spPr>
              <a:xfrm>
                <a:off x="0" y="1821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3" name="直接连接符 522302"/>
              <p:cNvSpPr/>
              <p:nvPr userDrawn="1"/>
            </p:nvSpPr>
            <p:spPr>
              <a:xfrm>
                <a:off x="0" y="1740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4" name="直接连接符 522303"/>
              <p:cNvSpPr/>
              <p:nvPr userDrawn="1"/>
            </p:nvSpPr>
            <p:spPr>
              <a:xfrm>
                <a:off x="0" y="1926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5" name="直接连接符 522304"/>
              <p:cNvSpPr/>
              <p:nvPr userDrawn="1"/>
            </p:nvSpPr>
            <p:spPr>
              <a:xfrm>
                <a:off x="0" y="1614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6" name="直接连接符 522305"/>
              <p:cNvSpPr/>
              <p:nvPr userDrawn="1"/>
            </p:nvSpPr>
            <p:spPr>
              <a:xfrm>
                <a:off x="0" y="166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7" name="直接连接符 522306"/>
              <p:cNvSpPr/>
              <p:nvPr userDrawn="1"/>
            </p:nvSpPr>
            <p:spPr>
              <a:xfrm>
                <a:off x="0" y="186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8" name="直接连接符 522307"/>
              <p:cNvSpPr/>
              <p:nvPr userDrawn="1"/>
            </p:nvSpPr>
            <p:spPr>
              <a:xfrm>
                <a:off x="0" y="1845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09" name="直接连接符 522308"/>
              <p:cNvSpPr/>
              <p:nvPr userDrawn="1"/>
            </p:nvSpPr>
            <p:spPr>
              <a:xfrm>
                <a:off x="0" y="1437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0" name="直接连接符 522309"/>
              <p:cNvSpPr/>
              <p:nvPr userDrawn="1"/>
            </p:nvSpPr>
            <p:spPr>
              <a:xfrm>
                <a:off x="0" y="1473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1" name="直接连接符 522310"/>
              <p:cNvSpPr/>
              <p:nvPr userDrawn="1"/>
            </p:nvSpPr>
            <p:spPr>
              <a:xfrm>
                <a:off x="0" y="150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2" name="直接连接符 522311"/>
              <p:cNvSpPr/>
              <p:nvPr userDrawn="1"/>
            </p:nvSpPr>
            <p:spPr>
              <a:xfrm>
                <a:off x="0" y="1347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3" name="直接连接符 522312"/>
              <p:cNvSpPr/>
              <p:nvPr userDrawn="1"/>
            </p:nvSpPr>
            <p:spPr>
              <a:xfrm>
                <a:off x="0" y="1392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4" name="直接连接符 522313"/>
              <p:cNvSpPr/>
              <p:nvPr userDrawn="1"/>
            </p:nvSpPr>
            <p:spPr>
              <a:xfrm>
                <a:off x="0" y="1016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5" name="直接连接符 522314"/>
              <p:cNvSpPr/>
              <p:nvPr userDrawn="1"/>
            </p:nvSpPr>
            <p:spPr>
              <a:xfrm>
                <a:off x="0" y="989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6" name="直接连接符 522315"/>
              <p:cNvSpPr/>
              <p:nvPr userDrawn="1"/>
            </p:nvSpPr>
            <p:spPr>
              <a:xfrm>
                <a:off x="0" y="1244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7" name="直接连接符 522316"/>
              <p:cNvSpPr/>
              <p:nvPr userDrawn="1"/>
            </p:nvSpPr>
            <p:spPr>
              <a:xfrm>
                <a:off x="0" y="1163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8" name="直接连接符 522317"/>
              <p:cNvSpPr/>
              <p:nvPr userDrawn="1"/>
            </p:nvSpPr>
            <p:spPr>
              <a:xfrm>
                <a:off x="0" y="1037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19" name="直接连接符 522318"/>
              <p:cNvSpPr/>
              <p:nvPr userDrawn="1"/>
            </p:nvSpPr>
            <p:spPr>
              <a:xfrm>
                <a:off x="0" y="1091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0" name="直接连接符 522319"/>
              <p:cNvSpPr/>
              <p:nvPr userDrawn="1"/>
            </p:nvSpPr>
            <p:spPr>
              <a:xfrm>
                <a:off x="0" y="128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1" name="直接连接符 522320"/>
              <p:cNvSpPr/>
              <p:nvPr userDrawn="1"/>
            </p:nvSpPr>
            <p:spPr>
              <a:xfrm>
                <a:off x="0" y="1268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2" name="直接连接符 522321"/>
              <p:cNvSpPr/>
              <p:nvPr userDrawn="1"/>
            </p:nvSpPr>
            <p:spPr>
              <a:xfrm>
                <a:off x="0" y="86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3" name="直接连接符 522322"/>
              <p:cNvSpPr/>
              <p:nvPr userDrawn="1"/>
            </p:nvSpPr>
            <p:spPr>
              <a:xfrm>
                <a:off x="0" y="89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4" name="直接连接符 522323"/>
              <p:cNvSpPr/>
              <p:nvPr userDrawn="1"/>
            </p:nvSpPr>
            <p:spPr>
              <a:xfrm>
                <a:off x="0" y="92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5" name="直接连接符 522324"/>
              <p:cNvSpPr/>
              <p:nvPr userDrawn="1"/>
            </p:nvSpPr>
            <p:spPr>
              <a:xfrm>
                <a:off x="0" y="770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6" name="直接连接符 522325"/>
              <p:cNvSpPr/>
              <p:nvPr userDrawn="1"/>
            </p:nvSpPr>
            <p:spPr>
              <a:xfrm>
                <a:off x="0" y="815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7" name="直接连接符 522326"/>
              <p:cNvSpPr/>
              <p:nvPr userDrawn="1"/>
            </p:nvSpPr>
            <p:spPr>
              <a:xfrm>
                <a:off x="0" y="71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8" name="直接连接符 522327"/>
              <p:cNvSpPr/>
              <p:nvPr userDrawn="1"/>
            </p:nvSpPr>
            <p:spPr>
              <a:xfrm>
                <a:off x="0" y="646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29" name="直接连接符 522328"/>
              <p:cNvSpPr/>
              <p:nvPr userDrawn="1"/>
            </p:nvSpPr>
            <p:spPr>
              <a:xfrm>
                <a:off x="0" y="522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0" name="直接连接符 522329"/>
              <p:cNvSpPr/>
              <p:nvPr userDrawn="1"/>
            </p:nvSpPr>
            <p:spPr>
              <a:xfrm>
                <a:off x="0" y="558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1" name="直接连接符 522330"/>
              <p:cNvSpPr/>
              <p:nvPr userDrawn="1"/>
            </p:nvSpPr>
            <p:spPr>
              <a:xfrm>
                <a:off x="0" y="591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2" name="直接连接符 522331"/>
              <p:cNvSpPr/>
              <p:nvPr userDrawn="1"/>
            </p:nvSpPr>
            <p:spPr>
              <a:xfrm>
                <a:off x="0" y="432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3" name="直接连接符 522332"/>
              <p:cNvSpPr/>
              <p:nvPr userDrawn="1"/>
            </p:nvSpPr>
            <p:spPr>
              <a:xfrm>
                <a:off x="0" y="384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4" name="直接连接符 522333"/>
              <p:cNvSpPr/>
              <p:nvPr userDrawn="1"/>
            </p:nvSpPr>
            <p:spPr>
              <a:xfrm>
                <a:off x="0" y="477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5" name="直接连接符 522334"/>
              <p:cNvSpPr/>
              <p:nvPr userDrawn="1"/>
            </p:nvSpPr>
            <p:spPr>
              <a:xfrm>
                <a:off x="0" y="33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6" name="直接连接符 522335"/>
              <p:cNvSpPr/>
              <p:nvPr userDrawn="1"/>
            </p:nvSpPr>
            <p:spPr>
              <a:xfrm>
                <a:off x="0" y="318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7" name="直接连接符 522336"/>
              <p:cNvSpPr/>
              <p:nvPr userDrawn="1"/>
            </p:nvSpPr>
            <p:spPr>
              <a:xfrm>
                <a:off x="0" y="258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8" name="直接连接符 522337"/>
              <p:cNvSpPr/>
              <p:nvPr userDrawn="1"/>
            </p:nvSpPr>
            <p:spPr>
              <a:xfrm>
                <a:off x="0" y="7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39" name="直接连接符 522338"/>
              <p:cNvSpPr/>
              <p:nvPr userDrawn="1"/>
            </p:nvSpPr>
            <p:spPr>
              <a:xfrm>
                <a:off x="0" y="43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40" name="直接连接符 522339"/>
              <p:cNvSpPr/>
              <p:nvPr userDrawn="1"/>
            </p:nvSpPr>
            <p:spPr>
              <a:xfrm>
                <a:off x="0" y="91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41" name="直接连接符 522340"/>
              <p:cNvSpPr/>
              <p:nvPr userDrawn="1"/>
            </p:nvSpPr>
            <p:spPr>
              <a:xfrm>
                <a:off x="0" y="145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42" name="直接连接符 522341"/>
              <p:cNvSpPr/>
              <p:nvPr userDrawn="1"/>
            </p:nvSpPr>
            <p:spPr>
              <a:xfrm>
                <a:off x="0" y="202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522343" name="日期占位符 522342"/>
          <p:cNvSpPr>
            <a:spLocks noGrp="1"/>
          </p:cNvSpPr>
          <p:nvPr>
            <p:ph type="dt" sz="half" idx="2"/>
          </p:nvPr>
        </p:nvSpPr>
        <p:spPr>
          <a:xfrm>
            <a:off x="1387475" y="63579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b="0">
                <a:solidFill>
                  <a:schemeClr val="folHlink"/>
                </a:solidFill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44" name="页脚占位符 522343"/>
          <p:cNvSpPr>
            <a:spLocks noGrp="1"/>
          </p:cNvSpPr>
          <p:nvPr>
            <p:ph type="ftr" sz="quarter" idx="3"/>
          </p:nvPr>
        </p:nvSpPr>
        <p:spPr>
          <a:xfrm>
            <a:off x="3722688" y="6357938"/>
            <a:ext cx="2271712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>
                <a:solidFill>
                  <a:schemeClr val="folHlink"/>
                </a:solidFill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45" name="灯片编号占位符 522344"/>
          <p:cNvSpPr>
            <a:spLocks noGrp="1"/>
          </p:cNvSpPr>
          <p:nvPr>
            <p:ph type="sldNum" sz="quarter" idx="4"/>
          </p:nvPr>
        </p:nvSpPr>
        <p:spPr>
          <a:xfrm>
            <a:off x="6464300" y="6361113"/>
            <a:ext cx="1906588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>
                <a:solidFill>
                  <a:schemeClr val="folHlink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46" name="标题 522345"/>
          <p:cNvSpPr>
            <a:spLocks noGrp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22347" name="副标题 522346"/>
          <p:cNvSpPr>
            <a:spLocks noGrp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857250" lvl="2" indent="0" algn="ctr">
              <a:buNone/>
              <a:defRPr/>
            </a:lvl3pPr>
            <a:lvl4pPr marL="1200150" lvl="3" indent="0" algn="ctr">
              <a:buNone/>
              <a:defRPr/>
            </a:lvl4pPr>
            <a:lvl5pPr marL="154305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522348" name="矩形 522347"/>
          <p:cNvSpPr/>
          <p:nvPr/>
        </p:nvSpPr>
        <p:spPr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p>
            <a:pPr lvl="0" algn="ctr">
              <a:spcBef>
                <a:spcPct val="0"/>
              </a:spcBef>
            </a:pPr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49" name="矩形 522348"/>
          <p:cNvSpPr/>
          <p:nvPr/>
        </p:nvSpPr>
        <p:spPr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p>
            <a:pPr lvl="0" algn="ctr">
              <a:spcBef>
                <a:spcPct val="0"/>
              </a:spcBef>
            </a:pPr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2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2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48" grpId="0" bldLvl="0" animBg="1"/>
      <p:bldP spid="522349" grpId="0" bldLvl="0" animBg="1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联机映像占位符 2"/>
          <p:cNvSpPr>
            <a:spLocks noGrp="1"/>
          </p:cNvSpPr>
          <p:nvPr>
            <p:ph type="clipArt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marL="0" lvl="0" indent="0" algn="ctr" defTabSz="914400" rtl="0" eaLnBrk="1" fontAlgn="base" latinLnBrk="0" hangingPunct="1">
        <a:lnSpc>
          <a:spcPct val="85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w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创艺简魏碑" pitchFamily="2" charset="-122"/>
          <a:ea typeface="创艺简魏碑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创艺简魏碑" pitchFamily="2" charset="-122"/>
          <a:ea typeface="创艺简魏碑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创艺简魏碑" pitchFamily="2" charset="-122"/>
          <a:ea typeface="创艺简魏碑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创艺简魏碑" pitchFamily="2" charset="-122"/>
          <a:ea typeface="创艺简魏碑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创艺简魏碑" pitchFamily="2" charset="-122"/>
          <a:ea typeface="创艺简魏碑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创艺简魏碑" pitchFamily="2" charset="-122"/>
          <a:ea typeface="创艺简魏碑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创艺简魏碑" pitchFamily="2" charset="-122"/>
          <a:ea typeface="创艺简魏碑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创艺简魏碑" pitchFamily="2" charset="-122"/>
          <a:ea typeface="创艺简魏碑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/>
  <p:txStyles>
    <p:titleStyle>
      <a:lvl1pPr marL="0" lvl="0" indent="0" algn="ctr" defTabSz="914400" rtl="0" eaLnBrk="1" fontAlgn="base" latinLnBrk="0" hangingPunct="1">
        <a:lnSpc>
          <a:spcPct val="85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w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创艺简魏碑" pitchFamily="2" charset="-122"/>
          <a:ea typeface="创艺简魏碑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创艺简魏碑" pitchFamily="2" charset="-122"/>
          <a:ea typeface="创艺简魏碑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创艺简魏碑" pitchFamily="2" charset="-122"/>
          <a:ea typeface="创艺简魏碑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创艺简魏碑" pitchFamily="2" charset="-122"/>
          <a:ea typeface="创艺简魏碑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创艺简魏碑" pitchFamily="2" charset="-122"/>
          <a:ea typeface="创艺简魏碑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创艺简魏碑" pitchFamily="2" charset="-122"/>
          <a:ea typeface="创艺简魏碑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创艺简魏碑" pitchFamily="2" charset="-122"/>
          <a:ea typeface="创艺简魏碑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创艺简魏碑" pitchFamily="2" charset="-122"/>
          <a:ea typeface="创艺简魏碑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5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1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文本框 2050"/>
          <p:cNvSpPr txBox="1"/>
          <p:nvPr/>
        </p:nvSpPr>
        <p:spPr>
          <a:xfrm>
            <a:off x="685800" y="2703830"/>
            <a:ext cx="81534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6000" b="0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第二讲 数列的极限</a:t>
            </a:r>
            <a:endParaRPr lang="zh-CN" altLang="en-US" sz="6000" b="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5361"/>
          <p:cNvSpPr txBox="1"/>
          <p:nvPr/>
        </p:nvSpPr>
        <p:spPr>
          <a:xfrm>
            <a:off x="990600" y="1524000"/>
            <a:ext cx="3373438" cy="53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Aft>
                <a:spcPct val="20000"/>
              </a:spcAft>
              <a:buClr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数列的变化趋势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266" name="对象 15370"/>
          <p:cNvGraphicFramePr/>
          <p:nvPr/>
        </p:nvGraphicFramePr>
        <p:xfrm>
          <a:off x="2818765" y="1981200"/>
          <a:ext cx="4236085" cy="101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511300" imgH="431800" progId="Equation.DSMT4">
                  <p:embed/>
                </p:oleObj>
              </mc:Choice>
              <mc:Fallback>
                <p:oleObj name="" r:id="rId1" imgW="1511300" imgH="431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8765" y="1981200"/>
                        <a:ext cx="4236085" cy="1017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文本框 15371"/>
          <p:cNvSpPr txBox="1"/>
          <p:nvPr/>
        </p:nvSpPr>
        <p:spPr>
          <a:xfrm>
            <a:off x="1613535" y="2281555"/>
            <a:ext cx="10810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ClrTx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数列</a:t>
            </a:r>
            <a:endParaRPr lang="zh-CN" altLang="en-US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1268" name="矩形 15389"/>
          <p:cNvSpPr/>
          <p:nvPr/>
        </p:nvSpPr>
        <p:spPr>
          <a:xfrm>
            <a:off x="971550" y="764540"/>
            <a:ext cx="30670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/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数列的极限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69" name="组合 15394"/>
          <p:cNvGrpSpPr/>
          <p:nvPr/>
        </p:nvGrpSpPr>
        <p:grpSpPr>
          <a:xfrm>
            <a:off x="2322513" y="2894013"/>
            <a:ext cx="4535487" cy="2820988"/>
            <a:chOff x="1463" y="1631"/>
            <a:chExt cx="2857" cy="1777"/>
          </a:xfrm>
        </p:grpSpPr>
        <p:sp>
          <p:nvSpPr>
            <p:cNvPr id="11270" name="直接连接符 15373"/>
            <p:cNvSpPr/>
            <p:nvPr/>
          </p:nvSpPr>
          <p:spPr>
            <a:xfrm flipV="1">
              <a:off x="1776" y="1824"/>
              <a:ext cx="0" cy="15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271" name="文本框 15374"/>
            <p:cNvSpPr txBox="1"/>
            <p:nvPr/>
          </p:nvSpPr>
          <p:spPr>
            <a:xfrm>
              <a:off x="1584" y="3042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endParaRPr lang="en-US" altLang="zh-CN" sz="2000" i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272" name="文本框 15375"/>
            <p:cNvSpPr txBox="1"/>
            <p:nvPr/>
          </p:nvSpPr>
          <p:spPr>
            <a:xfrm>
              <a:off x="4032" y="312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ClrTx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73" name="对象 15376"/>
            <p:cNvGraphicFramePr/>
            <p:nvPr/>
          </p:nvGraphicFramePr>
          <p:xfrm>
            <a:off x="1463" y="1631"/>
            <a:ext cx="26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3" imgW="177165" imgH="228600" progId="Equation.DSMT4">
                    <p:embed/>
                  </p:oleObj>
                </mc:Choice>
                <mc:Fallback>
                  <p:oleObj name="" r:id="rId3" imgW="177165" imgH="2286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3" y="1631"/>
                          <a:ext cx="264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4" name="直接连接符 15377"/>
            <p:cNvSpPr/>
            <p:nvPr/>
          </p:nvSpPr>
          <p:spPr>
            <a:xfrm>
              <a:off x="1722" y="2592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5" name="文本框 15378"/>
            <p:cNvSpPr txBox="1"/>
            <p:nvPr/>
          </p:nvSpPr>
          <p:spPr>
            <a:xfrm>
              <a:off x="1536" y="244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6" name="直接连接符 15379"/>
            <p:cNvSpPr/>
            <p:nvPr/>
          </p:nvSpPr>
          <p:spPr>
            <a:xfrm>
              <a:off x="2256" y="3072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7" name="直接连接符 15380"/>
            <p:cNvSpPr/>
            <p:nvPr/>
          </p:nvSpPr>
          <p:spPr>
            <a:xfrm>
              <a:off x="2736" y="3072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8" name="直接连接符 15381"/>
            <p:cNvSpPr/>
            <p:nvPr/>
          </p:nvSpPr>
          <p:spPr>
            <a:xfrm>
              <a:off x="3216" y="3072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9" name="直接连接符 15382"/>
            <p:cNvSpPr/>
            <p:nvPr/>
          </p:nvSpPr>
          <p:spPr>
            <a:xfrm>
              <a:off x="3696" y="3072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0" name="文本框 15383"/>
            <p:cNvSpPr txBox="1"/>
            <p:nvPr/>
          </p:nvSpPr>
          <p:spPr>
            <a:xfrm>
              <a:off x="1689" y="2448"/>
              <a:ext cx="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281" name="文本框 15384"/>
            <p:cNvSpPr txBox="1"/>
            <p:nvPr/>
          </p:nvSpPr>
          <p:spPr>
            <a:xfrm>
              <a:off x="2169" y="2688"/>
              <a:ext cx="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282" name="文本框 15385"/>
            <p:cNvSpPr txBox="1"/>
            <p:nvPr/>
          </p:nvSpPr>
          <p:spPr>
            <a:xfrm>
              <a:off x="2640" y="2832"/>
              <a:ext cx="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283" name="文本框 15386"/>
            <p:cNvSpPr txBox="1"/>
            <p:nvPr/>
          </p:nvSpPr>
          <p:spPr>
            <a:xfrm>
              <a:off x="3600" y="2928"/>
              <a:ext cx="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284" name="文本框 15387"/>
            <p:cNvSpPr txBox="1"/>
            <p:nvPr/>
          </p:nvSpPr>
          <p:spPr>
            <a:xfrm>
              <a:off x="3120" y="2880"/>
              <a:ext cx="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285" name="直接连接符 15390"/>
            <p:cNvSpPr/>
            <p:nvPr/>
          </p:nvSpPr>
          <p:spPr>
            <a:xfrm>
              <a:off x="1584" y="3120"/>
              <a:ext cx="27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框 16407"/>
          <p:cNvSpPr txBox="1"/>
          <p:nvPr/>
        </p:nvSpPr>
        <p:spPr>
          <a:xfrm>
            <a:off x="990600" y="2286000"/>
            <a:ext cx="14636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ClrTx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数 列</a:t>
            </a:r>
            <a:endParaRPr lang="zh-CN" altLang="en-US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12290" name="对象 16408"/>
          <p:cNvGraphicFramePr/>
          <p:nvPr/>
        </p:nvGraphicFramePr>
        <p:xfrm>
          <a:off x="2332673" y="2133442"/>
          <a:ext cx="1680845" cy="70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89000" imgH="431800" progId="Equation.DSMT4">
                  <p:embed/>
                </p:oleObj>
              </mc:Choice>
              <mc:Fallback>
                <p:oleObj name="" r:id="rId1" imgW="889000" imgH="431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2673" y="2133442"/>
                        <a:ext cx="1680845" cy="706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1" name="组合 16449"/>
          <p:cNvGrpSpPr/>
          <p:nvPr/>
        </p:nvGrpSpPr>
        <p:grpSpPr>
          <a:xfrm>
            <a:off x="1382713" y="3048000"/>
            <a:ext cx="2835275" cy="2209800"/>
            <a:chOff x="871" y="1920"/>
            <a:chExt cx="1786" cy="1392"/>
          </a:xfrm>
        </p:grpSpPr>
        <p:sp>
          <p:nvSpPr>
            <p:cNvPr id="12292" name="直接连接符 16385"/>
            <p:cNvSpPr/>
            <p:nvPr/>
          </p:nvSpPr>
          <p:spPr>
            <a:xfrm flipV="1">
              <a:off x="877" y="2688"/>
              <a:ext cx="17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293" name="直接连接符 16386"/>
            <p:cNvSpPr/>
            <p:nvPr/>
          </p:nvSpPr>
          <p:spPr>
            <a:xfrm flipV="1">
              <a:off x="1126" y="2016"/>
              <a:ext cx="0" cy="12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294" name="文本框 16389"/>
            <p:cNvSpPr txBox="1"/>
            <p:nvPr/>
          </p:nvSpPr>
          <p:spPr>
            <a:xfrm>
              <a:off x="2461" y="2640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18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1800" b="1" i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aphicFrame>
          <p:nvGraphicFramePr>
            <p:cNvPr id="12295" name="对象 16390"/>
            <p:cNvGraphicFramePr/>
            <p:nvPr/>
          </p:nvGraphicFramePr>
          <p:xfrm>
            <a:off x="871" y="1920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190500" imgH="228600" progId="Equation.DSMT4">
                    <p:embed/>
                  </p:oleObj>
                </mc:Choice>
                <mc:Fallback>
                  <p:oleObj name="" r:id="rId3" imgW="190500" imgH="2286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71" y="1920"/>
                          <a:ext cx="20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6" name="文本框 16391"/>
            <p:cNvSpPr txBox="1"/>
            <p:nvPr/>
          </p:nvSpPr>
          <p:spPr>
            <a:xfrm>
              <a:off x="973" y="2631"/>
              <a:ext cx="18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endPara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297" name="文本框 16392"/>
            <p:cNvSpPr txBox="1"/>
            <p:nvPr/>
          </p:nvSpPr>
          <p:spPr>
            <a:xfrm>
              <a:off x="1030" y="2064"/>
              <a:ext cx="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8" name="矩形 16393"/>
            <p:cNvSpPr/>
            <p:nvPr/>
          </p:nvSpPr>
          <p:spPr>
            <a:xfrm>
              <a:off x="1030" y="3024"/>
              <a:ext cx="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299" name="文本框 16394"/>
            <p:cNvSpPr txBox="1"/>
            <p:nvPr/>
          </p:nvSpPr>
          <p:spPr>
            <a:xfrm>
              <a:off x="960" y="2095"/>
              <a:ext cx="18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00" name="文本框 16395"/>
            <p:cNvSpPr txBox="1"/>
            <p:nvPr/>
          </p:nvSpPr>
          <p:spPr>
            <a:xfrm>
              <a:off x="912" y="3024"/>
              <a:ext cx="24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–1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01" name="直接连接符 16396"/>
            <p:cNvSpPr/>
            <p:nvPr/>
          </p:nvSpPr>
          <p:spPr>
            <a:xfrm>
              <a:off x="1309" y="2640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2" name="直接连接符 16397"/>
            <p:cNvSpPr/>
            <p:nvPr/>
          </p:nvSpPr>
          <p:spPr>
            <a:xfrm>
              <a:off x="1549" y="2640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3" name="直接连接符 16398"/>
            <p:cNvSpPr/>
            <p:nvPr/>
          </p:nvSpPr>
          <p:spPr>
            <a:xfrm>
              <a:off x="1789" y="2640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4" name="直接连接符 16399"/>
            <p:cNvSpPr/>
            <p:nvPr/>
          </p:nvSpPr>
          <p:spPr>
            <a:xfrm>
              <a:off x="2029" y="2640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5" name="直接连接符 16400"/>
            <p:cNvSpPr/>
            <p:nvPr/>
          </p:nvSpPr>
          <p:spPr>
            <a:xfrm>
              <a:off x="2269" y="2640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6" name="文本框 16401"/>
            <p:cNvSpPr txBox="1"/>
            <p:nvPr/>
          </p:nvSpPr>
          <p:spPr>
            <a:xfrm>
              <a:off x="1213" y="3024"/>
              <a:ext cx="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307" name="文本框 16402"/>
            <p:cNvSpPr txBox="1"/>
            <p:nvPr/>
          </p:nvSpPr>
          <p:spPr>
            <a:xfrm>
              <a:off x="1453" y="2208"/>
              <a:ext cx="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308" name="文本框 16403"/>
            <p:cNvSpPr txBox="1"/>
            <p:nvPr/>
          </p:nvSpPr>
          <p:spPr>
            <a:xfrm>
              <a:off x="1693" y="2784"/>
              <a:ext cx="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309" name="文本框 16404"/>
            <p:cNvSpPr txBox="1"/>
            <p:nvPr/>
          </p:nvSpPr>
          <p:spPr>
            <a:xfrm>
              <a:off x="1933" y="2352"/>
              <a:ext cx="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310" name="文本框 16405"/>
            <p:cNvSpPr txBox="1"/>
            <p:nvPr/>
          </p:nvSpPr>
          <p:spPr>
            <a:xfrm>
              <a:off x="2173" y="2592"/>
              <a:ext cx="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311" name="矩形 16417"/>
            <p:cNvSpPr/>
            <p:nvPr/>
          </p:nvSpPr>
          <p:spPr>
            <a:xfrm>
              <a:off x="1213" y="2640"/>
              <a:ext cx="18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449" name="组合 16448"/>
          <p:cNvGrpSpPr/>
          <p:nvPr/>
        </p:nvGrpSpPr>
        <p:grpSpPr>
          <a:xfrm>
            <a:off x="5240338" y="2249488"/>
            <a:ext cx="2379662" cy="2865437"/>
            <a:chOff x="3301" y="1417"/>
            <a:chExt cx="1499" cy="1805"/>
          </a:xfrm>
        </p:grpSpPr>
        <p:sp>
          <p:nvSpPr>
            <p:cNvPr id="12313" name="直接连接符 16387"/>
            <p:cNvSpPr/>
            <p:nvPr/>
          </p:nvSpPr>
          <p:spPr>
            <a:xfrm>
              <a:off x="3308" y="2982"/>
              <a:ext cx="14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314" name="直接连接符 16388"/>
            <p:cNvSpPr/>
            <p:nvPr/>
          </p:nvSpPr>
          <p:spPr>
            <a:xfrm flipV="1">
              <a:off x="3548" y="2070"/>
              <a:ext cx="0" cy="11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315" name="文本框 16409"/>
            <p:cNvSpPr txBox="1"/>
            <p:nvPr/>
          </p:nvSpPr>
          <p:spPr>
            <a:xfrm>
              <a:off x="3404" y="2934"/>
              <a:ext cx="18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endPara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316" name="文本框 16410"/>
            <p:cNvSpPr txBox="1"/>
            <p:nvPr/>
          </p:nvSpPr>
          <p:spPr>
            <a:xfrm>
              <a:off x="4604" y="2934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18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1800" b="1" i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aphicFrame>
          <p:nvGraphicFramePr>
            <p:cNvPr id="12317" name="对象 16411"/>
            <p:cNvGraphicFramePr/>
            <p:nvPr/>
          </p:nvGraphicFramePr>
          <p:xfrm>
            <a:off x="3301" y="2022"/>
            <a:ext cx="20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5" imgW="190500" imgH="228600" progId="Equation.DSMT4">
                    <p:embed/>
                  </p:oleObj>
                </mc:Choice>
                <mc:Fallback>
                  <p:oleObj name="" r:id="rId5" imgW="190500" imgH="2286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01" y="2022"/>
                          <a:ext cx="20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8" name="直接连接符 16412"/>
            <p:cNvSpPr/>
            <p:nvPr/>
          </p:nvSpPr>
          <p:spPr>
            <a:xfrm>
              <a:off x="3740" y="2934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19" name="直接连接符 16413"/>
            <p:cNvSpPr/>
            <p:nvPr/>
          </p:nvSpPr>
          <p:spPr>
            <a:xfrm>
              <a:off x="3932" y="2934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0" name="直接连接符 16414"/>
            <p:cNvSpPr/>
            <p:nvPr/>
          </p:nvSpPr>
          <p:spPr>
            <a:xfrm>
              <a:off x="4124" y="2934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1" name="直接连接符 16415"/>
            <p:cNvSpPr/>
            <p:nvPr/>
          </p:nvSpPr>
          <p:spPr>
            <a:xfrm>
              <a:off x="4316" y="2934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2" name="直接连接符 16416"/>
            <p:cNvSpPr/>
            <p:nvPr/>
          </p:nvSpPr>
          <p:spPr>
            <a:xfrm>
              <a:off x="4508" y="2934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3" name="矩形 16418"/>
            <p:cNvSpPr/>
            <p:nvPr/>
          </p:nvSpPr>
          <p:spPr>
            <a:xfrm>
              <a:off x="3644" y="2982"/>
              <a:ext cx="18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324" name="矩形 16419"/>
            <p:cNvSpPr/>
            <p:nvPr/>
          </p:nvSpPr>
          <p:spPr>
            <a:xfrm>
              <a:off x="3644" y="2646"/>
              <a:ext cx="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325" name="直接连接符 16420"/>
            <p:cNvSpPr/>
            <p:nvPr/>
          </p:nvSpPr>
          <p:spPr>
            <a:xfrm>
              <a:off x="3500" y="279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6" name="文本框 16421"/>
            <p:cNvSpPr txBox="1"/>
            <p:nvPr/>
          </p:nvSpPr>
          <p:spPr>
            <a:xfrm>
              <a:off x="3356" y="2694"/>
              <a:ext cx="18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7" name="矩形 16422"/>
            <p:cNvSpPr/>
            <p:nvPr/>
          </p:nvSpPr>
          <p:spPr>
            <a:xfrm>
              <a:off x="3836" y="2502"/>
              <a:ext cx="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328" name="矩形 16423"/>
            <p:cNvSpPr/>
            <p:nvPr/>
          </p:nvSpPr>
          <p:spPr>
            <a:xfrm>
              <a:off x="4028" y="2358"/>
              <a:ext cx="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329" name="矩形 16424"/>
            <p:cNvSpPr/>
            <p:nvPr/>
          </p:nvSpPr>
          <p:spPr>
            <a:xfrm>
              <a:off x="4220" y="2214"/>
              <a:ext cx="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330" name="矩形 16425"/>
            <p:cNvSpPr/>
            <p:nvPr/>
          </p:nvSpPr>
          <p:spPr>
            <a:xfrm>
              <a:off x="4412" y="2070"/>
              <a:ext cx="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Tx/>
              </a:pPr>
              <a:r>
                <a:rPr lang="en-US" altLang="zh-CN" sz="240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endParaRPr lang="en-US" altLang="zh-CN" sz="2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aphicFrame>
          <p:nvGraphicFramePr>
            <p:cNvPr id="12331" name="对象 16426"/>
            <p:cNvGraphicFramePr/>
            <p:nvPr/>
          </p:nvGraphicFramePr>
          <p:xfrm>
            <a:off x="3504" y="1417"/>
            <a:ext cx="79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7" imgW="584200" imgH="241300" progId="Equation.DSMT4">
                    <p:embed/>
                  </p:oleObj>
                </mc:Choice>
                <mc:Fallback>
                  <p:oleObj name="" r:id="rId7" imgW="584200" imgH="2413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04" y="1417"/>
                          <a:ext cx="793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32" name="矩形 16445"/>
          <p:cNvSpPr/>
          <p:nvPr/>
        </p:nvSpPr>
        <p:spPr>
          <a:xfrm>
            <a:off x="971550" y="764540"/>
            <a:ext cx="32194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/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数列的极限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33" name="文本框 16446"/>
          <p:cNvSpPr txBox="1"/>
          <p:nvPr/>
        </p:nvSpPr>
        <p:spPr>
          <a:xfrm>
            <a:off x="990600" y="1524000"/>
            <a:ext cx="3373438" cy="53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Aft>
                <a:spcPct val="20000"/>
              </a:spcAft>
              <a:buClr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数列的变化趋势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2148" name="文本框 602147"/>
          <p:cNvSpPr txBox="1"/>
          <p:nvPr/>
        </p:nvSpPr>
        <p:spPr>
          <a:xfrm>
            <a:off x="826453" y="1008063"/>
            <a:ext cx="4406265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l">
              <a:spcBef>
                <a:spcPct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数列极限的描述性定义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02157" name="组合 602156"/>
          <p:cNvGrpSpPr/>
          <p:nvPr/>
        </p:nvGrpSpPr>
        <p:grpSpPr>
          <a:xfrm>
            <a:off x="796925" y="1757045"/>
            <a:ext cx="6829425" cy="1246432"/>
            <a:chOff x="230" y="3318"/>
            <a:chExt cx="3929" cy="785"/>
          </a:xfrm>
        </p:grpSpPr>
        <p:sp>
          <p:nvSpPr>
            <p:cNvPr id="602149" name="文本框 602148"/>
            <p:cNvSpPr txBox="1"/>
            <p:nvPr/>
          </p:nvSpPr>
          <p:spPr>
            <a:xfrm>
              <a:off x="230" y="3338"/>
              <a:ext cx="2042" cy="3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如果当</a:t>
              </a:r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en-US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无限增大时，</a:t>
              </a:r>
              <a:endPara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02151" name="文本框 602150"/>
            <p:cNvSpPr txBox="1"/>
            <p:nvPr/>
          </p:nvSpPr>
          <p:spPr>
            <a:xfrm>
              <a:off x="2125" y="3318"/>
              <a:ext cx="2034" cy="3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{</a:t>
              </a:r>
              <a:r>
                <a:rPr lang="en-US" altLang="zh-CN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i="1" baseline="-25000" dirty="0">
                  <a:solidFill>
                    <a:srgbClr val="FFFFFF"/>
                  </a:solidFill>
                  <a:uFillTx/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}</a:t>
              </a:r>
              <a:r>
                <a:rPr lang="zh-CN" altLang="en-US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无限接近于常数 </a:t>
              </a:r>
              <a:r>
                <a:rPr lang="en-US" altLang="zh-CN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zh-CN" altLang="en-US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endPara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02152" name="文本框 602151"/>
            <p:cNvSpPr txBox="1"/>
            <p:nvPr/>
          </p:nvSpPr>
          <p:spPr>
            <a:xfrm>
              <a:off x="249" y="3774"/>
              <a:ext cx="1626" cy="3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则称常数</a:t>
              </a:r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zh-CN" altLang="en-US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为数列</a:t>
              </a:r>
              <a:endPara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02155" name="文本框 602154"/>
            <p:cNvSpPr txBox="1"/>
            <p:nvPr/>
          </p:nvSpPr>
          <p:spPr>
            <a:xfrm>
              <a:off x="1834" y="3731"/>
              <a:ext cx="1254" cy="3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{</a:t>
              </a:r>
              <a:r>
                <a:rPr lang="en-US" altLang="zh-CN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i="1" baseline="-25000" dirty="0">
                  <a:solidFill>
                    <a:srgbClr val="FFFFFF"/>
                  </a:solidFill>
                  <a:uFillTx/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}</a:t>
              </a:r>
              <a:r>
                <a:rPr lang="zh-CN" altLang="en-US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的极限．</a:t>
              </a:r>
              <a:endPara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7334" name="矩形 607333"/>
          <p:cNvSpPr/>
          <p:nvPr/>
        </p:nvSpPr>
        <p:spPr>
          <a:xfrm>
            <a:off x="1238885" y="817880"/>
            <a:ext cx="6586855" cy="1336040"/>
          </a:xfrm>
          <a:prstGeom prst="rect">
            <a:avLst/>
          </a:prstGeom>
          <a:solidFill>
            <a:srgbClr val="FF6600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607315" name="组合 607314"/>
          <p:cNvGrpSpPr/>
          <p:nvPr/>
        </p:nvGrpSpPr>
        <p:grpSpPr>
          <a:xfrm>
            <a:off x="1693545" y="2772093"/>
            <a:ext cx="5688013" cy="442913"/>
            <a:chOff x="1292" y="255"/>
            <a:chExt cx="3583" cy="279"/>
          </a:xfrm>
        </p:grpSpPr>
        <p:sp>
          <p:nvSpPr>
            <p:cNvPr id="607237" name="文本框 607236"/>
            <p:cNvSpPr txBox="1"/>
            <p:nvPr/>
          </p:nvSpPr>
          <p:spPr>
            <a:xfrm>
              <a:off x="1292" y="255"/>
              <a:ext cx="1771" cy="2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当</a:t>
              </a:r>
              <a:r>
                <a:rPr lang="en-US" altLang="zh-CN" sz="2400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无限增大时，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{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400" i="1" baseline="-250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}</a:t>
              </a:r>
              <a:endPara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07239" name="文本框 607238"/>
            <p:cNvSpPr txBox="1"/>
            <p:nvPr/>
          </p:nvSpPr>
          <p:spPr>
            <a:xfrm>
              <a:off x="3197" y="255"/>
              <a:ext cx="1678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无限接近于常数</a:t>
              </a:r>
              <a:r>
                <a:rPr lang="en-US" altLang="zh-CN" sz="2400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endPara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07316" name="组合 607315"/>
          <p:cNvGrpSpPr/>
          <p:nvPr/>
        </p:nvGrpSpPr>
        <p:grpSpPr>
          <a:xfrm>
            <a:off x="1693863" y="3533775"/>
            <a:ext cx="4537075" cy="515938"/>
            <a:chOff x="1247" y="618"/>
            <a:chExt cx="2858" cy="325"/>
          </a:xfrm>
        </p:grpSpPr>
        <p:sp>
          <p:nvSpPr>
            <p:cNvPr id="607247" name="文本框 607246"/>
            <p:cNvSpPr txBox="1"/>
            <p:nvPr/>
          </p:nvSpPr>
          <p:spPr>
            <a:xfrm>
              <a:off x="1247" y="618"/>
              <a:ext cx="2132" cy="3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当</a:t>
              </a:r>
              <a:r>
                <a:rPr lang="en-US" altLang="zh-CN" sz="2400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无限增大时，</a:t>
              </a:r>
              <a:r>
                <a:rPr lang="en-US" altLang="zh-CN" sz="28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800" i="1" baseline="-250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en-US" sz="20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r>
                <a:rPr lang="en-US" altLang="zh-CN" sz="28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28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07249" name="文本框 607248"/>
            <p:cNvSpPr txBox="1"/>
            <p:nvPr/>
          </p:nvSpPr>
          <p:spPr>
            <a:xfrm>
              <a:off x="3288" y="663"/>
              <a:ext cx="817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无限变小</a:t>
              </a:r>
              <a:endPara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07317" name="组合 607316"/>
          <p:cNvGrpSpPr/>
          <p:nvPr/>
        </p:nvGrpSpPr>
        <p:grpSpPr>
          <a:xfrm>
            <a:off x="1693863" y="4418013"/>
            <a:ext cx="5184775" cy="442912"/>
            <a:chOff x="1247" y="981"/>
            <a:chExt cx="3266" cy="279"/>
          </a:xfrm>
        </p:grpSpPr>
        <p:sp>
          <p:nvSpPr>
            <p:cNvPr id="607253" name="文本框 607252"/>
            <p:cNvSpPr txBox="1"/>
            <p:nvPr/>
          </p:nvSpPr>
          <p:spPr>
            <a:xfrm>
              <a:off x="1247" y="981"/>
              <a:ext cx="2041" cy="2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当</a:t>
              </a:r>
              <a:r>
                <a:rPr lang="en-US" altLang="zh-CN" sz="2400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无限增大时，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x</a:t>
              </a:r>
              <a:r>
                <a:rPr lang="en-US" altLang="zh-CN" sz="2400" i="1" baseline="-250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n</a:t>
              </a: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－</a:t>
              </a:r>
              <a:r>
                <a:rPr lang="en-US" altLang="zh-CN" sz="24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a</a:t>
              </a:r>
              <a:endPara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07255" name="文本框 607254"/>
            <p:cNvSpPr txBox="1"/>
            <p:nvPr/>
          </p:nvSpPr>
          <p:spPr>
            <a:xfrm>
              <a:off x="3288" y="981"/>
              <a:ext cx="1225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要多小有多小</a:t>
              </a:r>
              <a:endPara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07258" name="文本框 607257"/>
          <p:cNvSpPr txBox="1"/>
          <p:nvPr/>
        </p:nvSpPr>
        <p:spPr>
          <a:xfrm>
            <a:off x="1766570" y="5348605"/>
            <a:ext cx="3074988" cy="438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对于任意给定的正数，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7259" name="文本框 607258"/>
          <p:cNvSpPr txBox="1"/>
          <p:nvPr/>
        </p:nvSpPr>
        <p:spPr>
          <a:xfrm>
            <a:off x="4719320" y="5348605"/>
            <a:ext cx="2570163" cy="438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都可以找到一项，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7260" name="文本框 607259"/>
          <p:cNvSpPr txBox="1"/>
          <p:nvPr/>
        </p:nvSpPr>
        <p:spPr>
          <a:xfrm>
            <a:off x="1766570" y="5839460"/>
            <a:ext cx="4121150" cy="44259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使得该项以后的所有项，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x</a:t>
            </a:r>
            <a:r>
              <a:rPr lang="en-US" altLang="zh-CN" sz="2400" i="1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－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a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7263" name="文本框 607262"/>
          <p:cNvSpPr txBox="1"/>
          <p:nvPr/>
        </p:nvSpPr>
        <p:spPr>
          <a:xfrm>
            <a:off x="5959475" y="5839460"/>
            <a:ext cx="2808605" cy="438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小于上述给定的正数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07333" name="组合 607332"/>
          <p:cNvGrpSpPr/>
          <p:nvPr/>
        </p:nvGrpSpPr>
        <p:grpSpPr>
          <a:xfrm>
            <a:off x="1495743" y="901383"/>
            <a:ext cx="6172200" cy="1093787"/>
            <a:chOff x="897" y="89"/>
            <a:chExt cx="3888" cy="689"/>
          </a:xfrm>
        </p:grpSpPr>
        <p:sp>
          <p:nvSpPr>
            <p:cNvPr id="607327" name="文本框 607326"/>
            <p:cNvSpPr txBox="1"/>
            <p:nvPr/>
          </p:nvSpPr>
          <p:spPr>
            <a:xfrm>
              <a:off x="897" y="89"/>
              <a:ext cx="2209" cy="3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如果当</a:t>
              </a:r>
              <a:r>
                <a:rPr lang="en-US" altLang="zh-CN" sz="2400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无限增大时，</a:t>
              </a:r>
              <a:r>
                <a:rPr lang="en-US" altLang="zh-CN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{</a:t>
              </a:r>
              <a:r>
                <a:rPr lang="en-US" altLang="zh-CN" sz="28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800" i="1" baseline="-250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}</a:t>
              </a:r>
              <a:endPara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07329" name="文本框 607328"/>
            <p:cNvSpPr txBox="1"/>
            <p:nvPr/>
          </p:nvSpPr>
          <p:spPr>
            <a:xfrm>
              <a:off x="3107" y="114"/>
              <a:ext cx="1678" cy="3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无限接近于常数 </a:t>
              </a:r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endPara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07330" name="文本框 607329"/>
            <p:cNvSpPr txBox="1"/>
            <p:nvPr/>
          </p:nvSpPr>
          <p:spPr>
            <a:xfrm>
              <a:off x="916" y="453"/>
              <a:ext cx="1830" cy="3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则称常数</a:t>
              </a:r>
              <a:r>
                <a:rPr lang="en-US" altLang="zh-CN" sz="2400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为数列</a:t>
              </a:r>
              <a:r>
                <a:rPr lang="en-US" altLang="zh-CN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{</a:t>
              </a:r>
              <a:r>
                <a:rPr lang="en-US" altLang="zh-CN" sz="2800" i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800" i="1" baseline="-250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}</a:t>
              </a:r>
              <a:endPara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07332" name="文本框 607331"/>
            <p:cNvSpPr txBox="1"/>
            <p:nvPr/>
          </p:nvSpPr>
          <p:spPr>
            <a:xfrm>
              <a:off x="2792" y="500"/>
              <a:ext cx="792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的极限。</a:t>
              </a:r>
              <a:endPara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" name="左右箭头 1"/>
          <p:cNvSpPr/>
          <p:nvPr/>
        </p:nvSpPr>
        <p:spPr>
          <a:xfrm>
            <a:off x="970915" y="2924175"/>
            <a:ext cx="575945" cy="2882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左右箭头 2"/>
          <p:cNvSpPr/>
          <p:nvPr/>
        </p:nvSpPr>
        <p:spPr>
          <a:xfrm>
            <a:off x="954405" y="3696970"/>
            <a:ext cx="575945" cy="2882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左右箭头 3"/>
          <p:cNvSpPr/>
          <p:nvPr/>
        </p:nvSpPr>
        <p:spPr>
          <a:xfrm>
            <a:off x="937895" y="4541520"/>
            <a:ext cx="575945" cy="2882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右箭头 5"/>
          <p:cNvSpPr/>
          <p:nvPr/>
        </p:nvSpPr>
        <p:spPr>
          <a:xfrm>
            <a:off x="921385" y="5457825"/>
            <a:ext cx="575945" cy="2882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58" grpId="0"/>
      <p:bldP spid="607259" grpId="0"/>
      <p:bldP spid="6072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矩形 29698"/>
          <p:cNvSpPr/>
          <p:nvPr/>
        </p:nvSpPr>
        <p:spPr>
          <a:xfrm>
            <a:off x="971550" y="764540"/>
            <a:ext cx="32194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/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数列的极限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文本框 29699"/>
          <p:cNvSpPr txBox="1"/>
          <p:nvPr/>
        </p:nvSpPr>
        <p:spPr>
          <a:xfrm>
            <a:off x="990600" y="1524000"/>
            <a:ext cx="3373438" cy="53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Aft>
                <a:spcPct val="20000"/>
              </a:spcAft>
              <a:buClr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数列极限的描述性定义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4339" name="对象 29701"/>
          <p:cNvGraphicFramePr/>
          <p:nvPr/>
        </p:nvGraphicFramePr>
        <p:xfrm>
          <a:off x="2472373" y="4984750"/>
          <a:ext cx="351345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270000" imgH="241300" progId="Equation.DSMT4">
                  <p:embed/>
                </p:oleObj>
              </mc:Choice>
              <mc:Fallback>
                <p:oleObj name="" r:id="rId1" imgW="1270000" imgH="2413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72373" y="4984750"/>
                        <a:ext cx="3513455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文本框 29702"/>
          <p:cNvSpPr txBox="1"/>
          <p:nvPr/>
        </p:nvSpPr>
        <p:spPr>
          <a:xfrm>
            <a:off x="1066800" y="2362200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1" name="文本框 29703"/>
          <p:cNvSpPr txBox="1"/>
          <p:nvPr/>
        </p:nvSpPr>
        <p:spPr>
          <a:xfrm>
            <a:off x="1093470" y="3276600"/>
            <a:ext cx="567563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称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是数列</a:t>
            </a:r>
            <a:r>
              <a:rPr lang="en-US" altLang="zh-CN" i="1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i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的极限，或数列</a:t>
            </a:r>
            <a:r>
              <a:rPr lang="en-US" altLang="zh-CN" i="1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i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收敛于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a.</a:t>
            </a:r>
            <a:endParaRPr lang="zh-CN" altLang="en-US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42" name="对象 29704"/>
          <p:cNvGraphicFramePr/>
          <p:nvPr/>
        </p:nvGraphicFramePr>
        <p:xfrm>
          <a:off x="2653665" y="2286000"/>
          <a:ext cx="2689860" cy="6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901700" imgH="254000" progId="Equation.DSMT4">
                  <p:embed/>
                </p:oleObj>
              </mc:Choice>
              <mc:Fallback>
                <p:oleObj name="" r:id="rId3" imgW="901700" imgH="2540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3665" y="2286000"/>
                        <a:ext cx="2689860" cy="697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文本框 29705"/>
          <p:cNvSpPr txBox="1"/>
          <p:nvPr/>
        </p:nvSpPr>
        <p:spPr>
          <a:xfrm>
            <a:off x="1416050" y="4211638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记为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44" name="对象 29706"/>
          <p:cNvGraphicFramePr/>
          <p:nvPr/>
        </p:nvGraphicFramePr>
        <p:xfrm>
          <a:off x="2568893" y="4181317"/>
          <a:ext cx="2101215" cy="73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723900" imgH="292100" progId="Equation.DSMT4">
                  <p:embed/>
                </p:oleObj>
              </mc:Choice>
              <mc:Fallback>
                <p:oleObj name="" r:id="rId5" imgW="723900" imgH="2921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8893" y="4181317"/>
                        <a:ext cx="2101215" cy="735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文本框 29707"/>
          <p:cNvSpPr txBox="1"/>
          <p:nvPr/>
        </p:nvSpPr>
        <p:spPr>
          <a:xfrm>
            <a:off x="1704975" y="50292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矩形 31773"/>
          <p:cNvSpPr/>
          <p:nvPr/>
        </p:nvSpPr>
        <p:spPr>
          <a:xfrm>
            <a:off x="971550" y="764540"/>
            <a:ext cx="30670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/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数列的极限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2" name="对象 31776"/>
          <p:cNvGraphicFramePr/>
          <p:nvPr/>
        </p:nvGraphicFramePr>
        <p:xfrm>
          <a:off x="3194368" y="4392454"/>
          <a:ext cx="2101850" cy="629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774065" imgH="266700" progId="Equation.DSMT4">
                  <p:embed/>
                </p:oleObj>
              </mc:Choice>
              <mc:Fallback>
                <p:oleObj name="" r:id="rId1" imgW="774065" imgH="266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4368" y="4392454"/>
                        <a:ext cx="2101850" cy="629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文本框 31777"/>
          <p:cNvSpPr txBox="1"/>
          <p:nvPr/>
        </p:nvSpPr>
        <p:spPr>
          <a:xfrm>
            <a:off x="1198880" y="380460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364" name="对象 31778"/>
          <p:cNvGraphicFramePr/>
          <p:nvPr/>
        </p:nvGraphicFramePr>
        <p:xfrm>
          <a:off x="2051050" y="3860007"/>
          <a:ext cx="2899410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104900" imgH="203200" progId="Equation.DSMT4">
                  <p:embed/>
                </p:oleObj>
              </mc:Choice>
              <mc:Fallback>
                <p:oleObj name="" r:id="rId3" imgW="1104900" imgH="203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3860007"/>
                        <a:ext cx="2899410" cy="462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文本框 31779"/>
          <p:cNvSpPr txBox="1"/>
          <p:nvPr/>
        </p:nvSpPr>
        <p:spPr>
          <a:xfrm>
            <a:off x="4567555" y="378396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366" name="对象 31780"/>
          <p:cNvGraphicFramePr/>
          <p:nvPr/>
        </p:nvGraphicFramePr>
        <p:xfrm>
          <a:off x="5046028" y="3849212"/>
          <a:ext cx="165608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622300" imgH="203200" progId="Equation.DSMT4">
                  <p:embed/>
                </p:oleObj>
              </mc:Choice>
              <mc:Fallback>
                <p:oleObj name="" r:id="rId5" imgW="622300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6028" y="3849212"/>
                        <a:ext cx="1656080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文本框 31781"/>
          <p:cNvSpPr txBox="1"/>
          <p:nvPr/>
        </p:nvSpPr>
        <p:spPr>
          <a:xfrm>
            <a:off x="6212205" y="378396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8" name="文本框 31782"/>
          <p:cNvSpPr txBox="1"/>
          <p:nvPr/>
        </p:nvSpPr>
        <p:spPr>
          <a:xfrm>
            <a:off x="1138555" y="4490403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恒有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9" name="文本框 31783"/>
          <p:cNvSpPr txBox="1"/>
          <p:nvPr/>
        </p:nvSpPr>
        <p:spPr>
          <a:xfrm>
            <a:off x="1020445" y="5079365"/>
            <a:ext cx="628777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称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是数列</a:t>
            </a:r>
            <a:r>
              <a:rPr lang="en-US" altLang="zh-CN" i="1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i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的极限，或数列</a:t>
            </a:r>
            <a:r>
              <a:rPr lang="en-US" altLang="zh-CN" i="1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i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收敛于常数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a.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0" name="矩形 31842"/>
          <p:cNvSpPr/>
          <p:nvPr/>
        </p:nvSpPr>
        <p:spPr>
          <a:xfrm>
            <a:off x="1025843" y="3250565"/>
            <a:ext cx="4608512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l"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数列极限的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ε—N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315" name="对象 28721"/>
          <p:cNvGraphicFramePr/>
          <p:nvPr/>
        </p:nvGraphicFramePr>
        <p:xfrm>
          <a:off x="1456373" y="1758315"/>
          <a:ext cx="192024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901700" imgH="254000" progId="Equation.DSMT4">
                  <p:embed/>
                </p:oleObj>
              </mc:Choice>
              <mc:Fallback>
                <p:oleObj name="" r:id="rId7" imgW="901700" imgH="2540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6373" y="1758315"/>
                        <a:ext cx="192024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28721"/>
          <p:cNvGraphicFramePr/>
          <p:nvPr/>
        </p:nvGraphicFramePr>
        <p:xfrm>
          <a:off x="4684078" y="1778000"/>
          <a:ext cx="2999105" cy="78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1270000" imgH="254000" progId="Equation.DSMT4">
                  <p:embed/>
                </p:oleObj>
              </mc:Choice>
              <mc:Fallback>
                <p:oleObj name="" r:id="rId9" imgW="1270000" imgH="2540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84078" y="1778000"/>
                        <a:ext cx="2999105" cy="788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左右箭头 3"/>
          <p:cNvSpPr/>
          <p:nvPr/>
        </p:nvSpPr>
        <p:spPr>
          <a:xfrm>
            <a:off x="3636010" y="1988820"/>
            <a:ext cx="864235" cy="288290"/>
          </a:xfrm>
          <a:prstGeom prst="left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矩形 23553"/>
          <p:cNvSpPr/>
          <p:nvPr/>
        </p:nvSpPr>
        <p:spPr>
          <a:xfrm>
            <a:off x="6342063" y="4325938"/>
            <a:ext cx="3730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55" name="矩形 23554"/>
          <p:cNvSpPr/>
          <p:nvPr/>
        </p:nvSpPr>
        <p:spPr>
          <a:xfrm>
            <a:off x="6494463" y="44021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87" name="文本框 23555"/>
          <p:cNvSpPr txBox="1"/>
          <p:nvPr/>
        </p:nvSpPr>
        <p:spPr>
          <a:xfrm>
            <a:off x="1066800" y="1600200"/>
            <a:ext cx="7643813" cy="14204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Aft>
                <a:spcPct val="20000"/>
              </a:spcAft>
              <a:buClrTx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几何解释：把 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sz="2400" b="1" i="1" err="1">
                <a:latin typeface="Times New Roman" panose="02020603050405020304" pitchFamily="18" charset="0"/>
                <a:ea typeface="华文中宋" panose="02010600040101010101" pitchFamily="2" charset="-122"/>
              </a:rPr>
              <a:t>n,x</a:t>
            </a:r>
            <a:r>
              <a:rPr lang="en-US" altLang="zh-CN" sz="2400" b="1" i="1" baseline="-25000" err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)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看成平面上的点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在平面上取两直线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x=a–ε</a:t>
            </a:r>
            <a:r>
              <a:rPr lang="en-US" altLang="zh-CN" sz="2400" b="1" i="1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 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x=a+ε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 &gt; 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所有点 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err="1">
                <a:latin typeface="Times New Roman" panose="02020603050405020304" pitchFamily="18" charset="0"/>
                <a:ea typeface="华文中宋" panose="02010600040101010101" pitchFamily="2" charset="-122"/>
              </a:rPr>
              <a:t>n,x</a:t>
            </a:r>
            <a:r>
              <a:rPr lang="en-US" altLang="zh-CN" sz="2400" b="1" i="1" baseline="-25000" err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都落在两直线所形成的带形区域内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如图</a:t>
            </a: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557" name="直接连接符 23556"/>
          <p:cNvSpPr/>
          <p:nvPr/>
        </p:nvSpPr>
        <p:spPr>
          <a:xfrm>
            <a:off x="2608263" y="5697538"/>
            <a:ext cx="4953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558" name="直接连接符 23557"/>
          <p:cNvSpPr/>
          <p:nvPr/>
        </p:nvSpPr>
        <p:spPr>
          <a:xfrm flipV="1">
            <a:off x="3065463" y="3335338"/>
            <a:ext cx="0" cy="2819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559" name="直接连接符 23558"/>
          <p:cNvSpPr/>
          <p:nvPr/>
        </p:nvSpPr>
        <p:spPr>
          <a:xfrm>
            <a:off x="3065463" y="4021138"/>
            <a:ext cx="403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0" name="直接连接符 23559"/>
          <p:cNvSpPr/>
          <p:nvPr/>
        </p:nvSpPr>
        <p:spPr>
          <a:xfrm>
            <a:off x="3065463" y="4630738"/>
            <a:ext cx="403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1" name="直接连接符 23560"/>
          <p:cNvSpPr/>
          <p:nvPr/>
        </p:nvSpPr>
        <p:spPr>
          <a:xfrm>
            <a:off x="3065463" y="5240338"/>
            <a:ext cx="403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2" name="直接连接符 23561"/>
          <p:cNvSpPr/>
          <p:nvPr/>
        </p:nvSpPr>
        <p:spPr>
          <a:xfrm>
            <a:off x="4437063" y="4021138"/>
            <a:ext cx="0" cy="1676400"/>
          </a:xfrm>
          <a:prstGeom prst="line">
            <a:avLst/>
          </a:prstGeom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3563" name="矩形 23562"/>
          <p:cNvSpPr/>
          <p:nvPr/>
        </p:nvSpPr>
        <p:spPr>
          <a:xfrm>
            <a:off x="3446463" y="54689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64" name="矩形 23563"/>
          <p:cNvSpPr/>
          <p:nvPr/>
        </p:nvSpPr>
        <p:spPr>
          <a:xfrm>
            <a:off x="3065463" y="53165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65" name="矩形 23564"/>
          <p:cNvSpPr/>
          <p:nvPr/>
        </p:nvSpPr>
        <p:spPr>
          <a:xfrm>
            <a:off x="3141663" y="56213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66" name="矩形 23565"/>
          <p:cNvSpPr/>
          <p:nvPr/>
        </p:nvSpPr>
        <p:spPr>
          <a:xfrm>
            <a:off x="3522663" y="38687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67" name="矩形 23566"/>
          <p:cNvSpPr/>
          <p:nvPr/>
        </p:nvSpPr>
        <p:spPr>
          <a:xfrm>
            <a:off x="3294063" y="37163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68" name="矩形 23567"/>
          <p:cNvSpPr/>
          <p:nvPr/>
        </p:nvSpPr>
        <p:spPr>
          <a:xfrm>
            <a:off x="4140200" y="3259138"/>
            <a:ext cx="290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69" name="矩形 23568"/>
          <p:cNvSpPr/>
          <p:nvPr/>
        </p:nvSpPr>
        <p:spPr>
          <a:xfrm>
            <a:off x="3827463" y="35639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70" name="矩形 23569"/>
          <p:cNvSpPr/>
          <p:nvPr/>
        </p:nvSpPr>
        <p:spPr>
          <a:xfrm>
            <a:off x="4284663" y="5491163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71" name="矩形 23570"/>
          <p:cNvSpPr/>
          <p:nvPr/>
        </p:nvSpPr>
        <p:spPr>
          <a:xfrm>
            <a:off x="4643438" y="5851525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72" name="矩形 23571"/>
          <p:cNvSpPr/>
          <p:nvPr/>
        </p:nvSpPr>
        <p:spPr>
          <a:xfrm>
            <a:off x="4208463" y="45545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73" name="矩形 23572"/>
          <p:cNvSpPr/>
          <p:nvPr/>
        </p:nvSpPr>
        <p:spPr>
          <a:xfrm>
            <a:off x="4284663" y="40973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74" name="矩形 23573"/>
          <p:cNvSpPr/>
          <p:nvPr/>
        </p:nvSpPr>
        <p:spPr>
          <a:xfrm>
            <a:off x="4208463" y="37163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75" name="矩形 23574"/>
          <p:cNvSpPr/>
          <p:nvPr/>
        </p:nvSpPr>
        <p:spPr>
          <a:xfrm>
            <a:off x="3903663" y="53165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76" name="矩形 23575"/>
          <p:cNvSpPr/>
          <p:nvPr/>
        </p:nvSpPr>
        <p:spPr>
          <a:xfrm>
            <a:off x="4427538" y="3835400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77" name="矩形 23576"/>
          <p:cNvSpPr/>
          <p:nvPr/>
        </p:nvSpPr>
        <p:spPr>
          <a:xfrm>
            <a:off x="4360863" y="49355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78" name="矩形 23577"/>
          <p:cNvSpPr/>
          <p:nvPr/>
        </p:nvSpPr>
        <p:spPr>
          <a:xfrm>
            <a:off x="4741863" y="44021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79" name="矩形 23578"/>
          <p:cNvSpPr/>
          <p:nvPr/>
        </p:nvSpPr>
        <p:spPr>
          <a:xfrm>
            <a:off x="4970463" y="41735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80" name="矩形 23579"/>
          <p:cNvSpPr/>
          <p:nvPr/>
        </p:nvSpPr>
        <p:spPr>
          <a:xfrm>
            <a:off x="4894263" y="47069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81" name="矩形 23580"/>
          <p:cNvSpPr/>
          <p:nvPr/>
        </p:nvSpPr>
        <p:spPr>
          <a:xfrm>
            <a:off x="5503863" y="43259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82" name="矩形 23581"/>
          <p:cNvSpPr/>
          <p:nvPr/>
        </p:nvSpPr>
        <p:spPr>
          <a:xfrm>
            <a:off x="5275263" y="40973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83" name="矩形 23582"/>
          <p:cNvSpPr/>
          <p:nvPr/>
        </p:nvSpPr>
        <p:spPr>
          <a:xfrm>
            <a:off x="5656263" y="46307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84" name="矩形 23583"/>
          <p:cNvSpPr/>
          <p:nvPr/>
        </p:nvSpPr>
        <p:spPr>
          <a:xfrm>
            <a:off x="5580063" y="45545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85" name="矩形 23584"/>
          <p:cNvSpPr/>
          <p:nvPr/>
        </p:nvSpPr>
        <p:spPr>
          <a:xfrm>
            <a:off x="5732463" y="47069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86" name="矩形 23585"/>
          <p:cNvSpPr/>
          <p:nvPr/>
        </p:nvSpPr>
        <p:spPr>
          <a:xfrm>
            <a:off x="6265863" y="45545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87" name="矩形 23586"/>
          <p:cNvSpPr/>
          <p:nvPr/>
        </p:nvSpPr>
        <p:spPr>
          <a:xfrm>
            <a:off x="6037263" y="45545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88" name="矩形 23587"/>
          <p:cNvSpPr/>
          <p:nvPr/>
        </p:nvSpPr>
        <p:spPr>
          <a:xfrm>
            <a:off x="5884863" y="46307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89" name="矩形 23588"/>
          <p:cNvSpPr/>
          <p:nvPr/>
        </p:nvSpPr>
        <p:spPr>
          <a:xfrm>
            <a:off x="6570663" y="43259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90" name="矩形 23589"/>
          <p:cNvSpPr/>
          <p:nvPr/>
        </p:nvSpPr>
        <p:spPr>
          <a:xfrm>
            <a:off x="6418263" y="42497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91" name="矩形 23590"/>
          <p:cNvSpPr/>
          <p:nvPr/>
        </p:nvSpPr>
        <p:spPr>
          <a:xfrm>
            <a:off x="5808663" y="42497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92" name="矩形 23591"/>
          <p:cNvSpPr/>
          <p:nvPr/>
        </p:nvSpPr>
        <p:spPr>
          <a:xfrm>
            <a:off x="6799263" y="44021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93" name="矩形 23592"/>
          <p:cNvSpPr/>
          <p:nvPr/>
        </p:nvSpPr>
        <p:spPr>
          <a:xfrm>
            <a:off x="6646863" y="44783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94" name="矩形 23593"/>
          <p:cNvSpPr/>
          <p:nvPr/>
        </p:nvSpPr>
        <p:spPr>
          <a:xfrm>
            <a:off x="6189663" y="44783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95" name="矩形 23594"/>
          <p:cNvSpPr/>
          <p:nvPr/>
        </p:nvSpPr>
        <p:spPr>
          <a:xfrm>
            <a:off x="6189663" y="4249738"/>
            <a:ext cx="290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596" name="文本框 23595"/>
          <p:cNvSpPr txBox="1"/>
          <p:nvPr/>
        </p:nvSpPr>
        <p:spPr>
          <a:xfrm>
            <a:off x="2617153" y="5011738"/>
            <a:ext cx="50927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1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–ε</a:t>
            </a:r>
            <a:endParaRPr lang="en-US" altLang="zh-CN" sz="18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97" name="文本框 23596"/>
          <p:cNvSpPr txBox="1"/>
          <p:nvPr/>
        </p:nvSpPr>
        <p:spPr>
          <a:xfrm>
            <a:off x="2622709" y="3792538"/>
            <a:ext cx="52514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1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+ε</a:t>
            </a:r>
            <a:endParaRPr lang="en-US" altLang="zh-CN" sz="18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98" name="文本框 23597"/>
          <p:cNvSpPr txBox="1"/>
          <p:nvPr/>
        </p:nvSpPr>
        <p:spPr>
          <a:xfrm>
            <a:off x="2780348" y="4364038"/>
            <a:ext cx="2971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18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1800" i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99" name="文本框 23598"/>
          <p:cNvSpPr txBox="1"/>
          <p:nvPr/>
        </p:nvSpPr>
        <p:spPr>
          <a:xfrm>
            <a:off x="4211638" y="5707063"/>
            <a:ext cx="3492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18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600" name="文本框 23599"/>
          <p:cNvSpPr txBox="1"/>
          <p:nvPr/>
        </p:nvSpPr>
        <p:spPr>
          <a:xfrm>
            <a:off x="7277100" y="5618163"/>
            <a:ext cx="2984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601" name="矩形 23600"/>
          <p:cNvSpPr/>
          <p:nvPr/>
        </p:nvSpPr>
        <p:spPr>
          <a:xfrm>
            <a:off x="2760663" y="56213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Tx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602" name="直接连接符 23601"/>
          <p:cNvSpPr/>
          <p:nvPr/>
        </p:nvSpPr>
        <p:spPr>
          <a:xfrm>
            <a:off x="4437063" y="5697538"/>
            <a:ext cx="2895600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23603" name="对象 23602"/>
          <p:cNvGraphicFramePr/>
          <p:nvPr/>
        </p:nvGraphicFramePr>
        <p:xfrm>
          <a:off x="2625249" y="3186907"/>
          <a:ext cx="38036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190500" imgH="228600" progId="Equation.DSMT4">
                  <p:embed/>
                </p:oleObj>
              </mc:Choice>
              <mc:Fallback>
                <p:oleObj name="" r:id="rId1" imgW="190500" imgH="228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5249" y="3186907"/>
                        <a:ext cx="38036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5" name="矩形 23603"/>
          <p:cNvSpPr/>
          <p:nvPr/>
        </p:nvSpPr>
        <p:spPr>
          <a:xfrm>
            <a:off x="971550" y="1100138"/>
            <a:ext cx="33718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数列的极限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>
            <a:stCxn id="23568" idx="3"/>
            <a:endCxn id="23570" idx="0"/>
          </p:cNvCxnSpPr>
          <p:nvPr/>
        </p:nvCxnSpPr>
        <p:spPr>
          <a:xfrm flipH="1">
            <a:off x="4430395" y="3488055"/>
            <a:ext cx="635" cy="200342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0" fill="hold"/>
                                        <p:tgtEl>
                                          <p:spTgt spid="2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0" fill="hold"/>
                                        <p:tgtEl>
                                          <p:spTgt spid="2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500"/>
                            </p:stCondLst>
                            <p:childTnLst>
                              <p:par>
                                <p:cTn id="1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000"/>
                            </p:stCondLst>
                            <p:childTnLst>
                              <p:par>
                                <p:cTn id="1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500"/>
                            </p:stCondLst>
                            <p:childTnLst>
                              <p:par>
                                <p:cTn id="1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000"/>
                            </p:stCondLst>
                            <p:childTnLst>
                              <p:par>
                                <p:cTn id="1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8500"/>
                            </p:stCondLst>
                            <p:childTnLst>
                              <p:par>
                                <p:cTn id="1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000"/>
                            </p:stCondLst>
                            <p:childTnLst>
                              <p:par>
                                <p:cTn id="1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9500"/>
                            </p:stCondLst>
                            <p:childTnLst>
                              <p:par>
                                <p:cTn id="1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4500"/>
                            </p:stCondLst>
                            <p:childTnLst>
                              <p:par>
                                <p:cTn id="2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5500"/>
                            </p:stCondLst>
                            <p:childTnLst>
                              <p:par>
                                <p:cTn id="2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  <p:bldP spid="23563" grpId="0"/>
      <p:bldP spid="23564" grpId="0"/>
      <p:bldP spid="23565" grpId="0"/>
      <p:bldP spid="23566" grpId="0"/>
      <p:bldP spid="23567" grpId="0"/>
      <p:bldP spid="23568" grpId="0"/>
      <p:bldP spid="23569" grpId="0"/>
      <p:bldP spid="23570" grpId="0"/>
      <p:bldP spid="23571" grpId="0"/>
      <p:bldP spid="23572" grpId="0"/>
      <p:bldP spid="23573" grpId="0"/>
      <p:bldP spid="23574" grpId="0"/>
      <p:bldP spid="23575" grpId="0"/>
      <p:bldP spid="23576" grpId="0"/>
      <p:bldP spid="23577" grpId="0"/>
      <p:bldP spid="23578" grpId="0"/>
      <p:bldP spid="23579" grpId="0"/>
      <p:bldP spid="23580" grpId="0"/>
      <p:bldP spid="23581" grpId="0"/>
      <p:bldP spid="23582" grpId="0"/>
      <p:bldP spid="23583" grpId="0"/>
      <p:bldP spid="23584" grpId="0"/>
      <p:bldP spid="23585" grpId="0"/>
      <p:bldP spid="23586" grpId="0"/>
      <p:bldP spid="23587" grpId="0"/>
      <p:bldP spid="23588" grpId="0"/>
      <p:bldP spid="23589" grpId="0"/>
      <p:bldP spid="23590" grpId="0"/>
      <p:bldP spid="23591" grpId="0"/>
      <p:bldP spid="23592" grpId="0"/>
      <p:bldP spid="23593" grpId="0"/>
      <p:bldP spid="23594" grpId="0"/>
      <p:bldP spid="23595" grpId="0"/>
      <p:bldP spid="23596" grpId="0"/>
      <p:bldP spid="23597" grpId="0"/>
      <p:bldP spid="23598" grpId="0"/>
      <p:bldP spid="23599" grpId="0"/>
      <p:bldP spid="23600" grpId="0"/>
      <p:bldP spid="236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4" name="矩形 20483"/>
          <p:cNvSpPr/>
          <p:nvPr/>
        </p:nvSpPr>
        <p:spPr>
          <a:xfrm>
            <a:off x="838200" y="3136900"/>
            <a:ext cx="8064500" cy="10414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l" eaLnBrk="0" hangingPunct="0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注意，在数列极限定义中：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(1) 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可以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无限增大，即是想要多大就有多大；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8" name="矩形 20487"/>
          <p:cNvSpPr/>
          <p:nvPr/>
        </p:nvSpPr>
        <p:spPr>
          <a:xfrm>
            <a:off x="838200" y="5029200"/>
            <a:ext cx="678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数列的极限的常数意味着数列的极限是唯一的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矩形 20488"/>
          <p:cNvSpPr/>
          <p:nvPr/>
        </p:nvSpPr>
        <p:spPr>
          <a:xfrm>
            <a:off x="914400" y="999490"/>
            <a:ext cx="30670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/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数列的极限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0" name="文本框 20489"/>
          <p:cNvSpPr txBox="1"/>
          <p:nvPr/>
        </p:nvSpPr>
        <p:spPr>
          <a:xfrm>
            <a:off x="823595" y="4337050"/>
            <a:ext cx="79349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对任意的</a:t>
            </a:r>
            <a:r>
              <a:rPr lang="en-US" altLang="zh-CN" sz="2400" i="1">
                <a:latin typeface="Symbol" panose="05050102010706020507" pitchFamily="18" charset="2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i="1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|&lt;</a:t>
            </a:r>
            <a:r>
              <a:rPr lang="en-US" altLang="zh-CN" sz="2400" i="1">
                <a:latin typeface="Symbol" panose="05050102010706020507" pitchFamily="18" charset="2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2400" i="1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i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的距离可以任意小；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矩形 20490"/>
          <p:cNvSpPr/>
          <p:nvPr/>
        </p:nvSpPr>
        <p:spPr>
          <a:xfrm>
            <a:off x="914400" y="1905000"/>
            <a:ext cx="7543800" cy="10414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l" eaLnBrk="0" hangingPunct="0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如果一个数列有极限，则称该数列是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收敛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的，否则称为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发散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8" grpId="0"/>
      <p:bldP spid="204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33" name="对象 19457"/>
          <p:cNvGraphicFramePr/>
          <p:nvPr/>
        </p:nvGraphicFramePr>
        <p:xfrm>
          <a:off x="1766888" y="2244567"/>
          <a:ext cx="1435735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685800" imgH="419100" progId="Equation.DSMT4">
                  <p:embed/>
                </p:oleObj>
              </mc:Choice>
              <mc:Fallback>
                <p:oleObj name="" r:id="rId1" imgW="685800" imgH="4191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6888" y="2244567"/>
                        <a:ext cx="1435735" cy="864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" name="对象 19458"/>
          <p:cNvGraphicFramePr/>
          <p:nvPr/>
        </p:nvGraphicFramePr>
        <p:xfrm>
          <a:off x="1759903" y="3115628"/>
          <a:ext cx="2347595" cy="98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1155700" imgH="482600" progId="Equation.DSMT4">
                  <p:embed/>
                </p:oleObj>
              </mc:Choice>
              <mc:Fallback>
                <p:oleObj name="" r:id="rId3" imgW="1155700" imgH="482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9903" y="3115628"/>
                        <a:ext cx="2347595" cy="985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对象 19459"/>
          <p:cNvGraphicFramePr/>
          <p:nvPr/>
        </p:nvGraphicFramePr>
        <p:xfrm>
          <a:off x="1780223" y="4321810"/>
          <a:ext cx="1725295" cy="68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800100" imgH="316865" progId="Equation.DSMT4">
                  <p:embed/>
                </p:oleObj>
              </mc:Choice>
              <mc:Fallback>
                <p:oleObj name="" r:id="rId5" imgW="800100" imgH="31686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0223" y="4321810"/>
                        <a:ext cx="1725295" cy="681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19460"/>
          <p:cNvGraphicFramePr/>
          <p:nvPr/>
        </p:nvGraphicFramePr>
        <p:xfrm>
          <a:off x="1746410" y="5255736"/>
          <a:ext cx="2367915" cy="62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1104900" imgH="292100" progId="Equation.DSMT4">
                  <p:embed/>
                </p:oleObj>
              </mc:Choice>
              <mc:Fallback>
                <p:oleObj name="" r:id="rId7" imgW="1104900" imgH="2921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46410" y="5255736"/>
                        <a:ext cx="2367915" cy="622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矩形 19465"/>
          <p:cNvSpPr/>
          <p:nvPr/>
        </p:nvSpPr>
        <p:spPr>
          <a:xfrm>
            <a:off x="918845" y="1716088"/>
            <a:ext cx="42005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判断下列数列极限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8" name="矩形 19475"/>
          <p:cNvSpPr/>
          <p:nvPr/>
        </p:nvSpPr>
        <p:spPr>
          <a:xfrm>
            <a:off x="971550" y="813118"/>
            <a:ext cx="29908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/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数列的极限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6690" name="文本框 626689"/>
          <p:cNvSpPr txBox="1"/>
          <p:nvPr/>
        </p:nvSpPr>
        <p:spPr>
          <a:xfrm>
            <a:off x="1564323" y="2760980"/>
            <a:ext cx="6300787" cy="706755"/>
          </a:xfrm>
          <a:prstGeom prst="rect">
            <a:avLst/>
          </a:prstGeom>
          <a:noFill/>
          <a:ln w="9525">
            <a:noFill/>
          </a:ln>
          <a:effectLst>
            <a:outerShdw dist="63500" dir="3187806" algn="ctr" rotWithShape="0">
              <a:schemeClr val="tx2"/>
            </a:outerShdw>
          </a:effectLst>
        </p:spPr>
        <p:txBody>
          <a:bodyPr>
            <a:spAutoFit/>
          </a:bodyPr>
          <a:p>
            <a:pPr algn="ctr">
              <a:buClrTx/>
            </a:pPr>
            <a:r>
              <a:rPr lang="zh-CN" altLang="en-US" sz="40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收敛数列的性质</a:t>
            </a:r>
            <a:endParaRPr lang="zh-CN" altLang="en-US" sz="40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0482" name="文本框 660481"/>
          <p:cNvSpPr txBox="1"/>
          <p:nvPr/>
        </p:nvSpPr>
        <p:spPr>
          <a:xfrm>
            <a:off x="2045335" y="2823210"/>
            <a:ext cx="5181600" cy="706755"/>
          </a:xfrm>
          <a:prstGeom prst="rect">
            <a:avLst/>
          </a:prstGeom>
          <a:noFill/>
          <a:ln w="9525">
            <a:noFill/>
          </a:ln>
          <a:effectLst>
            <a:outerShdw dist="63500" dir="3187806" algn="ctr" rotWithShape="0">
              <a:schemeClr val="tx2"/>
            </a:outerShdw>
          </a:effectLst>
        </p:spPr>
        <p:txBody>
          <a:bodyPr>
            <a:spAutoFit/>
          </a:bodyPr>
          <a:p>
            <a:pPr algn="ctr">
              <a:buClrTx/>
            </a:pPr>
            <a:r>
              <a:rPr lang="zh-CN" altLang="en-US" sz="40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引例</a:t>
            </a:r>
            <a:endParaRPr lang="zh-CN" altLang="en-US" sz="40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6693" name="文本框 626692"/>
          <p:cNvSpPr txBox="1"/>
          <p:nvPr/>
        </p:nvSpPr>
        <p:spPr>
          <a:xfrm>
            <a:off x="715963" y="976313"/>
            <a:ext cx="3217545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（一）极限的唯一性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650" y="1628775"/>
            <a:ext cx="7920990" cy="9366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6695" name="矩形 626694"/>
          <p:cNvSpPr/>
          <p:nvPr/>
        </p:nvSpPr>
        <p:spPr>
          <a:xfrm>
            <a:off x="1021080" y="1824355"/>
            <a:ext cx="728345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：如果数列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收敛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那么它的极限唯一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55650" y="3709670"/>
            <a:ext cx="7920990" cy="9366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6698" name="文本框 626697"/>
          <p:cNvSpPr txBox="1"/>
          <p:nvPr/>
        </p:nvSpPr>
        <p:spPr>
          <a:xfrm>
            <a:off x="610553" y="962025"/>
            <a:ext cx="3932555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（二）收敛数列的有界性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26699" name="对象 626698"/>
          <p:cNvGraphicFramePr/>
          <p:nvPr/>
        </p:nvGraphicFramePr>
        <p:xfrm>
          <a:off x="1040448" y="2263458"/>
          <a:ext cx="7277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7482840" imgH="1191895" progId="Word.Document.8">
                  <p:embed/>
                </p:oleObj>
              </mc:Choice>
              <mc:Fallback>
                <p:oleObj name="" r:id="rId1" imgW="7482840" imgH="1191895" progId="Word.Document.8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0448" y="2263458"/>
                        <a:ext cx="72771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00" name="文本框 626699"/>
          <p:cNvSpPr txBox="1"/>
          <p:nvPr/>
        </p:nvSpPr>
        <p:spPr>
          <a:xfrm>
            <a:off x="875348" y="1688465"/>
            <a:ext cx="2951162" cy="438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l">
              <a:lnSpc>
                <a:spcPct val="120000"/>
              </a:lnSpc>
              <a:spcBef>
                <a:spcPct val="0"/>
              </a:spcBef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FF66"/>
                </a:solidFill>
                <a:latin typeface="Times New Roman" panose="02020603050405020304" pitchFamily="18" charset="0"/>
                <a:ea typeface="楷体_GB2312" pitchFamily="49" charset="-122"/>
              </a:rPr>
              <a:t>数列有界的定义</a:t>
            </a:r>
            <a:endParaRPr lang="zh-CN" altLang="en-US" sz="2400" dirty="0">
              <a:solidFill>
                <a:srgbClr val="FFFF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6711" name="文本框 626710"/>
          <p:cNvSpPr txBox="1"/>
          <p:nvPr/>
        </p:nvSpPr>
        <p:spPr>
          <a:xfrm>
            <a:off x="1068388" y="4015423"/>
            <a:ext cx="100965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l">
              <a:buClr>
                <a:srgbClr val="FFFF00"/>
              </a:buClr>
            </a:pP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定理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4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26730" name="组合 626729"/>
          <p:cNvGrpSpPr/>
          <p:nvPr/>
        </p:nvGrpSpPr>
        <p:grpSpPr>
          <a:xfrm>
            <a:off x="2040255" y="3990023"/>
            <a:ext cx="5767388" cy="442913"/>
            <a:chOff x="1586" y="2875"/>
            <a:chExt cx="3633" cy="279"/>
          </a:xfrm>
        </p:grpSpPr>
        <p:sp>
          <p:nvSpPr>
            <p:cNvPr id="626702" name="矩形 626701"/>
            <p:cNvSpPr/>
            <p:nvPr/>
          </p:nvSpPr>
          <p:spPr>
            <a:xfrm>
              <a:off x="4399" y="2896"/>
              <a:ext cx="820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一定有界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6712" name="矩形 626711"/>
            <p:cNvSpPr/>
            <p:nvPr/>
          </p:nvSpPr>
          <p:spPr>
            <a:xfrm>
              <a:off x="1586" y="2875"/>
              <a:ext cx="1125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如果数列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{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}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6713" name="矩形 626712"/>
            <p:cNvSpPr/>
            <p:nvPr/>
          </p:nvSpPr>
          <p:spPr>
            <a:xfrm>
              <a:off x="2743" y="2888"/>
              <a:ext cx="43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收敛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6714" name="矩形 626713"/>
            <p:cNvSpPr/>
            <p:nvPr/>
          </p:nvSpPr>
          <p:spPr>
            <a:xfrm>
              <a:off x="3265" y="2883"/>
              <a:ext cx="1134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那么数列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{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x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n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}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endParaRPr>
            </a:p>
          </p:txBody>
        </p:sp>
      </p:grpSp>
      <p:sp>
        <p:nvSpPr>
          <p:cNvPr id="626715" name="文本框 626714"/>
          <p:cNvSpPr txBox="1"/>
          <p:nvPr/>
        </p:nvSpPr>
        <p:spPr>
          <a:xfrm>
            <a:off x="1116013" y="5087938"/>
            <a:ext cx="5334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l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注</a:t>
            </a:r>
            <a:endParaRPr lang="zh-CN" altLang="en-US" sz="24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26731" name="组合 626730"/>
          <p:cNvGrpSpPr/>
          <p:nvPr/>
        </p:nvGrpSpPr>
        <p:grpSpPr>
          <a:xfrm>
            <a:off x="2251075" y="5094288"/>
            <a:ext cx="5767388" cy="442913"/>
            <a:chOff x="1581" y="3209"/>
            <a:chExt cx="3633" cy="279"/>
          </a:xfrm>
        </p:grpSpPr>
        <p:sp>
          <p:nvSpPr>
            <p:cNvPr id="626716" name="矩形 626715"/>
            <p:cNvSpPr/>
            <p:nvPr/>
          </p:nvSpPr>
          <p:spPr>
            <a:xfrm>
              <a:off x="4394" y="3230"/>
              <a:ext cx="820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一定发散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6719" name="矩形 626718"/>
            <p:cNvSpPr/>
            <p:nvPr/>
          </p:nvSpPr>
          <p:spPr>
            <a:xfrm>
              <a:off x="1581" y="3209"/>
              <a:ext cx="1157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如果数列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{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x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n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}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endParaRPr>
            </a:p>
          </p:txBody>
        </p:sp>
        <p:sp>
          <p:nvSpPr>
            <p:cNvPr id="626720" name="矩形 626719"/>
            <p:cNvSpPr/>
            <p:nvPr/>
          </p:nvSpPr>
          <p:spPr>
            <a:xfrm>
              <a:off x="2738" y="3222"/>
              <a:ext cx="43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无界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6721" name="矩形 626720"/>
            <p:cNvSpPr/>
            <p:nvPr/>
          </p:nvSpPr>
          <p:spPr>
            <a:xfrm>
              <a:off x="3260" y="3217"/>
              <a:ext cx="1134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那么数列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{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x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n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}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endParaRPr>
            </a:p>
          </p:txBody>
        </p:sp>
      </p:grpSp>
      <p:sp>
        <p:nvSpPr>
          <p:cNvPr id="626722" name="矩形 626721"/>
          <p:cNvSpPr/>
          <p:nvPr/>
        </p:nvSpPr>
        <p:spPr>
          <a:xfrm>
            <a:off x="1822450" y="5076825"/>
            <a:ext cx="3556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6723" name="矩形 626722"/>
          <p:cNvSpPr/>
          <p:nvPr/>
        </p:nvSpPr>
        <p:spPr>
          <a:xfrm>
            <a:off x="1822450" y="5651500"/>
            <a:ext cx="3556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26732" name="组合 626731"/>
          <p:cNvGrpSpPr/>
          <p:nvPr/>
        </p:nvGrpSpPr>
        <p:grpSpPr>
          <a:xfrm>
            <a:off x="2251075" y="5648325"/>
            <a:ext cx="5541963" cy="455613"/>
            <a:chOff x="1581" y="3558"/>
            <a:chExt cx="3491" cy="287"/>
          </a:xfrm>
        </p:grpSpPr>
        <p:sp>
          <p:nvSpPr>
            <p:cNvPr id="626725" name="矩形 626724"/>
            <p:cNvSpPr/>
            <p:nvPr/>
          </p:nvSpPr>
          <p:spPr>
            <a:xfrm>
              <a:off x="1581" y="3558"/>
              <a:ext cx="1157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如果数列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{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x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n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}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endParaRPr>
            </a:p>
          </p:txBody>
        </p:sp>
        <p:sp>
          <p:nvSpPr>
            <p:cNvPr id="626726" name="矩形 626725"/>
            <p:cNvSpPr/>
            <p:nvPr/>
          </p:nvSpPr>
          <p:spPr>
            <a:xfrm>
              <a:off x="2738" y="3571"/>
              <a:ext cx="43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有界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6727" name="矩形 626726"/>
            <p:cNvSpPr/>
            <p:nvPr/>
          </p:nvSpPr>
          <p:spPr>
            <a:xfrm>
              <a:off x="4059" y="3587"/>
              <a:ext cx="101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不一定收敛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6729" name="矩形 626728"/>
            <p:cNvSpPr/>
            <p:nvPr/>
          </p:nvSpPr>
          <p:spPr>
            <a:xfrm>
              <a:off x="3259" y="3574"/>
              <a:ext cx="755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数列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{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x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n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}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8" grpId="0"/>
      <p:bldP spid="626700" grpId="0"/>
      <p:bldP spid="626711" grpId="0"/>
      <p:bldP spid="626715" grpId="0"/>
      <p:bldP spid="626722" grpId="0"/>
      <p:bldP spid="6267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75690" y="1680210"/>
            <a:ext cx="7296785" cy="20815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9221" name="文本框 649220"/>
          <p:cNvSpPr txBox="1"/>
          <p:nvPr/>
        </p:nvSpPr>
        <p:spPr>
          <a:xfrm>
            <a:off x="787718" y="832803"/>
            <a:ext cx="4491355" cy="5905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（三）收敛数列的保号性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9225" name="文本框 649224"/>
          <p:cNvSpPr txBox="1"/>
          <p:nvPr/>
        </p:nvSpPr>
        <p:spPr>
          <a:xfrm>
            <a:off x="1495743" y="1962150"/>
            <a:ext cx="100965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l">
              <a:buClr>
                <a:srgbClr val="FFFF00"/>
              </a:buClr>
            </a:pPr>
            <a:r>
              <a:rPr lang="zh-CN" altLang="en-US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240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49278" name="组合 649277"/>
          <p:cNvGrpSpPr/>
          <p:nvPr/>
        </p:nvGrpSpPr>
        <p:grpSpPr>
          <a:xfrm>
            <a:off x="1494155" y="1966913"/>
            <a:ext cx="6478588" cy="1512888"/>
            <a:chOff x="793" y="1239"/>
            <a:chExt cx="4081" cy="953"/>
          </a:xfrm>
        </p:grpSpPr>
        <p:sp>
          <p:nvSpPr>
            <p:cNvPr id="649233" name="矩形 649232"/>
            <p:cNvSpPr/>
            <p:nvPr/>
          </p:nvSpPr>
          <p:spPr>
            <a:xfrm>
              <a:off x="1549" y="1239"/>
              <a:ext cx="38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如果</a:t>
              </a:r>
              <a:endPara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9252" name="矩形 649251"/>
            <p:cNvSpPr/>
            <p:nvPr/>
          </p:nvSpPr>
          <p:spPr>
            <a:xfrm>
              <a:off x="3129" y="1239"/>
              <a:ext cx="687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且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&gt; 0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9254" name="矩形 649253"/>
            <p:cNvSpPr/>
            <p:nvPr/>
          </p:nvSpPr>
          <p:spPr>
            <a:xfrm>
              <a:off x="3915" y="1239"/>
              <a:ext cx="78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24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或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&lt; 0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9256" name="矩形 649255"/>
            <p:cNvSpPr/>
            <p:nvPr/>
          </p:nvSpPr>
          <p:spPr>
            <a:xfrm>
              <a:off x="4777" y="1239"/>
              <a:ext cx="9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9257" name="矩形 649256"/>
            <p:cNvSpPr/>
            <p:nvPr/>
          </p:nvSpPr>
          <p:spPr>
            <a:xfrm>
              <a:off x="793" y="1599"/>
              <a:ext cx="1887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那么存在正整数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 &gt; 0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9259" name="矩形 649258"/>
            <p:cNvSpPr/>
            <p:nvPr/>
          </p:nvSpPr>
          <p:spPr>
            <a:xfrm>
              <a:off x="2864" y="1610"/>
              <a:ext cx="74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当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 &gt; N</a:t>
              </a:r>
              <a:endPara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9261" name="矩形 649260"/>
            <p:cNvSpPr/>
            <p:nvPr/>
          </p:nvSpPr>
          <p:spPr>
            <a:xfrm>
              <a:off x="3651" y="1610"/>
              <a:ext cx="6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时</a:t>
              </a:r>
              <a:r>
                <a:rPr lang="en-US" altLang="zh-CN" sz="24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4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都有</a:t>
              </a:r>
              <a:endPara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49263" name="矩形 649262"/>
            <p:cNvSpPr/>
            <p:nvPr/>
          </p:nvSpPr>
          <p:spPr>
            <a:xfrm>
              <a:off x="1429" y="1962"/>
              <a:ext cx="290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24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或</a:t>
              </a:r>
              <a:endPara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9265" name="矩形 649264"/>
            <p:cNvSpPr/>
            <p:nvPr/>
          </p:nvSpPr>
          <p:spPr>
            <a:xfrm>
              <a:off x="2368" y="1962"/>
              <a:ext cx="9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l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endPara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57020" y="3072130"/>
            <a:ext cx="947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n </a:t>
            </a:r>
            <a:r>
              <a:rPr lang="en-US" altLang="zh-CN" sz="2400">
                <a:latin typeface="Times New Roman" panose="02020603050405020304" pitchFamily="18" charset="0"/>
              </a:rPr>
              <a:t>&gt; 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5610" y="3055620"/>
            <a:ext cx="1173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n </a:t>
            </a:r>
            <a:r>
              <a:rPr lang="en-US" altLang="zh-CN" sz="2400">
                <a:latin typeface="Times New Roman" panose="02020603050405020304" pitchFamily="18" charset="0"/>
              </a:rPr>
              <a:t> &lt; 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8845" y="1843405"/>
          <a:ext cx="167132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47700" imgH="279400" progId="Equation.DSMT4">
                  <p:embed/>
                </p:oleObj>
              </mc:Choice>
              <mc:Fallback>
                <p:oleObj name="" r:id="rId1" imgW="647700" imgH="2794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8845" y="1843405"/>
                        <a:ext cx="1671320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1" grpId="0"/>
      <p:bldP spid="6492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0245" name="文本框 650244"/>
          <p:cNvSpPr txBox="1"/>
          <p:nvPr/>
        </p:nvSpPr>
        <p:spPr>
          <a:xfrm>
            <a:off x="644208" y="617538"/>
            <a:ext cx="6532880" cy="5905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（四）收敛数列与其子数列间的关系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50278" name="矩形 650277"/>
          <p:cNvSpPr/>
          <p:nvPr/>
        </p:nvSpPr>
        <p:spPr>
          <a:xfrm>
            <a:off x="819785" y="2065973"/>
            <a:ext cx="7861300" cy="15160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在数列中任意抽取无限多项并保持这些项在原数列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aseline="-25000" err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中的先后次序，这样得到的一个数列称为原数列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aseline="-25000" err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的子数列（或子列）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0293" name="文本框 650292"/>
          <p:cNvSpPr txBox="1"/>
          <p:nvPr/>
        </p:nvSpPr>
        <p:spPr>
          <a:xfrm>
            <a:off x="891540" y="1557655"/>
            <a:ext cx="248348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>
              <a:buClr>
                <a:srgbClr val="FFFF00"/>
              </a:buClr>
            </a:pPr>
            <a:r>
              <a:rPr lang="zh-CN" altLang="en-US" sz="28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子数列概念</a:t>
            </a:r>
            <a:endParaRPr lang="zh-CN" altLang="en-US" sz="2800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40385" y="1557020"/>
            <a:ext cx="8039735" cy="1230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4341" name="文本框 654340"/>
          <p:cNvSpPr txBox="1"/>
          <p:nvPr/>
        </p:nvSpPr>
        <p:spPr>
          <a:xfrm>
            <a:off x="428943" y="617538"/>
            <a:ext cx="6532880" cy="5905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（四）收敛数列与其子数列间的关系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54363" name="文本框 654362"/>
          <p:cNvSpPr txBox="1"/>
          <p:nvPr/>
        </p:nvSpPr>
        <p:spPr>
          <a:xfrm>
            <a:off x="758190" y="1675130"/>
            <a:ext cx="7720330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l"/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定理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：如果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数列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i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收敛于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，那么它任一子数列也收敛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54364" name="矩形 654363"/>
          <p:cNvSpPr/>
          <p:nvPr/>
        </p:nvSpPr>
        <p:spPr>
          <a:xfrm>
            <a:off x="720090" y="2205673"/>
            <a:ext cx="2143125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l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且极限也是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54365" name="文本框 654364"/>
          <p:cNvSpPr txBox="1"/>
          <p:nvPr/>
        </p:nvSpPr>
        <p:spPr>
          <a:xfrm>
            <a:off x="770890" y="3358198"/>
            <a:ext cx="7303770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l"/>
            <a:r>
              <a:rPr lang="zh-CN" altLang="en-US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：如果数列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i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有两个子数列收敛于不同的极限，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4366" name="矩形 654365"/>
          <p:cNvSpPr/>
          <p:nvPr/>
        </p:nvSpPr>
        <p:spPr>
          <a:xfrm>
            <a:off x="1689100" y="3856355"/>
            <a:ext cx="27178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algn="l"/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那么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400" i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i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是发散的．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4367" name="文本框 654366"/>
          <p:cNvSpPr txBox="1"/>
          <p:nvPr/>
        </p:nvSpPr>
        <p:spPr>
          <a:xfrm>
            <a:off x="1006475" y="4729163"/>
            <a:ext cx="798513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l"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endParaRPr lang="zh-CN" altLang="en-US" sz="240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5940" y="4608195"/>
          <a:ext cx="1519555" cy="60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71500" imgH="228600" progId="Equation.DSMT4">
                  <p:embed/>
                </p:oleObj>
              </mc:Choice>
              <mc:Fallback>
                <p:oleObj name="" r:id="rId1" imgW="571500" imgH="2286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5940" y="4608195"/>
                        <a:ext cx="1519555" cy="607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2052" name="标题 642051"/>
          <p:cNvSpPr>
            <a:spLocks noGrp="1"/>
          </p:cNvSpPr>
          <p:nvPr>
            <p:ph type="title"/>
          </p:nvPr>
        </p:nvSpPr>
        <p:spPr>
          <a:xfrm>
            <a:off x="959485" y="7734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l"/>
            <a:r>
              <a:rPr lang="zh-CN" altLang="en-US" dirty="0">
                <a:solidFill>
                  <a:srgbClr val="FFFFFF"/>
                </a:solidFill>
                <a:ea typeface="华文行楷" panose="02010800040101010101" pitchFamily="2" charset="-122"/>
              </a:rPr>
              <a:t>您知道吗？</a:t>
            </a:r>
            <a:endParaRPr lang="zh-CN" altLang="en-US" dirty="0">
              <a:solidFill>
                <a:srgbClr val="FFFFFF"/>
              </a:solidFill>
              <a:ea typeface="华文行楷" panose="02010800040101010101" pitchFamily="2" charset="-122"/>
            </a:endParaRPr>
          </a:p>
        </p:txBody>
      </p:sp>
      <p:sp>
        <p:nvSpPr>
          <p:cNvPr id="642054" name="文本占位符 642053"/>
          <p:cNvSpPr>
            <a:spLocks noGrp="1"/>
          </p:cNvSpPr>
          <p:nvPr>
            <p:ph type="body" sz="half" idx="2"/>
          </p:nvPr>
        </p:nvSpPr>
        <p:spPr>
          <a:xfrm>
            <a:off x="3708400" y="1065213"/>
            <a:ext cx="4475163" cy="4525962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刘徽</a:t>
            </a:r>
            <a:r>
              <a:rPr lang="en-US" altLang="zh-CN" sz="2800" b="1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(225—</a:t>
            </a:r>
            <a:r>
              <a:rPr lang="en-US" altLang="zh-CN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295</a:t>
            </a:r>
            <a:r>
              <a:rPr lang="zh-CN" altLang="en-US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）用割圆术算到了内接正</a:t>
            </a:r>
            <a:r>
              <a:rPr lang="en-US" altLang="zh-CN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3072</a:t>
            </a:r>
            <a:r>
              <a:rPr lang="zh-CN" altLang="en-US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边形的面积</a:t>
            </a:r>
            <a:r>
              <a:rPr lang="en-US" altLang="zh-CN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求得</a:t>
            </a:r>
            <a:r>
              <a:rPr lang="en-US" altLang="zh-CN" sz="2800" b="1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π=3.1416</a:t>
            </a:r>
            <a:endParaRPr lang="en-US" altLang="zh-CN" sz="2800" b="1">
              <a:solidFill>
                <a:srgbClr val="FFFF66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FFFF66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祖冲之（</a:t>
            </a:r>
            <a:r>
              <a:rPr lang="en-US" altLang="zh-CN" sz="2800" b="1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429—</a:t>
            </a:r>
            <a:r>
              <a:rPr lang="en-US" altLang="zh-CN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500</a:t>
            </a:r>
            <a:r>
              <a:rPr lang="zh-CN" altLang="en-US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）用割圆术算到了内接正</a:t>
            </a:r>
            <a:r>
              <a:rPr lang="en-US" altLang="zh-CN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24576</a:t>
            </a:r>
            <a:r>
              <a:rPr lang="zh-CN" altLang="en-US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边形的面积</a:t>
            </a:r>
            <a:r>
              <a:rPr lang="en-US" altLang="zh-CN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求得</a:t>
            </a:r>
            <a:r>
              <a:rPr lang="en-US" altLang="zh-CN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π</a:t>
            </a:r>
            <a:r>
              <a:rPr lang="zh-CN" altLang="en-US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在</a:t>
            </a:r>
            <a:r>
              <a:rPr lang="en-US" altLang="zh-CN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3.1415926</a:t>
            </a:r>
            <a:r>
              <a:rPr lang="zh-CN" altLang="en-US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与</a:t>
            </a:r>
            <a:r>
              <a:rPr lang="en-US" altLang="zh-CN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3.1415927</a:t>
            </a:r>
            <a:r>
              <a:rPr lang="zh-CN" altLang="en-US" sz="2800" b="1" dirty="0">
                <a:solidFill>
                  <a:srgbClr val="FFFF66"/>
                </a:solidFill>
                <a:latin typeface="仿宋" panose="02010609060101010101" charset="-122"/>
                <a:ea typeface="仿宋" panose="02010609060101010101" charset="-122"/>
              </a:rPr>
              <a:t>之间</a:t>
            </a:r>
            <a:endParaRPr lang="zh-CN" altLang="en-US" sz="2800" b="1" dirty="0">
              <a:solidFill>
                <a:srgbClr val="FFFF66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solidFill>
                <a:srgbClr val="FFFF66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642055" name="联机映像占位符 642054" descr="j0299125"/>
          <p:cNvPicPr>
            <a:picLocks noGrp="1" noChangeAspect="1"/>
          </p:cNvPicPr>
          <p:nvPr>
            <p:ph type="clipArt" sz="half" idx="1"/>
          </p:nvPr>
        </p:nvPicPr>
        <p:blipFill>
          <a:blip r:embed="rId1"/>
          <a:stretch>
            <a:fillRect/>
          </a:stretch>
        </p:blipFill>
        <p:spPr>
          <a:xfrm>
            <a:off x="900113" y="1695450"/>
            <a:ext cx="2305050" cy="284956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0485" name="文本框 660484"/>
          <p:cNvSpPr txBox="1"/>
          <p:nvPr/>
        </p:nvSpPr>
        <p:spPr>
          <a:xfrm>
            <a:off x="1044575" y="1004570"/>
            <a:ext cx="53587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求半径为 </a:t>
            </a: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的圆的面积</a:t>
            </a:r>
            <a:r>
              <a:rPr lang="en-US" altLang="zh-CN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endParaRPr lang="en-US" altLang="zh-CN" i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0487" name="文本框 660486"/>
          <p:cNvSpPr txBox="1"/>
          <p:nvPr/>
        </p:nvSpPr>
        <p:spPr>
          <a:xfrm>
            <a:off x="1401128" y="1773555"/>
            <a:ext cx="385762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>
              <a:spcBef>
                <a:spcPct val="0"/>
              </a:spcBef>
            </a:pP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作圆的内接正多边形</a:t>
            </a:r>
            <a:endParaRPr lang="zh-CN" altLang="en-US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0489" name="文本框 660488"/>
          <p:cNvSpPr txBox="1"/>
          <p:nvPr/>
        </p:nvSpPr>
        <p:spPr>
          <a:xfrm>
            <a:off x="974725" y="3662363"/>
            <a:ext cx="314325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/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800" baseline="-250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2800" i="1" baseline="-2500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0492" name="文本框 660491"/>
          <p:cNvSpPr txBox="1"/>
          <p:nvPr/>
        </p:nvSpPr>
        <p:spPr>
          <a:xfrm>
            <a:off x="2003108" y="3709988"/>
            <a:ext cx="314325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/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800" baseline="-250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endParaRPr lang="en-US" altLang="zh-CN" sz="2800" baseline="-2500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0494" name="椭圆 660493"/>
          <p:cNvSpPr/>
          <p:nvPr/>
        </p:nvSpPr>
        <p:spPr>
          <a:xfrm>
            <a:off x="7668260" y="2626995"/>
            <a:ext cx="1035685" cy="10191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graphicFrame>
        <p:nvGraphicFramePr>
          <p:cNvPr id="660496" name="对象 660495"/>
          <p:cNvGraphicFramePr/>
          <p:nvPr/>
        </p:nvGraphicFramePr>
        <p:xfrm>
          <a:off x="1361123" y="375158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1123" y="375158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0498" name="文本框 660497"/>
          <p:cNvSpPr txBox="1"/>
          <p:nvPr/>
        </p:nvSpPr>
        <p:spPr>
          <a:xfrm>
            <a:off x="3138488" y="3690620"/>
            <a:ext cx="314325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spcBef>
                <a:spcPct val="0"/>
              </a:spcBef>
            </a:pPr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800" baseline="-250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endParaRPr lang="en-US" altLang="zh-CN" sz="2800" baseline="-2500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0501" name="文本框 660500"/>
          <p:cNvSpPr txBox="1"/>
          <p:nvPr/>
        </p:nvSpPr>
        <p:spPr>
          <a:xfrm>
            <a:off x="6738938" y="3712528"/>
            <a:ext cx="325755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/>
            <a:r>
              <a:rPr lang="en-US" altLang="zh-CN" sz="2800" i="1" err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800" i="1" baseline="-25000" err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en-US" altLang="zh-CN" sz="2800" i="1" baseline="-25000" err="1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0503" name="文本框 660502"/>
          <p:cNvSpPr txBox="1"/>
          <p:nvPr/>
        </p:nvSpPr>
        <p:spPr>
          <a:xfrm>
            <a:off x="1757680" y="6054725"/>
            <a:ext cx="1841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endParaRPr dirty="0">
              <a:latin typeface="创艺简魏碑" pitchFamily="2" charset="-122"/>
              <a:ea typeface="创艺简魏碑" pitchFamily="2" charset="-122"/>
            </a:endParaRPr>
          </a:p>
        </p:txBody>
      </p:sp>
      <p:sp>
        <p:nvSpPr>
          <p:cNvPr id="660504" name="文本框 660503"/>
          <p:cNvSpPr txBox="1"/>
          <p:nvPr/>
        </p:nvSpPr>
        <p:spPr>
          <a:xfrm>
            <a:off x="1560195" y="4458018"/>
            <a:ext cx="267589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spcBef>
                <a:spcPct val="0"/>
              </a:spcBef>
            </a:pP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无限增大时</a:t>
            </a:r>
            <a:endParaRPr lang="zh-CN" altLang="en-US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0505" name="文本框 660504"/>
          <p:cNvSpPr txBox="1"/>
          <p:nvPr/>
        </p:nvSpPr>
        <p:spPr>
          <a:xfrm>
            <a:off x="4428490" y="4459288"/>
            <a:ext cx="3048635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spcBef>
                <a:spcPct val="0"/>
              </a:spcBef>
            </a:pPr>
            <a:r>
              <a:rPr lang="en-US" altLang="zh-CN" i="1" err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i="1" baseline="-25000" err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的变化趋势为</a:t>
            </a:r>
            <a:r>
              <a:rPr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endParaRPr lang="en-US" altLang="zh-CN" i="1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638175" y="2733040"/>
            <a:ext cx="908685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八边形 4"/>
          <p:cNvSpPr/>
          <p:nvPr/>
        </p:nvSpPr>
        <p:spPr>
          <a:xfrm>
            <a:off x="3997960" y="2677160"/>
            <a:ext cx="951865" cy="94361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十边形 5"/>
          <p:cNvSpPr/>
          <p:nvPr/>
        </p:nvSpPr>
        <p:spPr>
          <a:xfrm>
            <a:off x="5158740" y="2677160"/>
            <a:ext cx="1027430" cy="968375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" name="十二边形 6"/>
          <p:cNvSpPr/>
          <p:nvPr/>
        </p:nvSpPr>
        <p:spPr>
          <a:xfrm>
            <a:off x="6353810" y="2637155"/>
            <a:ext cx="995680" cy="100838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788160" y="2733040"/>
            <a:ext cx="79946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2785745" y="2677160"/>
            <a:ext cx="1007745" cy="8959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41813" y="3745865"/>
            <a:ext cx="314325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spcBef>
                <a:spcPct val="0"/>
              </a:spcBef>
            </a:pPr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800" baseline="-250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endParaRPr lang="en-US" altLang="zh-CN" sz="2800" baseline="-2500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89893" y="3745865"/>
            <a:ext cx="431165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spcBef>
                <a:spcPct val="0"/>
              </a:spcBef>
            </a:pPr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800" baseline="-250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endParaRPr lang="en-US" altLang="zh-CN" sz="2800" baseline="-2500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73073" y="3745865"/>
            <a:ext cx="197485" cy="4305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spcBef>
                <a:spcPct val="0"/>
              </a:spcBef>
            </a:pPr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endParaRPr lang="en-US" altLang="zh-CN" sz="2800" i="1" baseline="-250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7308215" y="3788410"/>
            <a:ext cx="504190" cy="288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71760" name="对象 671759"/>
          <p:cNvGraphicFramePr/>
          <p:nvPr/>
        </p:nvGraphicFramePr>
        <p:xfrm>
          <a:off x="1145858" y="360807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5858" y="360807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70" name="文本框 671769"/>
          <p:cNvSpPr txBox="1"/>
          <p:nvPr/>
        </p:nvSpPr>
        <p:spPr>
          <a:xfrm>
            <a:off x="726440" y="944245"/>
            <a:ext cx="71647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2“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一尺之棰，日取其半，万世不竭”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1772" name="文本框 671771"/>
          <p:cNvSpPr txBox="1"/>
          <p:nvPr/>
        </p:nvSpPr>
        <p:spPr>
          <a:xfrm>
            <a:off x="1263333" y="2552700"/>
            <a:ext cx="1531937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spcBef>
                <a:spcPct val="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第一天后：</a:t>
            </a:r>
            <a:endParaRPr lang="zh-CN" altLang="en-US" sz="2400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1773" name="文本框 671772"/>
          <p:cNvSpPr txBox="1"/>
          <p:nvPr/>
        </p:nvSpPr>
        <p:spPr>
          <a:xfrm>
            <a:off x="6557963" y="2514283"/>
            <a:ext cx="388937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/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endParaRPr lang="en-US" altLang="zh-CN" sz="2400" baseline="-250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1775" name="文本框 671774"/>
          <p:cNvSpPr txBox="1"/>
          <p:nvPr/>
        </p:nvSpPr>
        <p:spPr>
          <a:xfrm>
            <a:off x="1263333" y="3211195"/>
            <a:ext cx="1531937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spcBef>
                <a:spcPct val="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第二天后：</a:t>
            </a:r>
            <a:endParaRPr lang="zh-CN" altLang="en-US" sz="2400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1776" name="圆柱形 671775"/>
          <p:cNvSpPr/>
          <p:nvPr/>
        </p:nvSpPr>
        <p:spPr>
          <a:xfrm rot="5400000">
            <a:off x="4209415" y="1088390"/>
            <a:ext cx="76200" cy="1965325"/>
          </a:xfrm>
          <a:prstGeom prst="can">
            <a:avLst>
              <a:gd name="adj" fmla="val 222282"/>
            </a:avLst>
          </a:pr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71777" name="文本框 671776"/>
          <p:cNvSpPr txBox="1"/>
          <p:nvPr/>
        </p:nvSpPr>
        <p:spPr>
          <a:xfrm>
            <a:off x="6567488" y="3102610"/>
            <a:ext cx="490537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/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r>
              <a:rPr lang="en-US" altLang="zh-CN" sz="2400" baseline="300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400" baseline="300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1779" name="文本框 671778"/>
          <p:cNvSpPr txBox="1"/>
          <p:nvPr/>
        </p:nvSpPr>
        <p:spPr>
          <a:xfrm>
            <a:off x="1276033" y="3909378"/>
            <a:ext cx="1531937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spcBef>
                <a:spcPct val="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第三天后：</a:t>
            </a:r>
            <a:endParaRPr lang="zh-CN" altLang="en-US" sz="2400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1780" name="文本框 671779"/>
          <p:cNvSpPr txBox="1"/>
          <p:nvPr/>
        </p:nvSpPr>
        <p:spPr>
          <a:xfrm>
            <a:off x="6567488" y="3926840"/>
            <a:ext cx="490537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/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r>
              <a:rPr lang="en-US" altLang="zh-CN" sz="2400" baseline="300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lang="en-US" altLang="zh-CN" sz="2400" baseline="300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1782" name="文本框 671781"/>
          <p:cNvSpPr txBox="1"/>
          <p:nvPr/>
        </p:nvSpPr>
        <p:spPr>
          <a:xfrm>
            <a:off x="1538605" y="4338003"/>
            <a:ext cx="60960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/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endParaRPr lang="en-US" altLang="zh-CN" sz="240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1783" name="文本框 671782"/>
          <p:cNvSpPr txBox="1"/>
          <p:nvPr/>
        </p:nvSpPr>
        <p:spPr>
          <a:xfrm>
            <a:off x="6503670" y="4860925"/>
            <a:ext cx="501650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/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r>
              <a:rPr lang="en-US" altLang="zh-CN" sz="2400" i="1" baseline="300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en-US" altLang="zh-CN" sz="2400" i="1" baseline="300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1785" name="文本框 671784"/>
          <p:cNvSpPr txBox="1"/>
          <p:nvPr/>
        </p:nvSpPr>
        <p:spPr>
          <a:xfrm>
            <a:off x="1347788" y="5634673"/>
            <a:ext cx="267589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无限增大时</a:t>
            </a:r>
            <a:endParaRPr lang="zh-CN" altLang="en-US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1786" name="文本框 671785"/>
          <p:cNvSpPr txBox="1"/>
          <p:nvPr/>
        </p:nvSpPr>
        <p:spPr>
          <a:xfrm>
            <a:off x="4160203" y="5607368"/>
            <a:ext cx="3524250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r>
              <a:rPr lang="en-US" altLang="zh-CN" i="1" baseline="30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的变化趋势为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圆柱形 1"/>
          <p:cNvSpPr/>
          <p:nvPr/>
        </p:nvSpPr>
        <p:spPr>
          <a:xfrm rot="5400000">
            <a:off x="3718560" y="2192020"/>
            <a:ext cx="81280" cy="1021715"/>
          </a:xfrm>
          <a:prstGeom prst="can">
            <a:avLst>
              <a:gd name="adj" fmla="val 222282"/>
            </a:avLst>
          </a:pr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" name="圆柱形 2"/>
          <p:cNvSpPr/>
          <p:nvPr/>
        </p:nvSpPr>
        <p:spPr>
          <a:xfrm rot="5400000" flipH="1">
            <a:off x="3472180" y="3102610"/>
            <a:ext cx="76200" cy="501015"/>
          </a:xfrm>
          <a:prstGeom prst="can">
            <a:avLst>
              <a:gd name="adj" fmla="val 222282"/>
            </a:avLst>
          </a:pr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圆柱形 3"/>
          <p:cNvSpPr/>
          <p:nvPr/>
        </p:nvSpPr>
        <p:spPr>
          <a:xfrm rot="5400000">
            <a:off x="3371215" y="3919220"/>
            <a:ext cx="86360" cy="299720"/>
          </a:xfrm>
          <a:prstGeom prst="can">
            <a:avLst>
              <a:gd name="adj" fmla="val 222282"/>
            </a:avLst>
          </a:pr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31278" y="4825683"/>
            <a:ext cx="1531620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>
              <a:spcBef>
                <a:spcPct val="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24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天后：</a:t>
            </a:r>
            <a:endParaRPr lang="zh-CN" altLang="en-US" sz="2400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圆柱形 6"/>
          <p:cNvSpPr/>
          <p:nvPr/>
        </p:nvSpPr>
        <p:spPr>
          <a:xfrm rot="5400000">
            <a:off x="3237865" y="4974590"/>
            <a:ext cx="76200" cy="76200"/>
          </a:xfrm>
          <a:prstGeom prst="can">
            <a:avLst>
              <a:gd name="adj" fmla="val 222282"/>
            </a:avLst>
          </a:pr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0763" name="文本框 670762"/>
          <p:cNvSpPr txBox="1"/>
          <p:nvPr/>
        </p:nvSpPr>
        <p:spPr>
          <a:xfrm>
            <a:off x="2830830" y="1444625"/>
            <a:ext cx="1242695" cy="49212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000000"/>
            </a:outerShdw>
          </a:effectLst>
        </p:spPr>
        <p:txBody>
          <a:bodyPr wrap="none" lIns="0" tIns="0" rIns="18000" bIns="0" anchor="t">
            <a:spAutoFit/>
          </a:bodyPr>
          <a:p>
            <a:pPr algn="l">
              <a:spcBef>
                <a:spcPct val="0"/>
              </a:spcBef>
            </a:pP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极限：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0764" name="文本框 670763"/>
          <p:cNvSpPr txBox="1"/>
          <p:nvPr/>
        </p:nvSpPr>
        <p:spPr>
          <a:xfrm>
            <a:off x="3749993" y="1450975"/>
            <a:ext cx="2858135" cy="49212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000000"/>
            </a:outerShdw>
          </a:effectLst>
        </p:spPr>
        <p:txBody>
          <a:bodyPr wrap="none" lIns="0" tIns="0" rIns="0" bIns="0" anchor="t">
            <a:spAutoFit/>
          </a:bodyPr>
          <a:p>
            <a:pPr algn="l">
              <a:spcBef>
                <a:spcPct val="0"/>
              </a:spcBef>
            </a:pP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变量的变化趋势</a:t>
            </a:r>
            <a:endParaRPr lang="zh-CN" altLang="en-US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0415" y="2419985"/>
            <a:ext cx="1583690" cy="864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6"/>
                </a:solidFill>
              </a:rPr>
              <a:t>变量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78145" y="2403475"/>
            <a:ext cx="1583690" cy="864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6"/>
                </a:solidFill>
              </a:rPr>
              <a:t>常量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137660" y="2707640"/>
            <a:ext cx="936625" cy="28829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8194" name="文本框 648193"/>
          <p:cNvSpPr txBox="1"/>
          <p:nvPr/>
        </p:nvSpPr>
        <p:spPr>
          <a:xfrm>
            <a:off x="1865948" y="2790825"/>
            <a:ext cx="5940425" cy="706755"/>
          </a:xfrm>
          <a:prstGeom prst="rect">
            <a:avLst/>
          </a:prstGeom>
          <a:noFill/>
          <a:ln w="9525">
            <a:noFill/>
          </a:ln>
          <a:effectLst>
            <a:outerShdw dist="63500" dir="3187806" algn="ctr" rotWithShape="0">
              <a:schemeClr val="tx2"/>
            </a:outerShdw>
          </a:effectLst>
        </p:spPr>
        <p:txBody>
          <a:bodyPr>
            <a:spAutoFit/>
          </a:bodyPr>
          <a:p>
            <a:pPr algn="ctr">
              <a:buClrTx/>
            </a:pPr>
            <a:r>
              <a:rPr lang="zh-CN" altLang="en-US" sz="40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数列极限的概念</a:t>
            </a:r>
            <a:endParaRPr lang="zh-CN" altLang="en-US" sz="40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69" name="对象 11265"/>
          <p:cNvGraphicFramePr/>
          <p:nvPr/>
        </p:nvGraphicFramePr>
        <p:xfrm>
          <a:off x="2842419" y="4724877"/>
          <a:ext cx="3530600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320165" imgH="203200" progId="Equation.DSMT4">
                  <p:embed/>
                </p:oleObj>
              </mc:Choice>
              <mc:Fallback>
                <p:oleObj name="" r:id="rId1" imgW="1320165" imgH="203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2419" y="4724877"/>
                        <a:ext cx="3530600" cy="494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矩形 11266"/>
          <p:cNvSpPr/>
          <p:nvPr/>
        </p:nvSpPr>
        <p:spPr>
          <a:xfrm>
            <a:off x="1042988" y="1101408"/>
            <a:ext cx="230981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数列的定义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72" name="对象 11268"/>
          <p:cNvGraphicFramePr/>
          <p:nvPr/>
        </p:nvGraphicFramePr>
        <p:xfrm>
          <a:off x="2786698" y="2027397"/>
          <a:ext cx="3497580" cy="53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1485900" imgH="228600" progId="Equation.DSMT4">
                  <p:embed/>
                </p:oleObj>
              </mc:Choice>
              <mc:Fallback>
                <p:oleObj name="" r:id="rId3" imgW="1485900" imgH="2286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6698" y="2027397"/>
                        <a:ext cx="3497580" cy="538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文本框 11269"/>
          <p:cNvSpPr txBox="1"/>
          <p:nvPr/>
        </p:nvSpPr>
        <p:spPr>
          <a:xfrm>
            <a:off x="1081088" y="2025968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整标函数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文本框 11270"/>
          <p:cNvSpPr txBox="1"/>
          <p:nvPr/>
        </p:nvSpPr>
        <p:spPr>
          <a:xfrm>
            <a:off x="1690688" y="3043238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数列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75" name="对象 11271"/>
          <p:cNvGraphicFramePr/>
          <p:nvPr/>
        </p:nvGraphicFramePr>
        <p:xfrm>
          <a:off x="2800986" y="2997042"/>
          <a:ext cx="3916680" cy="53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1663700" imgH="228600" progId="Equation.DSMT4">
                  <p:embed/>
                </p:oleObj>
              </mc:Choice>
              <mc:Fallback>
                <p:oleObj name="" r:id="rId5" imgW="1663700" imgH="2286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0986" y="2997042"/>
                        <a:ext cx="3916680" cy="538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文本框 11272"/>
          <p:cNvSpPr txBox="1"/>
          <p:nvPr/>
        </p:nvSpPr>
        <p:spPr>
          <a:xfrm>
            <a:off x="1403350" y="3835400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展开有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77" name="对象 11273"/>
          <p:cNvGraphicFramePr/>
          <p:nvPr/>
        </p:nvGraphicFramePr>
        <p:xfrm>
          <a:off x="2883218" y="3789521"/>
          <a:ext cx="2656840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862965" imgH="228600" progId="Equation.DSMT4">
                  <p:embed/>
                </p:oleObj>
              </mc:Choice>
              <mc:Fallback>
                <p:oleObj name="" r:id="rId7" imgW="862965" imgH="228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83218" y="3789521"/>
                        <a:ext cx="2656840" cy="521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文本框 11274"/>
          <p:cNvSpPr txBox="1"/>
          <p:nvPr/>
        </p:nvSpPr>
        <p:spPr>
          <a:xfrm>
            <a:off x="2051050" y="469963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1273"/>
          <p:cNvGraphicFramePr/>
          <p:nvPr/>
        </p:nvGraphicFramePr>
        <p:xfrm>
          <a:off x="2828926" y="5424011"/>
          <a:ext cx="899795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292100" imgH="228600" progId="Equation.DSMT4">
                  <p:embed/>
                </p:oleObj>
              </mc:Choice>
              <mc:Fallback>
                <p:oleObj name="" r:id="rId9" imgW="292100" imgH="228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28926" y="5424011"/>
                        <a:ext cx="899795" cy="521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11269"/>
          <p:cNvSpPr txBox="1"/>
          <p:nvPr/>
        </p:nvSpPr>
        <p:spPr>
          <a:xfrm>
            <a:off x="1799273" y="5453698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简记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矩形 28716"/>
          <p:cNvSpPr/>
          <p:nvPr/>
        </p:nvSpPr>
        <p:spPr>
          <a:xfrm>
            <a:off x="1043305" y="692785"/>
            <a:ext cx="32194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/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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数列的极限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4" name="文本框 28717"/>
          <p:cNvSpPr txBox="1"/>
          <p:nvPr/>
        </p:nvSpPr>
        <p:spPr>
          <a:xfrm>
            <a:off x="990600" y="1524000"/>
            <a:ext cx="3373438" cy="53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Aft>
                <a:spcPct val="20000"/>
              </a:spcAft>
              <a:buClr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数列的变化趋势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3315" name="对象 28721"/>
          <p:cNvGraphicFramePr/>
          <p:nvPr/>
        </p:nvGraphicFramePr>
        <p:xfrm>
          <a:off x="2816543" y="2286000"/>
          <a:ext cx="2703195" cy="6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901700" imgH="254000" progId="Equation.DSMT4">
                  <p:embed/>
                </p:oleObj>
              </mc:Choice>
              <mc:Fallback>
                <p:oleObj name="" r:id="rId1" imgW="901700" imgH="2540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6543" y="2286000"/>
                        <a:ext cx="2703195" cy="697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28723"/>
          <p:cNvGraphicFramePr/>
          <p:nvPr/>
        </p:nvGraphicFramePr>
        <p:xfrm>
          <a:off x="2889885" y="4269105"/>
          <a:ext cx="3050540" cy="6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1041400" imgH="254000" progId="Equation.DSMT4">
                  <p:embed/>
                </p:oleObj>
              </mc:Choice>
              <mc:Fallback>
                <p:oleObj name="" r:id="rId3" imgW="1041400" imgH="2540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9885" y="4269105"/>
                        <a:ext cx="3050540" cy="697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28724"/>
          <p:cNvGraphicFramePr/>
          <p:nvPr/>
        </p:nvGraphicFramePr>
        <p:xfrm>
          <a:off x="2831465" y="3267710"/>
          <a:ext cx="2816225" cy="6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939800" imgH="254000" progId="Equation.DSMT4">
                  <p:embed/>
                </p:oleObj>
              </mc:Choice>
              <mc:Fallback>
                <p:oleObj name="" r:id="rId5" imgW="939800" imgH="2540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1465" y="3267710"/>
                        <a:ext cx="2816225" cy="697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0" name="对象 12289"/>
          <p:cNvGraphicFramePr/>
          <p:nvPr/>
        </p:nvGraphicFramePr>
        <p:xfrm>
          <a:off x="967740" y="1485900"/>
          <a:ext cx="5788025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777365" imgH="405765" progId="Equation.DSMT4">
                  <p:embed/>
                </p:oleObj>
              </mc:Choice>
              <mc:Fallback>
                <p:oleObj name="" r:id="rId1" imgW="1777365" imgH="405765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7740" y="1485900"/>
                        <a:ext cx="5788025" cy="864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对象 12290"/>
          <p:cNvGraphicFramePr/>
          <p:nvPr/>
        </p:nvGraphicFramePr>
        <p:xfrm>
          <a:off x="910590" y="2557780"/>
          <a:ext cx="624459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866900" imgH="405765" progId="Equation.DSMT4">
                  <p:embed/>
                </p:oleObj>
              </mc:Choice>
              <mc:Fallback>
                <p:oleObj name="" r:id="rId3" imgW="1866900" imgH="405765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0590" y="2557780"/>
                        <a:ext cx="6244590" cy="893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12291"/>
          <p:cNvGraphicFramePr/>
          <p:nvPr/>
        </p:nvGraphicFramePr>
        <p:xfrm>
          <a:off x="900748" y="3717290"/>
          <a:ext cx="54006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1587500" imgH="228600" progId="Equation.DSMT4">
                  <p:embed/>
                </p:oleObj>
              </mc:Choice>
              <mc:Fallback>
                <p:oleObj name="" r:id="rId5" imgW="1587500" imgH="228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748" y="3717290"/>
                        <a:ext cx="540067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12292"/>
          <p:cNvGraphicFramePr/>
          <p:nvPr/>
        </p:nvGraphicFramePr>
        <p:xfrm>
          <a:off x="923131" y="4416267"/>
          <a:ext cx="6817995" cy="87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1955800" imgH="419100" progId="Equation.DSMT4">
                  <p:embed/>
                </p:oleObj>
              </mc:Choice>
              <mc:Fallback>
                <p:oleObj name="" r:id="rId7" imgW="1955800" imgH="4191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3131" y="4416267"/>
                        <a:ext cx="6817995" cy="878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12293"/>
          <p:cNvGraphicFramePr/>
          <p:nvPr/>
        </p:nvGraphicFramePr>
        <p:xfrm>
          <a:off x="897255" y="5473065"/>
          <a:ext cx="773493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2222500" imgH="405765" progId="Equation.DSMT4">
                  <p:embed/>
                </p:oleObj>
              </mc:Choice>
              <mc:Fallback>
                <p:oleObj name="" r:id="rId9" imgW="2222500" imgH="405765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255" y="5473065"/>
                        <a:ext cx="773493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矩形 12295"/>
          <p:cNvSpPr/>
          <p:nvPr/>
        </p:nvSpPr>
        <p:spPr>
          <a:xfrm>
            <a:off x="1042988" y="814388"/>
            <a:ext cx="238601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数列的例子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演示文稿1">
  <a:themeElements>
    <a:clrScheme name="">
      <a:dk1>
        <a:srgbClr val="FFFFFF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DCDCDC"/>
      </a:accent4>
      <a:accent5>
        <a:srgbClr val="E2E2CA"/>
      </a:accent5>
      <a:accent6>
        <a:srgbClr val="002D5B"/>
      </a:accent6>
      <a:hlink>
        <a:srgbClr val="003366"/>
      </a:hlink>
      <a:folHlink>
        <a:srgbClr val="800000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9999"/>
        </a:lt1>
        <a:dk2>
          <a:srgbClr val="FFFF99"/>
        </a:dk2>
        <a:lt2>
          <a:srgbClr val="008080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CDCAF"/>
        </a:accent4>
        <a:accent5>
          <a:srgbClr val="ADB9CA"/>
        </a:accent5>
        <a:accent6>
          <a:srgbClr val="E5E589"/>
        </a:accent6>
        <a:hlink>
          <a:srgbClr val="FFFF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7"/>
        </a:accent4>
        <a:accent5>
          <a:srgbClr val="E2E2CA"/>
        </a:accent5>
        <a:accent6>
          <a:srgbClr val="002D5B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5F5F5F"/>
        </a:lt2>
        <a:accent1>
          <a:srgbClr val="7E003F"/>
        </a:accent1>
        <a:accent2>
          <a:srgbClr val="DDDDDD"/>
        </a:accent2>
        <a:accent3>
          <a:srgbClr val="AAADB9"/>
        </a:accent3>
        <a:accent4>
          <a:srgbClr val="DCDCDC"/>
        </a:accent4>
        <a:accent5>
          <a:srgbClr val="C0AAAF"/>
        </a:accent5>
        <a:accent6>
          <a:srgbClr val="C6C6C6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DCDCDC"/>
        </a:accent4>
        <a:accent5>
          <a:srgbClr val="E2E2CA"/>
        </a:accent5>
        <a:accent6>
          <a:srgbClr val="002D5B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演示文稿1">
  <a:themeElements>
    <a:clrScheme name="">
      <a:dk1>
        <a:srgbClr val="FFFFFF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DCDCDC"/>
      </a:accent4>
      <a:accent5>
        <a:srgbClr val="E2E2CA"/>
      </a:accent5>
      <a:accent6>
        <a:srgbClr val="002D5B"/>
      </a:accent6>
      <a:hlink>
        <a:srgbClr val="003366"/>
      </a:hlink>
      <a:folHlink>
        <a:srgbClr val="800000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9999"/>
        </a:lt1>
        <a:dk2>
          <a:srgbClr val="FFFF99"/>
        </a:dk2>
        <a:lt2>
          <a:srgbClr val="008080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CDCAF"/>
        </a:accent4>
        <a:accent5>
          <a:srgbClr val="ADB9CA"/>
        </a:accent5>
        <a:accent6>
          <a:srgbClr val="E5E589"/>
        </a:accent6>
        <a:hlink>
          <a:srgbClr val="FFFF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7"/>
        </a:accent4>
        <a:accent5>
          <a:srgbClr val="E2E2CA"/>
        </a:accent5>
        <a:accent6>
          <a:srgbClr val="002D5B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5F5F5F"/>
        </a:lt2>
        <a:accent1>
          <a:srgbClr val="7E003F"/>
        </a:accent1>
        <a:accent2>
          <a:srgbClr val="DDDDDD"/>
        </a:accent2>
        <a:accent3>
          <a:srgbClr val="AAADB9"/>
        </a:accent3>
        <a:accent4>
          <a:srgbClr val="DCDCDC"/>
        </a:accent4>
        <a:accent5>
          <a:srgbClr val="C0AAAF"/>
        </a:accent5>
        <a:accent6>
          <a:srgbClr val="C6C6C6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DCDCDC"/>
        </a:accent4>
        <a:accent5>
          <a:srgbClr val="E2E2CA"/>
        </a:accent5>
        <a:accent6>
          <a:srgbClr val="002D5B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Settings\zsj\Application Data\Microsoft\Templates\演示文稿1.pot</Template>
  <TotalTime>0</TotalTime>
  <Words>1331</Words>
  <Application>WPS 演示</Application>
  <PresentationFormat>在屏幕上显示</PresentationFormat>
  <Paragraphs>406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37</vt:i4>
      </vt:variant>
      <vt:variant>
        <vt:lpstr>幻灯片标题</vt:lpstr>
      </vt:variant>
      <vt:variant>
        <vt:i4>25</vt:i4>
      </vt:variant>
    </vt:vector>
  </HeadingPairs>
  <TitlesOfParts>
    <vt:vector size="79" baseType="lpstr">
      <vt:lpstr>Arial</vt:lpstr>
      <vt:lpstr>宋体</vt:lpstr>
      <vt:lpstr>Wingdings</vt:lpstr>
      <vt:lpstr>创艺简魏碑</vt:lpstr>
      <vt:lpstr>Times New Roman</vt:lpstr>
      <vt:lpstr>隶书</vt:lpstr>
      <vt:lpstr>黑体</vt:lpstr>
      <vt:lpstr>楷体_GB2312</vt:lpstr>
      <vt:lpstr>华文中宋</vt:lpstr>
      <vt:lpstr>微软雅黑</vt:lpstr>
      <vt:lpstr>Arial Unicode MS</vt:lpstr>
      <vt:lpstr>Symbol</vt:lpstr>
      <vt:lpstr>华文行楷</vt:lpstr>
      <vt:lpstr>仿宋</vt:lpstr>
      <vt:lpstr>新宋体</vt:lpstr>
      <vt:lpstr>演示文稿1</vt:lpstr>
      <vt:lpstr>1_演示文稿1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您知道吗？</vt:lpstr>
    </vt:vector>
  </TitlesOfParts>
  <Company>sjgs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sjgs</dc:creator>
  <cp:lastModifiedBy>Administrator</cp:lastModifiedBy>
  <cp:revision>208</cp:revision>
  <cp:lastPrinted>2000-06-27T07:56:00Z</cp:lastPrinted>
  <dcterms:created xsi:type="dcterms:W3CDTF">2000-06-27T03:05:00Z</dcterms:created>
  <dcterms:modified xsi:type="dcterms:W3CDTF">2017-10-14T08:20:11Z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