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5" r:id="rId3"/>
    <p:sldId id="259" r:id="rId4"/>
    <p:sldId id="277" r:id="rId5"/>
    <p:sldId id="278" r:id="rId6"/>
    <p:sldId id="280" r:id="rId7"/>
    <p:sldId id="269" r:id="rId8"/>
    <p:sldId id="281" r:id="rId9"/>
    <p:sldId id="282" r:id="rId10"/>
    <p:sldId id="261" r:id="rId11"/>
    <p:sldId id="283" r:id="rId12"/>
    <p:sldId id="284" r:id="rId13"/>
    <p:sldId id="262" r:id="rId14"/>
    <p:sldId id="270" r:id="rId15"/>
    <p:sldId id="285" r:id="rId16"/>
    <p:sldId id="286" r:id="rId17"/>
    <p:sldId id="272" r:id="rId18"/>
    <p:sldId id="266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08B33-BE33-8DF1-D5EA-053634EDF41D}" v="34" dt="2025-03-31T15:53:12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23D1F-5926-4535-A4D2-C1775701C953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4BC5652-D9F5-4434-9CA7-8C41A3623DB4}">
      <dgm:prSet/>
      <dgm:spPr/>
      <dgm:t>
        <a:bodyPr/>
        <a:lstStyle/>
        <a:p>
          <a:r>
            <a:rPr lang="en-US" b="1"/>
            <a:t>Discriminative Methods</a:t>
          </a:r>
          <a:r>
            <a:rPr lang="en-US"/>
            <a:t> (e.g., MiDaS, Depth Anything, Metric3D)</a:t>
          </a:r>
        </a:p>
      </dgm:t>
    </dgm:pt>
    <dgm:pt modelId="{710587A1-868B-40AB-A765-02C8CD4A06DB}" type="parTrans" cxnId="{C7BB92C3-EB6C-4BD8-B2D2-7BE996C60D86}">
      <dgm:prSet/>
      <dgm:spPr/>
      <dgm:t>
        <a:bodyPr/>
        <a:lstStyle/>
        <a:p>
          <a:endParaRPr lang="en-US"/>
        </a:p>
      </dgm:t>
    </dgm:pt>
    <dgm:pt modelId="{725A1565-BBE8-44DB-AB3A-5D99892D007D}" type="sibTrans" cxnId="{C7BB92C3-EB6C-4BD8-B2D2-7BE996C60D86}">
      <dgm:prSet/>
      <dgm:spPr/>
      <dgm:t>
        <a:bodyPr/>
        <a:lstStyle/>
        <a:p>
          <a:endParaRPr lang="en-US"/>
        </a:p>
      </dgm:t>
    </dgm:pt>
    <dgm:pt modelId="{8887C7FD-2448-450E-9F66-7215CCD9F202}">
      <dgm:prSet/>
      <dgm:spPr/>
      <dgm:t>
        <a:bodyPr/>
        <a:lstStyle/>
        <a:p>
          <a:r>
            <a:rPr lang="en-US"/>
            <a:t>Learn depth from labeled datasets but struggle with fine details</a:t>
          </a:r>
        </a:p>
      </dgm:t>
    </dgm:pt>
    <dgm:pt modelId="{CE5EEC26-456B-422D-985F-5812E501B815}" type="parTrans" cxnId="{6F18A94B-AAE2-405E-B695-5F81B7471A5F}">
      <dgm:prSet/>
      <dgm:spPr/>
      <dgm:t>
        <a:bodyPr/>
        <a:lstStyle/>
        <a:p>
          <a:endParaRPr lang="en-US"/>
        </a:p>
      </dgm:t>
    </dgm:pt>
    <dgm:pt modelId="{C8F403F9-DE48-4035-9739-B8D32BD9418D}" type="sibTrans" cxnId="{6F18A94B-AAE2-405E-B695-5F81B7471A5F}">
      <dgm:prSet/>
      <dgm:spPr/>
      <dgm:t>
        <a:bodyPr/>
        <a:lstStyle/>
        <a:p>
          <a:endParaRPr lang="en-US"/>
        </a:p>
      </dgm:t>
    </dgm:pt>
    <dgm:pt modelId="{29150B13-2A57-4FCE-B466-D668C0C89952}">
      <dgm:prSet/>
      <dgm:spPr/>
      <dgm:t>
        <a:bodyPr/>
        <a:lstStyle/>
        <a:p>
          <a:r>
            <a:rPr lang="en-US" b="1"/>
            <a:t>Generative Diffusion-based Methods</a:t>
          </a:r>
          <a:r>
            <a:rPr lang="en-US"/>
            <a:t> (e.g., Marigold, GeoWizard)</a:t>
          </a:r>
        </a:p>
      </dgm:t>
    </dgm:pt>
    <dgm:pt modelId="{9B6FF102-441C-406D-BB34-8E7FE375505E}" type="parTrans" cxnId="{62B3BEF2-8421-4798-9366-519F06F43BB8}">
      <dgm:prSet/>
      <dgm:spPr/>
      <dgm:t>
        <a:bodyPr/>
        <a:lstStyle/>
        <a:p>
          <a:endParaRPr lang="en-US"/>
        </a:p>
      </dgm:t>
    </dgm:pt>
    <dgm:pt modelId="{B03A0AA5-4F75-4A14-9E7C-6300CF72D3A6}" type="sibTrans" cxnId="{62B3BEF2-8421-4798-9366-519F06F43BB8}">
      <dgm:prSet/>
      <dgm:spPr/>
      <dgm:t>
        <a:bodyPr/>
        <a:lstStyle/>
        <a:p>
          <a:endParaRPr lang="en-US"/>
        </a:p>
      </dgm:t>
    </dgm:pt>
    <dgm:pt modelId="{B6C974C0-7380-444D-96BE-739F29567B22}">
      <dgm:prSet/>
      <dgm:spPr/>
      <dgm:t>
        <a:bodyPr/>
        <a:lstStyle/>
        <a:p>
          <a:r>
            <a:rPr lang="en-US"/>
            <a:t>High visual fidelity but suffer from slow inference</a:t>
          </a:r>
        </a:p>
      </dgm:t>
    </dgm:pt>
    <dgm:pt modelId="{DA9D5B03-114D-4F2C-AD03-624423651C15}" type="parTrans" cxnId="{2BBE478E-1E97-4DFF-92A1-C651C71D8508}">
      <dgm:prSet/>
      <dgm:spPr/>
      <dgm:t>
        <a:bodyPr/>
        <a:lstStyle/>
        <a:p>
          <a:endParaRPr lang="en-US"/>
        </a:p>
      </dgm:t>
    </dgm:pt>
    <dgm:pt modelId="{DE8C9898-4613-4D20-B458-674500244873}" type="sibTrans" cxnId="{2BBE478E-1E97-4DFF-92A1-C651C71D8508}">
      <dgm:prSet/>
      <dgm:spPr/>
      <dgm:t>
        <a:bodyPr/>
        <a:lstStyle/>
        <a:p>
          <a:endParaRPr lang="en-US"/>
        </a:p>
      </dgm:t>
    </dgm:pt>
    <dgm:pt modelId="{CCE3638B-3DFB-40B8-A8F8-369C04F3C0F7}">
      <dgm:prSet/>
      <dgm:spPr/>
      <dgm:t>
        <a:bodyPr/>
        <a:lstStyle/>
        <a:p>
          <a:r>
            <a:rPr lang="en-US" b="1"/>
            <a:t>Flow Matching (FM)</a:t>
          </a:r>
          <a:endParaRPr lang="en-US"/>
        </a:p>
      </dgm:t>
    </dgm:pt>
    <dgm:pt modelId="{600C5BA8-E31A-4636-BECF-610426903793}" type="parTrans" cxnId="{5E0064A7-6A1E-40DB-91E4-C29334B400CF}">
      <dgm:prSet/>
      <dgm:spPr/>
      <dgm:t>
        <a:bodyPr/>
        <a:lstStyle/>
        <a:p>
          <a:endParaRPr lang="en-US"/>
        </a:p>
      </dgm:t>
    </dgm:pt>
    <dgm:pt modelId="{E02609D1-AA8E-49E2-9189-968BE3AE106E}" type="sibTrans" cxnId="{5E0064A7-6A1E-40DB-91E4-C29334B400CF}">
      <dgm:prSet/>
      <dgm:spPr/>
      <dgm:t>
        <a:bodyPr/>
        <a:lstStyle/>
        <a:p>
          <a:endParaRPr lang="en-US"/>
        </a:p>
      </dgm:t>
    </dgm:pt>
    <dgm:pt modelId="{BFFAC2B7-5AB7-4EF5-9BFB-02A91A33C103}">
      <dgm:prSet/>
      <dgm:spPr/>
      <dgm:t>
        <a:bodyPr/>
        <a:lstStyle/>
        <a:p>
          <a:r>
            <a:rPr lang="en-US"/>
            <a:t>Alternative to diffusion models with faster, straighter sampling trajectories</a:t>
          </a:r>
        </a:p>
      </dgm:t>
    </dgm:pt>
    <dgm:pt modelId="{3956AD76-03A5-4BA2-BC32-41A6DFE0F8FE}" type="parTrans" cxnId="{B653F58A-D615-4D7C-BADD-FF8D05B1E47C}">
      <dgm:prSet/>
      <dgm:spPr/>
      <dgm:t>
        <a:bodyPr/>
        <a:lstStyle/>
        <a:p>
          <a:endParaRPr lang="en-US"/>
        </a:p>
      </dgm:t>
    </dgm:pt>
    <dgm:pt modelId="{FBA89697-FD86-489B-93CF-13EC63A22FD5}" type="sibTrans" cxnId="{B653F58A-D615-4D7C-BADD-FF8D05B1E47C}">
      <dgm:prSet/>
      <dgm:spPr/>
      <dgm:t>
        <a:bodyPr/>
        <a:lstStyle/>
        <a:p>
          <a:endParaRPr lang="en-US"/>
        </a:p>
      </dgm:t>
    </dgm:pt>
    <dgm:pt modelId="{0EB8C7E0-807F-4E21-B6A5-B9DB62FF494F}">
      <dgm:prSet/>
      <dgm:spPr/>
      <dgm:t>
        <a:bodyPr/>
        <a:lstStyle/>
        <a:p>
          <a:r>
            <a:rPr lang="en-US"/>
            <a:t>Proposed solution: Direct image-to-depth transport</a:t>
          </a:r>
        </a:p>
      </dgm:t>
    </dgm:pt>
    <dgm:pt modelId="{808C05D4-9B67-408E-87DA-3907EEE30EBD}" type="parTrans" cxnId="{B07F7AFA-23AC-4425-A4EC-DCB2E25D78FF}">
      <dgm:prSet/>
      <dgm:spPr/>
      <dgm:t>
        <a:bodyPr/>
        <a:lstStyle/>
        <a:p>
          <a:endParaRPr lang="en-US"/>
        </a:p>
      </dgm:t>
    </dgm:pt>
    <dgm:pt modelId="{BF5A8937-D5C5-4E45-9DB5-1751834D73F4}" type="sibTrans" cxnId="{B07F7AFA-23AC-4425-A4EC-DCB2E25D78FF}">
      <dgm:prSet/>
      <dgm:spPr/>
      <dgm:t>
        <a:bodyPr/>
        <a:lstStyle/>
        <a:p>
          <a:endParaRPr lang="en-US"/>
        </a:p>
      </dgm:t>
    </dgm:pt>
    <dgm:pt modelId="{4CD1ED6E-0BD4-44A4-8DC2-EC490F0D410D}" type="pres">
      <dgm:prSet presAssocID="{19E23D1F-5926-4535-A4D2-C1775701C95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EA4BE3-AB3A-45CA-923F-27C2D29BC7CF}" type="pres">
      <dgm:prSet presAssocID="{94BC5652-D9F5-4434-9CA7-8C41A3623DB4}" presName="root" presStyleCnt="0"/>
      <dgm:spPr/>
    </dgm:pt>
    <dgm:pt modelId="{DF19006A-3E55-434D-B80F-720D1737E53E}" type="pres">
      <dgm:prSet presAssocID="{94BC5652-D9F5-4434-9CA7-8C41A3623DB4}" presName="rootComposite" presStyleCnt="0"/>
      <dgm:spPr/>
    </dgm:pt>
    <dgm:pt modelId="{AD67F138-6BED-4842-83E1-C9D832550F9E}" type="pres">
      <dgm:prSet presAssocID="{94BC5652-D9F5-4434-9CA7-8C41A3623DB4}" presName="rootText" presStyleLbl="node1" presStyleIdx="0" presStyleCnt="3"/>
      <dgm:spPr/>
    </dgm:pt>
    <dgm:pt modelId="{0168C4B7-F6E0-4C31-9BED-1126CD70A979}" type="pres">
      <dgm:prSet presAssocID="{94BC5652-D9F5-4434-9CA7-8C41A3623DB4}" presName="rootConnector" presStyleLbl="node1" presStyleIdx="0" presStyleCnt="3"/>
      <dgm:spPr/>
    </dgm:pt>
    <dgm:pt modelId="{57F25860-7C65-43AE-AD9E-3E9EE4AA5F06}" type="pres">
      <dgm:prSet presAssocID="{94BC5652-D9F5-4434-9CA7-8C41A3623DB4}" presName="childShape" presStyleCnt="0"/>
      <dgm:spPr/>
    </dgm:pt>
    <dgm:pt modelId="{0BAE85D0-6808-4FCA-B4AA-FE234A073E48}" type="pres">
      <dgm:prSet presAssocID="{CE5EEC26-456B-422D-985F-5812E501B815}" presName="Name13" presStyleLbl="parChTrans1D2" presStyleIdx="0" presStyleCnt="4"/>
      <dgm:spPr/>
    </dgm:pt>
    <dgm:pt modelId="{E0FBF46D-4DEB-4A8A-BE43-0F7DF20CCDC5}" type="pres">
      <dgm:prSet presAssocID="{8887C7FD-2448-450E-9F66-7215CCD9F202}" presName="childText" presStyleLbl="bgAcc1" presStyleIdx="0" presStyleCnt="4">
        <dgm:presLayoutVars>
          <dgm:bulletEnabled val="1"/>
        </dgm:presLayoutVars>
      </dgm:prSet>
      <dgm:spPr/>
    </dgm:pt>
    <dgm:pt modelId="{4249FFD6-329F-4C62-880C-4E902CADF7FC}" type="pres">
      <dgm:prSet presAssocID="{29150B13-2A57-4FCE-B466-D668C0C89952}" presName="root" presStyleCnt="0"/>
      <dgm:spPr/>
    </dgm:pt>
    <dgm:pt modelId="{765AD8FE-FD3A-4171-9A8B-A2DC9723182A}" type="pres">
      <dgm:prSet presAssocID="{29150B13-2A57-4FCE-B466-D668C0C89952}" presName="rootComposite" presStyleCnt="0"/>
      <dgm:spPr/>
    </dgm:pt>
    <dgm:pt modelId="{E5ED4A55-B3EF-4641-BD36-2F5433863E1B}" type="pres">
      <dgm:prSet presAssocID="{29150B13-2A57-4FCE-B466-D668C0C89952}" presName="rootText" presStyleLbl="node1" presStyleIdx="1" presStyleCnt="3"/>
      <dgm:spPr/>
    </dgm:pt>
    <dgm:pt modelId="{5BF48CFF-CB2B-48BF-80E2-023BC888ABCD}" type="pres">
      <dgm:prSet presAssocID="{29150B13-2A57-4FCE-B466-D668C0C89952}" presName="rootConnector" presStyleLbl="node1" presStyleIdx="1" presStyleCnt="3"/>
      <dgm:spPr/>
    </dgm:pt>
    <dgm:pt modelId="{F4BFF4DD-7220-4A47-B10B-3495AAFACC58}" type="pres">
      <dgm:prSet presAssocID="{29150B13-2A57-4FCE-B466-D668C0C89952}" presName="childShape" presStyleCnt="0"/>
      <dgm:spPr/>
    </dgm:pt>
    <dgm:pt modelId="{215F73D5-76DF-4FB1-975B-BE1518DC3DB4}" type="pres">
      <dgm:prSet presAssocID="{DA9D5B03-114D-4F2C-AD03-624423651C15}" presName="Name13" presStyleLbl="parChTrans1D2" presStyleIdx="1" presStyleCnt="4"/>
      <dgm:spPr/>
    </dgm:pt>
    <dgm:pt modelId="{5B7F0B6A-B95D-4088-A258-6D46A9363312}" type="pres">
      <dgm:prSet presAssocID="{B6C974C0-7380-444D-96BE-739F29567B22}" presName="childText" presStyleLbl="bgAcc1" presStyleIdx="1" presStyleCnt="4">
        <dgm:presLayoutVars>
          <dgm:bulletEnabled val="1"/>
        </dgm:presLayoutVars>
      </dgm:prSet>
      <dgm:spPr/>
    </dgm:pt>
    <dgm:pt modelId="{87D0896D-586D-45FB-948C-EE805A2CFCC3}" type="pres">
      <dgm:prSet presAssocID="{CCE3638B-3DFB-40B8-A8F8-369C04F3C0F7}" presName="root" presStyleCnt="0"/>
      <dgm:spPr/>
    </dgm:pt>
    <dgm:pt modelId="{C3B214E6-FD0C-40FD-9A9D-3D9180E960C4}" type="pres">
      <dgm:prSet presAssocID="{CCE3638B-3DFB-40B8-A8F8-369C04F3C0F7}" presName="rootComposite" presStyleCnt="0"/>
      <dgm:spPr/>
    </dgm:pt>
    <dgm:pt modelId="{1BCB7FC9-2A60-4136-B4CB-4DB2DFBB6982}" type="pres">
      <dgm:prSet presAssocID="{CCE3638B-3DFB-40B8-A8F8-369C04F3C0F7}" presName="rootText" presStyleLbl="node1" presStyleIdx="2" presStyleCnt="3"/>
      <dgm:spPr/>
    </dgm:pt>
    <dgm:pt modelId="{A023D708-7A0E-4144-9C86-660862E39EDB}" type="pres">
      <dgm:prSet presAssocID="{CCE3638B-3DFB-40B8-A8F8-369C04F3C0F7}" presName="rootConnector" presStyleLbl="node1" presStyleIdx="2" presStyleCnt="3"/>
      <dgm:spPr/>
    </dgm:pt>
    <dgm:pt modelId="{25A72B1F-A69E-4E5B-8E10-B3C1B19AE84A}" type="pres">
      <dgm:prSet presAssocID="{CCE3638B-3DFB-40B8-A8F8-369C04F3C0F7}" presName="childShape" presStyleCnt="0"/>
      <dgm:spPr/>
    </dgm:pt>
    <dgm:pt modelId="{306DA8B8-310F-4A9C-9AFC-9A6CFF3B1089}" type="pres">
      <dgm:prSet presAssocID="{3956AD76-03A5-4BA2-BC32-41A6DFE0F8FE}" presName="Name13" presStyleLbl="parChTrans1D2" presStyleIdx="2" presStyleCnt="4"/>
      <dgm:spPr/>
    </dgm:pt>
    <dgm:pt modelId="{BB475F8A-B0D5-40F9-9FD9-D18A8CFABF1A}" type="pres">
      <dgm:prSet presAssocID="{BFFAC2B7-5AB7-4EF5-9BFB-02A91A33C103}" presName="childText" presStyleLbl="bgAcc1" presStyleIdx="2" presStyleCnt="4">
        <dgm:presLayoutVars>
          <dgm:bulletEnabled val="1"/>
        </dgm:presLayoutVars>
      </dgm:prSet>
      <dgm:spPr/>
    </dgm:pt>
    <dgm:pt modelId="{CA22103A-83CA-47C8-9152-CA59D9ABE079}" type="pres">
      <dgm:prSet presAssocID="{808C05D4-9B67-408E-87DA-3907EEE30EBD}" presName="Name13" presStyleLbl="parChTrans1D2" presStyleIdx="3" presStyleCnt="4"/>
      <dgm:spPr/>
    </dgm:pt>
    <dgm:pt modelId="{FBE9EA22-2D83-49D1-B7AD-A747B571A27E}" type="pres">
      <dgm:prSet presAssocID="{0EB8C7E0-807F-4E21-B6A5-B9DB62FF494F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C864A17-804B-4352-A3D8-4EC17FC9DA0C}" type="presOf" srcId="{29150B13-2A57-4FCE-B466-D668C0C89952}" destId="{E5ED4A55-B3EF-4641-BD36-2F5433863E1B}" srcOrd="0" destOrd="0" presId="urn:microsoft.com/office/officeart/2005/8/layout/hierarchy3"/>
    <dgm:cxn modelId="{C72A4431-4BF2-40E8-9F1E-1C909AC06404}" type="presOf" srcId="{BFFAC2B7-5AB7-4EF5-9BFB-02A91A33C103}" destId="{BB475F8A-B0D5-40F9-9FD9-D18A8CFABF1A}" srcOrd="0" destOrd="0" presId="urn:microsoft.com/office/officeart/2005/8/layout/hierarchy3"/>
    <dgm:cxn modelId="{6F18A94B-AAE2-405E-B695-5F81B7471A5F}" srcId="{94BC5652-D9F5-4434-9CA7-8C41A3623DB4}" destId="{8887C7FD-2448-450E-9F66-7215CCD9F202}" srcOrd="0" destOrd="0" parTransId="{CE5EEC26-456B-422D-985F-5812E501B815}" sibTransId="{C8F403F9-DE48-4035-9739-B8D32BD9418D}"/>
    <dgm:cxn modelId="{9E7F8F72-C511-47DA-BC3D-75650FF72045}" type="presOf" srcId="{0EB8C7E0-807F-4E21-B6A5-B9DB62FF494F}" destId="{FBE9EA22-2D83-49D1-B7AD-A747B571A27E}" srcOrd="0" destOrd="0" presId="urn:microsoft.com/office/officeart/2005/8/layout/hierarchy3"/>
    <dgm:cxn modelId="{DD9E717E-E64A-4100-8060-DDC76AE39179}" type="presOf" srcId="{CCE3638B-3DFB-40B8-A8F8-369C04F3C0F7}" destId="{1BCB7FC9-2A60-4136-B4CB-4DB2DFBB6982}" srcOrd="0" destOrd="0" presId="urn:microsoft.com/office/officeart/2005/8/layout/hierarchy3"/>
    <dgm:cxn modelId="{346BB589-5D02-453B-B7EE-EE0B9807F56E}" type="presOf" srcId="{CCE3638B-3DFB-40B8-A8F8-369C04F3C0F7}" destId="{A023D708-7A0E-4144-9C86-660862E39EDB}" srcOrd="1" destOrd="0" presId="urn:microsoft.com/office/officeart/2005/8/layout/hierarchy3"/>
    <dgm:cxn modelId="{B653F58A-D615-4D7C-BADD-FF8D05B1E47C}" srcId="{CCE3638B-3DFB-40B8-A8F8-369C04F3C0F7}" destId="{BFFAC2B7-5AB7-4EF5-9BFB-02A91A33C103}" srcOrd="0" destOrd="0" parTransId="{3956AD76-03A5-4BA2-BC32-41A6DFE0F8FE}" sibTransId="{FBA89697-FD86-489B-93CF-13EC63A22FD5}"/>
    <dgm:cxn modelId="{2BBE478E-1E97-4DFF-92A1-C651C71D8508}" srcId="{29150B13-2A57-4FCE-B466-D668C0C89952}" destId="{B6C974C0-7380-444D-96BE-739F29567B22}" srcOrd="0" destOrd="0" parTransId="{DA9D5B03-114D-4F2C-AD03-624423651C15}" sibTransId="{DE8C9898-4613-4D20-B458-674500244873}"/>
    <dgm:cxn modelId="{85E60490-4690-46C6-8868-002D988043C6}" type="presOf" srcId="{3956AD76-03A5-4BA2-BC32-41A6DFE0F8FE}" destId="{306DA8B8-310F-4A9C-9AFC-9A6CFF3B1089}" srcOrd="0" destOrd="0" presId="urn:microsoft.com/office/officeart/2005/8/layout/hierarchy3"/>
    <dgm:cxn modelId="{704F959A-AC79-4C2B-8DFB-DAD116BABBCE}" type="presOf" srcId="{DA9D5B03-114D-4F2C-AD03-624423651C15}" destId="{215F73D5-76DF-4FB1-975B-BE1518DC3DB4}" srcOrd="0" destOrd="0" presId="urn:microsoft.com/office/officeart/2005/8/layout/hierarchy3"/>
    <dgm:cxn modelId="{87391D9C-3203-4954-8B74-701B38AF539E}" type="presOf" srcId="{808C05D4-9B67-408E-87DA-3907EEE30EBD}" destId="{CA22103A-83CA-47C8-9152-CA59D9ABE079}" srcOrd="0" destOrd="0" presId="urn:microsoft.com/office/officeart/2005/8/layout/hierarchy3"/>
    <dgm:cxn modelId="{10C2AB9E-6E91-4435-8A43-EE9349665C27}" type="presOf" srcId="{29150B13-2A57-4FCE-B466-D668C0C89952}" destId="{5BF48CFF-CB2B-48BF-80E2-023BC888ABCD}" srcOrd="1" destOrd="0" presId="urn:microsoft.com/office/officeart/2005/8/layout/hierarchy3"/>
    <dgm:cxn modelId="{5E0064A7-6A1E-40DB-91E4-C29334B400CF}" srcId="{19E23D1F-5926-4535-A4D2-C1775701C953}" destId="{CCE3638B-3DFB-40B8-A8F8-369C04F3C0F7}" srcOrd="2" destOrd="0" parTransId="{600C5BA8-E31A-4636-BECF-610426903793}" sibTransId="{E02609D1-AA8E-49E2-9189-968BE3AE106E}"/>
    <dgm:cxn modelId="{F85F4DA9-2BDC-4E9A-8443-B3A2B4F6A94D}" type="presOf" srcId="{B6C974C0-7380-444D-96BE-739F29567B22}" destId="{5B7F0B6A-B95D-4088-A258-6D46A9363312}" srcOrd="0" destOrd="0" presId="urn:microsoft.com/office/officeart/2005/8/layout/hierarchy3"/>
    <dgm:cxn modelId="{2588CCB5-F767-4DB6-AB1A-3959DE421169}" type="presOf" srcId="{CE5EEC26-456B-422D-985F-5812E501B815}" destId="{0BAE85D0-6808-4FCA-B4AA-FE234A073E48}" srcOrd="0" destOrd="0" presId="urn:microsoft.com/office/officeart/2005/8/layout/hierarchy3"/>
    <dgm:cxn modelId="{87646FC1-3748-4F91-B59E-6C37C880F6AD}" type="presOf" srcId="{19E23D1F-5926-4535-A4D2-C1775701C953}" destId="{4CD1ED6E-0BD4-44A4-8DC2-EC490F0D410D}" srcOrd="0" destOrd="0" presId="urn:microsoft.com/office/officeart/2005/8/layout/hierarchy3"/>
    <dgm:cxn modelId="{C7BB92C3-EB6C-4BD8-B2D2-7BE996C60D86}" srcId="{19E23D1F-5926-4535-A4D2-C1775701C953}" destId="{94BC5652-D9F5-4434-9CA7-8C41A3623DB4}" srcOrd="0" destOrd="0" parTransId="{710587A1-868B-40AB-A765-02C8CD4A06DB}" sibTransId="{725A1565-BBE8-44DB-AB3A-5D99892D007D}"/>
    <dgm:cxn modelId="{5BAB6DC4-B520-4DD0-8843-44CA67E33555}" type="presOf" srcId="{94BC5652-D9F5-4434-9CA7-8C41A3623DB4}" destId="{0168C4B7-F6E0-4C31-9BED-1126CD70A979}" srcOrd="1" destOrd="0" presId="urn:microsoft.com/office/officeart/2005/8/layout/hierarchy3"/>
    <dgm:cxn modelId="{4B42C5C6-006B-4C38-8AD8-4D249B7C0974}" type="presOf" srcId="{94BC5652-D9F5-4434-9CA7-8C41A3623DB4}" destId="{AD67F138-6BED-4842-83E1-C9D832550F9E}" srcOrd="0" destOrd="0" presId="urn:microsoft.com/office/officeart/2005/8/layout/hierarchy3"/>
    <dgm:cxn modelId="{4BE79AE2-07EC-4596-BE49-4D5846EF7C71}" type="presOf" srcId="{8887C7FD-2448-450E-9F66-7215CCD9F202}" destId="{E0FBF46D-4DEB-4A8A-BE43-0F7DF20CCDC5}" srcOrd="0" destOrd="0" presId="urn:microsoft.com/office/officeart/2005/8/layout/hierarchy3"/>
    <dgm:cxn modelId="{62B3BEF2-8421-4798-9366-519F06F43BB8}" srcId="{19E23D1F-5926-4535-A4D2-C1775701C953}" destId="{29150B13-2A57-4FCE-B466-D668C0C89952}" srcOrd="1" destOrd="0" parTransId="{9B6FF102-441C-406D-BB34-8E7FE375505E}" sibTransId="{B03A0AA5-4F75-4A14-9E7C-6300CF72D3A6}"/>
    <dgm:cxn modelId="{B07F7AFA-23AC-4425-A4EC-DCB2E25D78FF}" srcId="{CCE3638B-3DFB-40B8-A8F8-369C04F3C0F7}" destId="{0EB8C7E0-807F-4E21-B6A5-B9DB62FF494F}" srcOrd="1" destOrd="0" parTransId="{808C05D4-9B67-408E-87DA-3907EEE30EBD}" sibTransId="{BF5A8937-D5C5-4E45-9DB5-1751834D73F4}"/>
    <dgm:cxn modelId="{F9F5C1FD-93E9-4545-8C6A-09F71B5F7417}" type="presParOf" srcId="{4CD1ED6E-0BD4-44A4-8DC2-EC490F0D410D}" destId="{59EA4BE3-AB3A-45CA-923F-27C2D29BC7CF}" srcOrd="0" destOrd="0" presId="urn:microsoft.com/office/officeart/2005/8/layout/hierarchy3"/>
    <dgm:cxn modelId="{8B9ED104-A17F-46FE-B77E-3C993CF1DBA9}" type="presParOf" srcId="{59EA4BE3-AB3A-45CA-923F-27C2D29BC7CF}" destId="{DF19006A-3E55-434D-B80F-720D1737E53E}" srcOrd="0" destOrd="0" presId="urn:microsoft.com/office/officeart/2005/8/layout/hierarchy3"/>
    <dgm:cxn modelId="{F78A8F82-6BAA-47E8-B573-1DE3FC1CAFBC}" type="presParOf" srcId="{DF19006A-3E55-434D-B80F-720D1737E53E}" destId="{AD67F138-6BED-4842-83E1-C9D832550F9E}" srcOrd="0" destOrd="0" presId="urn:microsoft.com/office/officeart/2005/8/layout/hierarchy3"/>
    <dgm:cxn modelId="{7E1105C1-E221-40FE-A305-B98DCBBC7E59}" type="presParOf" srcId="{DF19006A-3E55-434D-B80F-720D1737E53E}" destId="{0168C4B7-F6E0-4C31-9BED-1126CD70A979}" srcOrd="1" destOrd="0" presId="urn:microsoft.com/office/officeart/2005/8/layout/hierarchy3"/>
    <dgm:cxn modelId="{BA64BC1F-62A6-469D-85F1-2778EB9529E7}" type="presParOf" srcId="{59EA4BE3-AB3A-45CA-923F-27C2D29BC7CF}" destId="{57F25860-7C65-43AE-AD9E-3E9EE4AA5F06}" srcOrd="1" destOrd="0" presId="urn:microsoft.com/office/officeart/2005/8/layout/hierarchy3"/>
    <dgm:cxn modelId="{8714EB62-AEA7-4EAD-9450-9DDA88167016}" type="presParOf" srcId="{57F25860-7C65-43AE-AD9E-3E9EE4AA5F06}" destId="{0BAE85D0-6808-4FCA-B4AA-FE234A073E48}" srcOrd="0" destOrd="0" presId="urn:microsoft.com/office/officeart/2005/8/layout/hierarchy3"/>
    <dgm:cxn modelId="{742B3991-FC1C-4BED-86BF-5FE8A01079CE}" type="presParOf" srcId="{57F25860-7C65-43AE-AD9E-3E9EE4AA5F06}" destId="{E0FBF46D-4DEB-4A8A-BE43-0F7DF20CCDC5}" srcOrd="1" destOrd="0" presId="urn:microsoft.com/office/officeart/2005/8/layout/hierarchy3"/>
    <dgm:cxn modelId="{D61828AE-7C77-4808-8FE6-404BB6C442BC}" type="presParOf" srcId="{4CD1ED6E-0BD4-44A4-8DC2-EC490F0D410D}" destId="{4249FFD6-329F-4C62-880C-4E902CADF7FC}" srcOrd="1" destOrd="0" presId="urn:microsoft.com/office/officeart/2005/8/layout/hierarchy3"/>
    <dgm:cxn modelId="{DF310FBC-B5A0-4990-A139-633DEED9E37E}" type="presParOf" srcId="{4249FFD6-329F-4C62-880C-4E902CADF7FC}" destId="{765AD8FE-FD3A-4171-9A8B-A2DC9723182A}" srcOrd="0" destOrd="0" presId="urn:microsoft.com/office/officeart/2005/8/layout/hierarchy3"/>
    <dgm:cxn modelId="{2AA543C1-B7BC-4382-B3C5-464BBF0DA9AA}" type="presParOf" srcId="{765AD8FE-FD3A-4171-9A8B-A2DC9723182A}" destId="{E5ED4A55-B3EF-4641-BD36-2F5433863E1B}" srcOrd="0" destOrd="0" presId="urn:microsoft.com/office/officeart/2005/8/layout/hierarchy3"/>
    <dgm:cxn modelId="{9DAE7730-8796-4C19-B75E-F9556E044FD7}" type="presParOf" srcId="{765AD8FE-FD3A-4171-9A8B-A2DC9723182A}" destId="{5BF48CFF-CB2B-48BF-80E2-023BC888ABCD}" srcOrd="1" destOrd="0" presId="urn:microsoft.com/office/officeart/2005/8/layout/hierarchy3"/>
    <dgm:cxn modelId="{891FDD93-8B4D-4B66-BD34-4B87D8DA7769}" type="presParOf" srcId="{4249FFD6-329F-4C62-880C-4E902CADF7FC}" destId="{F4BFF4DD-7220-4A47-B10B-3495AAFACC58}" srcOrd="1" destOrd="0" presId="urn:microsoft.com/office/officeart/2005/8/layout/hierarchy3"/>
    <dgm:cxn modelId="{A007D087-5FDB-4257-9BB5-061F18F80D13}" type="presParOf" srcId="{F4BFF4DD-7220-4A47-B10B-3495AAFACC58}" destId="{215F73D5-76DF-4FB1-975B-BE1518DC3DB4}" srcOrd="0" destOrd="0" presId="urn:microsoft.com/office/officeart/2005/8/layout/hierarchy3"/>
    <dgm:cxn modelId="{2F7EEA20-A6D7-489D-92EF-66AB52FE95C0}" type="presParOf" srcId="{F4BFF4DD-7220-4A47-B10B-3495AAFACC58}" destId="{5B7F0B6A-B95D-4088-A258-6D46A9363312}" srcOrd="1" destOrd="0" presId="urn:microsoft.com/office/officeart/2005/8/layout/hierarchy3"/>
    <dgm:cxn modelId="{8582B1A7-9926-4F54-9D06-42B2D949EB92}" type="presParOf" srcId="{4CD1ED6E-0BD4-44A4-8DC2-EC490F0D410D}" destId="{87D0896D-586D-45FB-948C-EE805A2CFCC3}" srcOrd="2" destOrd="0" presId="urn:microsoft.com/office/officeart/2005/8/layout/hierarchy3"/>
    <dgm:cxn modelId="{7356366C-3DA6-42F3-BC42-C6436BC1B8AA}" type="presParOf" srcId="{87D0896D-586D-45FB-948C-EE805A2CFCC3}" destId="{C3B214E6-FD0C-40FD-9A9D-3D9180E960C4}" srcOrd="0" destOrd="0" presId="urn:microsoft.com/office/officeart/2005/8/layout/hierarchy3"/>
    <dgm:cxn modelId="{DBD4A2F5-D837-4BEE-BA88-41A74F60C964}" type="presParOf" srcId="{C3B214E6-FD0C-40FD-9A9D-3D9180E960C4}" destId="{1BCB7FC9-2A60-4136-B4CB-4DB2DFBB6982}" srcOrd="0" destOrd="0" presId="urn:microsoft.com/office/officeart/2005/8/layout/hierarchy3"/>
    <dgm:cxn modelId="{D7D9BCED-D06E-4624-9A61-760FC61235BF}" type="presParOf" srcId="{C3B214E6-FD0C-40FD-9A9D-3D9180E960C4}" destId="{A023D708-7A0E-4144-9C86-660862E39EDB}" srcOrd="1" destOrd="0" presId="urn:microsoft.com/office/officeart/2005/8/layout/hierarchy3"/>
    <dgm:cxn modelId="{3468F66C-6879-4369-8974-2A2F8DBA051E}" type="presParOf" srcId="{87D0896D-586D-45FB-948C-EE805A2CFCC3}" destId="{25A72B1F-A69E-4E5B-8E10-B3C1B19AE84A}" srcOrd="1" destOrd="0" presId="urn:microsoft.com/office/officeart/2005/8/layout/hierarchy3"/>
    <dgm:cxn modelId="{09B5CA50-4774-4EE5-870E-D54CF6EFD670}" type="presParOf" srcId="{25A72B1F-A69E-4E5B-8E10-B3C1B19AE84A}" destId="{306DA8B8-310F-4A9C-9AFC-9A6CFF3B1089}" srcOrd="0" destOrd="0" presId="urn:microsoft.com/office/officeart/2005/8/layout/hierarchy3"/>
    <dgm:cxn modelId="{2CACC057-48F4-4701-8FA2-7644E4B50863}" type="presParOf" srcId="{25A72B1F-A69E-4E5B-8E10-B3C1B19AE84A}" destId="{BB475F8A-B0D5-40F9-9FD9-D18A8CFABF1A}" srcOrd="1" destOrd="0" presId="urn:microsoft.com/office/officeart/2005/8/layout/hierarchy3"/>
    <dgm:cxn modelId="{649010EF-505A-434C-81FE-52B2EBFA1553}" type="presParOf" srcId="{25A72B1F-A69E-4E5B-8E10-B3C1B19AE84A}" destId="{CA22103A-83CA-47C8-9152-CA59D9ABE079}" srcOrd="2" destOrd="0" presId="urn:microsoft.com/office/officeart/2005/8/layout/hierarchy3"/>
    <dgm:cxn modelId="{8E70100E-F60D-4F51-A697-CA2C2DA5D24E}" type="presParOf" srcId="{25A72B1F-A69E-4E5B-8E10-B3C1B19AE84A}" destId="{FBE9EA22-2D83-49D1-B7AD-A747B571A27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37B2B4-E6E5-4BC5-92EE-53E2FC5F683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01AC89-CD2D-46AF-86A5-39E5E255DC42}">
      <dgm:prSet/>
      <dgm:spPr/>
      <dgm:t>
        <a:bodyPr/>
        <a:lstStyle/>
        <a:p>
          <a:r>
            <a:rPr lang="en-US" b="1"/>
            <a:t>Leveraging External Knowledge</a:t>
          </a:r>
          <a:endParaRPr lang="en-US"/>
        </a:p>
      </dgm:t>
    </dgm:pt>
    <dgm:pt modelId="{981F66CC-3D6A-41A4-A3C8-E1423764DACD}" type="parTrans" cxnId="{BD26D611-9528-44E8-BA82-6FCADF415DD7}">
      <dgm:prSet/>
      <dgm:spPr/>
      <dgm:t>
        <a:bodyPr/>
        <a:lstStyle/>
        <a:p>
          <a:endParaRPr lang="en-US"/>
        </a:p>
      </dgm:t>
    </dgm:pt>
    <dgm:pt modelId="{D0A189B3-8960-4DE4-B1F7-ED3522FEC7F7}" type="sibTrans" cxnId="{BD26D611-9528-44E8-BA82-6FCADF415DD7}">
      <dgm:prSet/>
      <dgm:spPr/>
      <dgm:t>
        <a:bodyPr/>
        <a:lstStyle/>
        <a:p>
          <a:endParaRPr lang="en-US"/>
        </a:p>
      </dgm:t>
    </dgm:pt>
    <dgm:pt modelId="{9DBE46AC-3DC3-426E-9B00-B3ECDCD39715}">
      <dgm:prSet/>
      <dgm:spPr/>
      <dgm:t>
        <a:bodyPr/>
        <a:lstStyle/>
        <a:p>
          <a:r>
            <a:rPr lang="en-US"/>
            <a:t>Pre-trained diffusion model (Stable Diffusion 2.1) for image priors</a:t>
          </a:r>
        </a:p>
      </dgm:t>
    </dgm:pt>
    <dgm:pt modelId="{112BC5AA-3FCB-43F9-8903-EFCA082C087D}" type="parTrans" cxnId="{8863ABE4-599F-420F-B4FA-8F449A7C59E2}">
      <dgm:prSet/>
      <dgm:spPr/>
      <dgm:t>
        <a:bodyPr/>
        <a:lstStyle/>
        <a:p>
          <a:endParaRPr lang="en-US"/>
        </a:p>
      </dgm:t>
    </dgm:pt>
    <dgm:pt modelId="{82713863-BF4A-48FC-8A50-B7458DCA3D47}" type="sibTrans" cxnId="{8863ABE4-599F-420F-B4FA-8F449A7C59E2}">
      <dgm:prSet/>
      <dgm:spPr/>
      <dgm:t>
        <a:bodyPr/>
        <a:lstStyle/>
        <a:p>
          <a:endParaRPr lang="en-US"/>
        </a:p>
      </dgm:t>
    </dgm:pt>
    <dgm:pt modelId="{1F130500-E8B7-48AE-A21F-E97D711BC1BB}">
      <dgm:prSet/>
      <dgm:spPr/>
      <dgm:t>
        <a:bodyPr/>
        <a:lstStyle/>
        <a:p>
          <a:r>
            <a:rPr lang="en-US"/>
            <a:t>Pre-trained discriminative model for depth priors</a:t>
          </a:r>
        </a:p>
      </dgm:t>
    </dgm:pt>
    <dgm:pt modelId="{5B1CFD5C-E280-46DE-B8CA-83760B067C02}" type="parTrans" cxnId="{E7253BD7-CAE6-4548-A70F-BB9E69E5FA1F}">
      <dgm:prSet/>
      <dgm:spPr/>
      <dgm:t>
        <a:bodyPr/>
        <a:lstStyle/>
        <a:p>
          <a:endParaRPr lang="en-US"/>
        </a:p>
      </dgm:t>
    </dgm:pt>
    <dgm:pt modelId="{216CBC29-8E84-458E-8BF1-9DD64F4CCFBE}" type="sibTrans" cxnId="{E7253BD7-CAE6-4548-A70F-BB9E69E5FA1F}">
      <dgm:prSet/>
      <dgm:spPr/>
      <dgm:t>
        <a:bodyPr/>
        <a:lstStyle/>
        <a:p>
          <a:endParaRPr lang="en-US"/>
        </a:p>
      </dgm:t>
    </dgm:pt>
    <dgm:pt modelId="{124225C1-2EBE-442D-AD21-B08B3DFED5F6}">
      <dgm:prSet/>
      <dgm:spPr/>
      <dgm:t>
        <a:bodyPr/>
        <a:lstStyle/>
        <a:p>
          <a:r>
            <a:rPr lang="en-US" b="1"/>
            <a:t>Dual Knowledge Transfer</a:t>
          </a:r>
          <a:endParaRPr lang="en-US"/>
        </a:p>
      </dgm:t>
    </dgm:pt>
    <dgm:pt modelId="{FCA4F3E8-B620-447F-AA62-C60FBC84AE1D}" type="parTrans" cxnId="{F3268016-8A79-4E5E-A082-AB4888752EFE}">
      <dgm:prSet/>
      <dgm:spPr/>
      <dgm:t>
        <a:bodyPr/>
        <a:lstStyle/>
        <a:p>
          <a:endParaRPr lang="en-US"/>
        </a:p>
      </dgm:t>
    </dgm:pt>
    <dgm:pt modelId="{997B3C5E-8523-41A5-861D-EFB305A938A5}" type="sibTrans" cxnId="{F3268016-8A79-4E5E-A082-AB4888752EFE}">
      <dgm:prSet/>
      <dgm:spPr/>
      <dgm:t>
        <a:bodyPr/>
        <a:lstStyle/>
        <a:p>
          <a:endParaRPr lang="en-US"/>
        </a:p>
      </dgm:t>
    </dgm:pt>
    <dgm:pt modelId="{30883B40-91A0-4BC6-8709-00581BE955BE}">
      <dgm:prSet/>
      <dgm:spPr/>
      <dgm:t>
        <a:bodyPr/>
        <a:lstStyle/>
        <a:p>
          <a:r>
            <a:rPr lang="en-US"/>
            <a:t>Fine-tuning with diffusion models speeds up training</a:t>
          </a:r>
        </a:p>
      </dgm:t>
    </dgm:pt>
    <dgm:pt modelId="{62754672-6DEF-44BF-8D4D-9116A53C201F}" type="parTrans" cxnId="{887B86FC-0E00-4551-BEE5-C56072F2265E}">
      <dgm:prSet/>
      <dgm:spPr/>
      <dgm:t>
        <a:bodyPr/>
        <a:lstStyle/>
        <a:p>
          <a:endParaRPr lang="en-US"/>
        </a:p>
      </dgm:t>
    </dgm:pt>
    <dgm:pt modelId="{49E0FD56-327B-46E3-A0CA-D7E6910F1935}" type="sibTrans" cxnId="{887B86FC-0E00-4551-BEE5-C56072F2265E}">
      <dgm:prSet/>
      <dgm:spPr/>
      <dgm:t>
        <a:bodyPr/>
        <a:lstStyle/>
        <a:p>
          <a:endParaRPr lang="en-US"/>
        </a:p>
      </dgm:t>
    </dgm:pt>
    <dgm:pt modelId="{B6083335-C578-4BFD-9546-ED4D039AE001}">
      <dgm:prSet/>
      <dgm:spPr/>
      <dgm:t>
        <a:bodyPr/>
        <a:lstStyle/>
        <a:p>
          <a:r>
            <a:rPr lang="en-US"/>
            <a:t>Discriminative model improves depth accuracy with minimal data</a:t>
          </a:r>
        </a:p>
      </dgm:t>
    </dgm:pt>
    <dgm:pt modelId="{9B9A4108-C95D-4729-9B9E-C77FF3DF5B9E}" type="parTrans" cxnId="{8579DF06-CE25-4D62-84BB-B01457953CC6}">
      <dgm:prSet/>
      <dgm:spPr/>
      <dgm:t>
        <a:bodyPr/>
        <a:lstStyle/>
        <a:p>
          <a:endParaRPr lang="en-US"/>
        </a:p>
      </dgm:t>
    </dgm:pt>
    <dgm:pt modelId="{B0629A55-F227-4BAE-A382-CD55B408B72E}" type="sibTrans" cxnId="{8579DF06-CE25-4D62-84BB-B01457953CC6}">
      <dgm:prSet/>
      <dgm:spPr/>
      <dgm:t>
        <a:bodyPr/>
        <a:lstStyle/>
        <a:p>
          <a:endParaRPr lang="en-US"/>
        </a:p>
      </dgm:t>
    </dgm:pt>
    <dgm:pt modelId="{853410F5-707F-45FB-94C4-702746A90C0D}" type="pres">
      <dgm:prSet presAssocID="{F137B2B4-E6E5-4BC5-92EE-53E2FC5F683F}" presName="linear" presStyleCnt="0">
        <dgm:presLayoutVars>
          <dgm:dir/>
          <dgm:animLvl val="lvl"/>
          <dgm:resizeHandles val="exact"/>
        </dgm:presLayoutVars>
      </dgm:prSet>
      <dgm:spPr/>
    </dgm:pt>
    <dgm:pt modelId="{C8C238D1-E6E7-4DED-8862-C2EAE7D2B3F6}" type="pres">
      <dgm:prSet presAssocID="{6101AC89-CD2D-46AF-86A5-39E5E255DC42}" presName="parentLin" presStyleCnt="0"/>
      <dgm:spPr/>
    </dgm:pt>
    <dgm:pt modelId="{083FAE3B-3801-45F6-A9E7-B2A974C37E4A}" type="pres">
      <dgm:prSet presAssocID="{6101AC89-CD2D-46AF-86A5-39E5E255DC42}" presName="parentLeftMargin" presStyleLbl="node1" presStyleIdx="0" presStyleCnt="2"/>
      <dgm:spPr/>
    </dgm:pt>
    <dgm:pt modelId="{6D9770CD-1836-434A-817E-2D7717AAFE03}" type="pres">
      <dgm:prSet presAssocID="{6101AC89-CD2D-46AF-86A5-39E5E255DC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265B47-76AC-47D0-8CA0-4980C31F6771}" type="pres">
      <dgm:prSet presAssocID="{6101AC89-CD2D-46AF-86A5-39E5E255DC42}" presName="negativeSpace" presStyleCnt="0"/>
      <dgm:spPr/>
    </dgm:pt>
    <dgm:pt modelId="{3667FD5E-3FE7-466C-B64A-1AC2D2D7F97A}" type="pres">
      <dgm:prSet presAssocID="{6101AC89-CD2D-46AF-86A5-39E5E255DC42}" presName="childText" presStyleLbl="conFgAcc1" presStyleIdx="0" presStyleCnt="2">
        <dgm:presLayoutVars>
          <dgm:bulletEnabled val="1"/>
        </dgm:presLayoutVars>
      </dgm:prSet>
      <dgm:spPr/>
    </dgm:pt>
    <dgm:pt modelId="{C0647203-AD99-4555-BBCB-BB27B4076C31}" type="pres">
      <dgm:prSet presAssocID="{D0A189B3-8960-4DE4-B1F7-ED3522FEC7F7}" presName="spaceBetweenRectangles" presStyleCnt="0"/>
      <dgm:spPr/>
    </dgm:pt>
    <dgm:pt modelId="{13AD04B0-57E7-44DE-9F87-7F8C9C793CD0}" type="pres">
      <dgm:prSet presAssocID="{124225C1-2EBE-442D-AD21-B08B3DFED5F6}" presName="parentLin" presStyleCnt="0"/>
      <dgm:spPr/>
    </dgm:pt>
    <dgm:pt modelId="{ACEA6896-5315-4DF5-A1CF-C8C173F5D331}" type="pres">
      <dgm:prSet presAssocID="{124225C1-2EBE-442D-AD21-B08B3DFED5F6}" presName="parentLeftMargin" presStyleLbl="node1" presStyleIdx="0" presStyleCnt="2"/>
      <dgm:spPr/>
    </dgm:pt>
    <dgm:pt modelId="{DA981281-F0AD-4F58-A247-0727E23B62BB}" type="pres">
      <dgm:prSet presAssocID="{124225C1-2EBE-442D-AD21-B08B3DFED5F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4852F7-63AF-47DD-A1F5-8E26200DCD78}" type="pres">
      <dgm:prSet presAssocID="{124225C1-2EBE-442D-AD21-B08B3DFED5F6}" presName="negativeSpace" presStyleCnt="0"/>
      <dgm:spPr/>
    </dgm:pt>
    <dgm:pt modelId="{672C99C3-1FE4-46ED-9FC6-C7BC202BF35A}" type="pres">
      <dgm:prSet presAssocID="{124225C1-2EBE-442D-AD21-B08B3DFED5F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655C02-A706-46A0-90D9-4B05AC9220F6}" type="presOf" srcId="{30883B40-91A0-4BC6-8709-00581BE955BE}" destId="{672C99C3-1FE4-46ED-9FC6-C7BC202BF35A}" srcOrd="0" destOrd="0" presId="urn:microsoft.com/office/officeart/2005/8/layout/list1"/>
    <dgm:cxn modelId="{8579DF06-CE25-4D62-84BB-B01457953CC6}" srcId="{124225C1-2EBE-442D-AD21-B08B3DFED5F6}" destId="{B6083335-C578-4BFD-9546-ED4D039AE001}" srcOrd="1" destOrd="0" parTransId="{9B9A4108-C95D-4729-9B9E-C77FF3DF5B9E}" sibTransId="{B0629A55-F227-4BAE-A382-CD55B408B72E}"/>
    <dgm:cxn modelId="{AF8F0E0F-BC81-4363-A436-D9F5BDACB70B}" type="presOf" srcId="{9DBE46AC-3DC3-426E-9B00-B3ECDCD39715}" destId="{3667FD5E-3FE7-466C-B64A-1AC2D2D7F97A}" srcOrd="0" destOrd="0" presId="urn:microsoft.com/office/officeart/2005/8/layout/list1"/>
    <dgm:cxn modelId="{BD26D611-9528-44E8-BA82-6FCADF415DD7}" srcId="{F137B2B4-E6E5-4BC5-92EE-53E2FC5F683F}" destId="{6101AC89-CD2D-46AF-86A5-39E5E255DC42}" srcOrd="0" destOrd="0" parTransId="{981F66CC-3D6A-41A4-A3C8-E1423764DACD}" sibTransId="{D0A189B3-8960-4DE4-B1F7-ED3522FEC7F7}"/>
    <dgm:cxn modelId="{F3268016-8A79-4E5E-A082-AB4888752EFE}" srcId="{F137B2B4-E6E5-4BC5-92EE-53E2FC5F683F}" destId="{124225C1-2EBE-442D-AD21-B08B3DFED5F6}" srcOrd="1" destOrd="0" parTransId="{FCA4F3E8-B620-447F-AA62-C60FBC84AE1D}" sibTransId="{997B3C5E-8523-41A5-861D-EFB305A938A5}"/>
    <dgm:cxn modelId="{3520741F-EF5A-4290-A3F9-CB71274190C6}" type="presOf" srcId="{6101AC89-CD2D-46AF-86A5-39E5E255DC42}" destId="{6D9770CD-1836-434A-817E-2D7717AAFE03}" srcOrd="1" destOrd="0" presId="urn:microsoft.com/office/officeart/2005/8/layout/list1"/>
    <dgm:cxn modelId="{B2EEDD38-3FB3-4AFC-88EB-C47E4E12B73F}" type="presOf" srcId="{B6083335-C578-4BFD-9546-ED4D039AE001}" destId="{672C99C3-1FE4-46ED-9FC6-C7BC202BF35A}" srcOrd="0" destOrd="1" presId="urn:microsoft.com/office/officeart/2005/8/layout/list1"/>
    <dgm:cxn modelId="{6D2FEB45-01EF-48AE-8D0E-3B2CB3714ADE}" type="presOf" srcId="{124225C1-2EBE-442D-AD21-B08B3DFED5F6}" destId="{ACEA6896-5315-4DF5-A1CF-C8C173F5D331}" srcOrd="0" destOrd="0" presId="urn:microsoft.com/office/officeart/2005/8/layout/list1"/>
    <dgm:cxn modelId="{F49A2DA0-E19A-449D-A43F-B4B7DBF2F3A1}" type="presOf" srcId="{F137B2B4-E6E5-4BC5-92EE-53E2FC5F683F}" destId="{853410F5-707F-45FB-94C4-702746A90C0D}" srcOrd="0" destOrd="0" presId="urn:microsoft.com/office/officeart/2005/8/layout/list1"/>
    <dgm:cxn modelId="{C4D704D0-FEDE-4FB8-9FC6-DE56B2F8918A}" type="presOf" srcId="{124225C1-2EBE-442D-AD21-B08B3DFED5F6}" destId="{DA981281-F0AD-4F58-A247-0727E23B62BB}" srcOrd="1" destOrd="0" presId="urn:microsoft.com/office/officeart/2005/8/layout/list1"/>
    <dgm:cxn modelId="{E7253BD7-CAE6-4548-A70F-BB9E69E5FA1F}" srcId="{6101AC89-CD2D-46AF-86A5-39E5E255DC42}" destId="{1F130500-E8B7-48AE-A21F-E97D711BC1BB}" srcOrd="1" destOrd="0" parTransId="{5B1CFD5C-E280-46DE-B8CA-83760B067C02}" sibTransId="{216CBC29-8E84-458E-8BF1-9DD64F4CCFBE}"/>
    <dgm:cxn modelId="{8863ABE4-599F-420F-B4FA-8F449A7C59E2}" srcId="{6101AC89-CD2D-46AF-86A5-39E5E255DC42}" destId="{9DBE46AC-3DC3-426E-9B00-B3ECDCD39715}" srcOrd="0" destOrd="0" parTransId="{112BC5AA-3FCB-43F9-8903-EFCA082C087D}" sibTransId="{82713863-BF4A-48FC-8A50-B7458DCA3D47}"/>
    <dgm:cxn modelId="{D8CC62F9-CE07-4BC1-BAB2-39CD88FBB7AC}" type="presOf" srcId="{6101AC89-CD2D-46AF-86A5-39E5E255DC42}" destId="{083FAE3B-3801-45F6-A9E7-B2A974C37E4A}" srcOrd="0" destOrd="0" presId="urn:microsoft.com/office/officeart/2005/8/layout/list1"/>
    <dgm:cxn modelId="{87D7F4FA-0F41-4AE6-AC2E-EB7E3BF1D53F}" type="presOf" srcId="{1F130500-E8B7-48AE-A21F-E97D711BC1BB}" destId="{3667FD5E-3FE7-466C-B64A-1AC2D2D7F97A}" srcOrd="0" destOrd="1" presId="urn:microsoft.com/office/officeart/2005/8/layout/list1"/>
    <dgm:cxn modelId="{887B86FC-0E00-4551-BEE5-C56072F2265E}" srcId="{124225C1-2EBE-442D-AD21-B08B3DFED5F6}" destId="{30883B40-91A0-4BC6-8709-00581BE955BE}" srcOrd="0" destOrd="0" parTransId="{62754672-6DEF-44BF-8D4D-9116A53C201F}" sibTransId="{49E0FD56-327B-46E3-A0CA-D7E6910F1935}"/>
    <dgm:cxn modelId="{31765CA8-536B-449F-9727-4FD842C440E5}" type="presParOf" srcId="{853410F5-707F-45FB-94C4-702746A90C0D}" destId="{C8C238D1-E6E7-4DED-8862-C2EAE7D2B3F6}" srcOrd="0" destOrd="0" presId="urn:microsoft.com/office/officeart/2005/8/layout/list1"/>
    <dgm:cxn modelId="{DE5001A5-E1C3-477B-AC91-6973790C87F8}" type="presParOf" srcId="{C8C238D1-E6E7-4DED-8862-C2EAE7D2B3F6}" destId="{083FAE3B-3801-45F6-A9E7-B2A974C37E4A}" srcOrd="0" destOrd="0" presId="urn:microsoft.com/office/officeart/2005/8/layout/list1"/>
    <dgm:cxn modelId="{7525D303-55F0-4015-9829-8A1B2FEBFB8B}" type="presParOf" srcId="{C8C238D1-E6E7-4DED-8862-C2EAE7D2B3F6}" destId="{6D9770CD-1836-434A-817E-2D7717AAFE03}" srcOrd="1" destOrd="0" presId="urn:microsoft.com/office/officeart/2005/8/layout/list1"/>
    <dgm:cxn modelId="{2B201149-F263-4498-9939-491A47A6E39A}" type="presParOf" srcId="{853410F5-707F-45FB-94C4-702746A90C0D}" destId="{8A265B47-76AC-47D0-8CA0-4980C31F6771}" srcOrd="1" destOrd="0" presId="urn:microsoft.com/office/officeart/2005/8/layout/list1"/>
    <dgm:cxn modelId="{566CF7AE-BF3B-4E18-A188-85F24BFAC7B0}" type="presParOf" srcId="{853410F5-707F-45FB-94C4-702746A90C0D}" destId="{3667FD5E-3FE7-466C-B64A-1AC2D2D7F97A}" srcOrd="2" destOrd="0" presId="urn:microsoft.com/office/officeart/2005/8/layout/list1"/>
    <dgm:cxn modelId="{1637AFFD-3117-4676-95CE-6832DC3EC8DC}" type="presParOf" srcId="{853410F5-707F-45FB-94C4-702746A90C0D}" destId="{C0647203-AD99-4555-BBCB-BB27B4076C31}" srcOrd="3" destOrd="0" presId="urn:microsoft.com/office/officeart/2005/8/layout/list1"/>
    <dgm:cxn modelId="{03A8D1F3-5E02-4403-9E58-703D6B140962}" type="presParOf" srcId="{853410F5-707F-45FB-94C4-702746A90C0D}" destId="{13AD04B0-57E7-44DE-9F87-7F8C9C793CD0}" srcOrd="4" destOrd="0" presId="urn:microsoft.com/office/officeart/2005/8/layout/list1"/>
    <dgm:cxn modelId="{E70BB7DC-07B5-47EF-B033-664A3753AD16}" type="presParOf" srcId="{13AD04B0-57E7-44DE-9F87-7F8C9C793CD0}" destId="{ACEA6896-5315-4DF5-A1CF-C8C173F5D331}" srcOrd="0" destOrd="0" presId="urn:microsoft.com/office/officeart/2005/8/layout/list1"/>
    <dgm:cxn modelId="{3D735988-3EDC-4047-A4AE-279EF4EB7C3F}" type="presParOf" srcId="{13AD04B0-57E7-44DE-9F87-7F8C9C793CD0}" destId="{DA981281-F0AD-4F58-A247-0727E23B62BB}" srcOrd="1" destOrd="0" presId="urn:microsoft.com/office/officeart/2005/8/layout/list1"/>
    <dgm:cxn modelId="{2B0B0AEA-FB60-4BB4-9778-FF889FEEB4AE}" type="presParOf" srcId="{853410F5-707F-45FB-94C4-702746A90C0D}" destId="{AB4852F7-63AF-47DD-A1F5-8E26200DCD78}" srcOrd="5" destOrd="0" presId="urn:microsoft.com/office/officeart/2005/8/layout/list1"/>
    <dgm:cxn modelId="{B0FC9831-61C7-44F5-8E11-FBCE35EB213D}" type="presParOf" srcId="{853410F5-707F-45FB-94C4-702746A90C0D}" destId="{672C99C3-1FE4-46ED-9FC6-C7BC202BF35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D2D5E-EB53-475A-AC37-E97F0974EEF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31E9C1-65E9-4392-B621-4B5D2927AE24}">
      <dgm:prSet/>
      <dgm:spPr/>
      <dgm:t>
        <a:bodyPr/>
        <a:lstStyle/>
        <a:p>
          <a:r>
            <a:rPr lang="en-US" b="1"/>
            <a:t>Training Data</a:t>
          </a:r>
          <a:endParaRPr lang="en-US"/>
        </a:p>
      </dgm:t>
    </dgm:pt>
    <dgm:pt modelId="{023E3ECD-6190-421D-8269-835A6F1D7F56}" type="parTrans" cxnId="{C2195DBD-F373-4EEA-83AE-96294F47AB76}">
      <dgm:prSet/>
      <dgm:spPr/>
      <dgm:t>
        <a:bodyPr/>
        <a:lstStyle/>
        <a:p>
          <a:endParaRPr lang="en-US"/>
        </a:p>
      </dgm:t>
    </dgm:pt>
    <dgm:pt modelId="{3EA5CB2D-00B4-4637-B736-A672E5B7DBA4}" type="sibTrans" cxnId="{C2195DBD-F373-4EEA-83AE-96294F47AB76}">
      <dgm:prSet/>
      <dgm:spPr/>
      <dgm:t>
        <a:bodyPr/>
        <a:lstStyle/>
        <a:p>
          <a:endParaRPr lang="en-US"/>
        </a:p>
      </dgm:t>
    </dgm:pt>
    <dgm:pt modelId="{E7FD71EF-87DF-4267-B502-D6E443DB3310}">
      <dgm:prSet/>
      <dgm:spPr/>
      <dgm:t>
        <a:bodyPr/>
        <a:lstStyle/>
        <a:p>
          <a:r>
            <a:rPr lang="en-US"/>
            <a:t>Synthetic datasets: Hypersim, Virtual KITTI</a:t>
          </a:r>
        </a:p>
      </dgm:t>
    </dgm:pt>
    <dgm:pt modelId="{9ABEA127-9D7D-4A0C-9D48-BF920B1F71A3}" type="parTrans" cxnId="{20D17D59-6F7B-424D-9344-2E9750711872}">
      <dgm:prSet/>
      <dgm:spPr/>
      <dgm:t>
        <a:bodyPr/>
        <a:lstStyle/>
        <a:p>
          <a:endParaRPr lang="en-US"/>
        </a:p>
      </dgm:t>
    </dgm:pt>
    <dgm:pt modelId="{50C334CF-80E7-4C64-BB06-A1775205392F}" type="sibTrans" cxnId="{20D17D59-6F7B-424D-9344-2E9750711872}">
      <dgm:prSet/>
      <dgm:spPr/>
      <dgm:t>
        <a:bodyPr/>
        <a:lstStyle/>
        <a:p>
          <a:endParaRPr lang="en-US"/>
        </a:p>
      </dgm:t>
    </dgm:pt>
    <dgm:pt modelId="{0026334B-B1C3-4B5C-B2F5-B6075E61538A}">
      <dgm:prSet/>
      <dgm:spPr/>
      <dgm:t>
        <a:bodyPr/>
        <a:lstStyle/>
        <a:p>
          <a:r>
            <a:rPr lang="en-US"/>
            <a:t>Discriminative samples from Unsplash dataset</a:t>
          </a:r>
        </a:p>
      </dgm:t>
    </dgm:pt>
    <dgm:pt modelId="{EEAFF7CC-CAB6-454F-81B9-77DC06E487A1}" type="parTrans" cxnId="{DDE5246C-D0BE-49FD-9E47-8C907C1B3B43}">
      <dgm:prSet/>
      <dgm:spPr/>
      <dgm:t>
        <a:bodyPr/>
        <a:lstStyle/>
        <a:p>
          <a:endParaRPr lang="en-US"/>
        </a:p>
      </dgm:t>
    </dgm:pt>
    <dgm:pt modelId="{87EF4E79-F5E6-482A-AC9C-85AC1658F50E}" type="sibTrans" cxnId="{DDE5246C-D0BE-49FD-9E47-8C907C1B3B43}">
      <dgm:prSet/>
      <dgm:spPr/>
      <dgm:t>
        <a:bodyPr/>
        <a:lstStyle/>
        <a:p>
          <a:endParaRPr lang="en-US"/>
        </a:p>
      </dgm:t>
    </dgm:pt>
    <dgm:pt modelId="{C0187943-1AFE-4C41-84C1-C1B94B68BBEC}">
      <dgm:prSet/>
      <dgm:spPr/>
      <dgm:t>
        <a:bodyPr/>
        <a:lstStyle/>
        <a:p>
          <a:r>
            <a:rPr lang="en-US" b="1"/>
            <a:t>Evaluation Datasets</a:t>
          </a:r>
          <a:endParaRPr lang="en-US"/>
        </a:p>
      </dgm:t>
    </dgm:pt>
    <dgm:pt modelId="{9971D2B6-6BBD-4DC8-904D-EF90185F0693}" type="parTrans" cxnId="{669C000D-3C97-4996-BBF0-29F6FAA191D5}">
      <dgm:prSet/>
      <dgm:spPr/>
      <dgm:t>
        <a:bodyPr/>
        <a:lstStyle/>
        <a:p>
          <a:endParaRPr lang="en-US"/>
        </a:p>
      </dgm:t>
    </dgm:pt>
    <dgm:pt modelId="{835D463E-ADAD-47AF-8170-DC6DA1E05A94}" type="sibTrans" cxnId="{669C000D-3C97-4996-BBF0-29F6FAA191D5}">
      <dgm:prSet/>
      <dgm:spPr/>
      <dgm:t>
        <a:bodyPr/>
        <a:lstStyle/>
        <a:p>
          <a:endParaRPr lang="en-US"/>
        </a:p>
      </dgm:t>
    </dgm:pt>
    <dgm:pt modelId="{F5F3862B-1C46-402A-8070-97877D6A2981}">
      <dgm:prSet/>
      <dgm:spPr/>
      <dgm:t>
        <a:bodyPr/>
        <a:lstStyle/>
        <a:p>
          <a:r>
            <a:rPr lang="en-US"/>
            <a:t>NYUv2, KITTI, ETH3D, ScanNet, DIODE</a:t>
          </a:r>
        </a:p>
      </dgm:t>
    </dgm:pt>
    <dgm:pt modelId="{1C8ED665-3987-4DDB-A44C-33EC0FBBFF61}" type="parTrans" cxnId="{2BE247C4-6D2F-48B3-A7DF-737F34919469}">
      <dgm:prSet/>
      <dgm:spPr/>
      <dgm:t>
        <a:bodyPr/>
        <a:lstStyle/>
        <a:p>
          <a:endParaRPr lang="en-US"/>
        </a:p>
      </dgm:t>
    </dgm:pt>
    <dgm:pt modelId="{6EE844AC-850A-4BA7-A5D4-DAB8FF67F8EF}" type="sibTrans" cxnId="{2BE247C4-6D2F-48B3-A7DF-737F34919469}">
      <dgm:prSet/>
      <dgm:spPr/>
      <dgm:t>
        <a:bodyPr/>
        <a:lstStyle/>
        <a:p>
          <a:endParaRPr lang="en-US"/>
        </a:p>
      </dgm:t>
    </dgm:pt>
    <dgm:pt modelId="{B3B09ACD-6731-4E79-AD92-4A57107967B4}">
      <dgm:prSet/>
      <dgm:spPr/>
      <dgm:t>
        <a:bodyPr/>
        <a:lstStyle/>
        <a:p>
          <a:r>
            <a:rPr lang="en-US" b="1"/>
            <a:t>Metrics</a:t>
          </a:r>
          <a:endParaRPr lang="en-US"/>
        </a:p>
      </dgm:t>
    </dgm:pt>
    <dgm:pt modelId="{93CA79AB-9ACC-4309-87A9-FDA21F1DB4B2}" type="parTrans" cxnId="{8FCBCC29-4358-4653-9327-113F4536AC58}">
      <dgm:prSet/>
      <dgm:spPr/>
      <dgm:t>
        <a:bodyPr/>
        <a:lstStyle/>
        <a:p>
          <a:endParaRPr lang="en-US"/>
        </a:p>
      </dgm:t>
    </dgm:pt>
    <dgm:pt modelId="{532BA063-542D-4444-9EC3-9F5FA0A24805}" type="sibTrans" cxnId="{8FCBCC29-4358-4653-9327-113F4536AC58}">
      <dgm:prSet/>
      <dgm:spPr/>
      <dgm:t>
        <a:bodyPr/>
        <a:lstStyle/>
        <a:p>
          <a:endParaRPr lang="en-US"/>
        </a:p>
      </dgm:t>
    </dgm:pt>
    <dgm:pt modelId="{F4478606-D29B-4B21-8470-4A8B827B6E3B}">
      <dgm:prSet/>
      <dgm:spPr/>
      <dgm:t>
        <a:bodyPr/>
        <a:lstStyle/>
        <a:p>
          <a:r>
            <a:rPr lang="en-US"/>
            <a:t>Absolute Mean Relative Error (RelAbs)</a:t>
          </a:r>
        </a:p>
      </dgm:t>
    </dgm:pt>
    <dgm:pt modelId="{68395B90-1D63-46FF-B9DC-8D98DD19D0D7}" type="parTrans" cxnId="{753B133B-9DB5-463F-B561-0024FD06FB44}">
      <dgm:prSet/>
      <dgm:spPr/>
      <dgm:t>
        <a:bodyPr/>
        <a:lstStyle/>
        <a:p>
          <a:endParaRPr lang="en-US"/>
        </a:p>
      </dgm:t>
    </dgm:pt>
    <dgm:pt modelId="{BA783A79-D8B1-450C-B93C-D91CB032C038}" type="sibTrans" cxnId="{753B133B-9DB5-463F-B561-0024FD06FB44}">
      <dgm:prSet/>
      <dgm:spPr/>
      <dgm:t>
        <a:bodyPr/>
        <a:lstStyle/>
        <a:p>
          <a:endParaRPr lang="en-US"/>
        </a:p>
      </dgm:t>
    </dgm:pt>
    <dgm:pt modelId="{22608EFE-3E86-4833-ADF7-02AD16D2A05B}">
      <dgm:prSet/>
      <dgm:spPr/>
      <dgm:t>
        <a:bodyPr/>
        <a:lstStyle/>
        <a:p>
          <a:r>
            <a:rPr lang="en-US"/>
            <a:t>Accuracy δ1 (percentage of pixels satisfying depth accuracy threshold)</a:t>
          </a:r>
        </a:p>
      </dgm:t>
    </dgm:pt>
    <dgm:pt modelId="{316D38E8-FC16-4187-9715-CD177938E576}" type="parTrans" cxnId="{767A3CF4-A5B5-4813-8F62-49107A980B12}">
      <dgm:prSet/>
      <dgm:spPr/>
      <dgm:t>
        <a:bodyPr/>
        <a:lstStyle/>
        <a:p>
          <a:endParaRPr lang="en-US"/>
        </a:p>
      </dgm:t>
    </dgm:pt>
    <dgm:pt modelId="{38DE7BC3-D436-4A71-9561-3C154D79D6F3}" type="sibTrans" cxnId="{767A3CF4-A5B5-4813-8F62-49107A980B12}">
      <dgm:prSet/>
      <dgm:spPr/>
      <dgm:t>
        <a:bodyPr/>
        <a:lstStyle/>
        <a:p>
          <a:endParaRPr lang="en-US"/>
        </a:p>
      </dgm:t>
    </dgm:pt>
    <dgm:pt modelId="{3212710B-7CD7-4AF4-8EE7-E749BF906610}" type="pres">
      <dgm:prSet presAssocID="{270D2D5E-EB53-475A-AC37-E97F0974EEFE}" presName="linear" presStyleCnt="0">
        <dgm:presLayoutVars>
          <dgm:dir/>
          <dgm:animLvl val="lvl"/>
          <dgm:resizeHandles val="exact"/>
        </dgm:presLayoutVars>
      </dgm:prSet>
      <dgm:spPr/>
    </dgm:pt>
    <dgm:pt modelId="{E20AD000-224D-40C3-8AB6-F22EB1E929F5}" type="pres">
      <dgm:prSet presAssocID="{5A31E9C1-65E9-4392-B621-4B5D2927AE24}" presName="parentLin" presStyleCnt="0"/>
      <dgm:spPr/>
    </dgm:pt>
    <dgm:pt modelId="{8376F305-4C99-48BC-A29E-9030BD8EF19B}" type="pres">
      <dgm:prSet presAssocID="{5A31E9C1-65E9-4392-B621-4B5D2927AE24}" presName="parentLeftMargin" presStyleLbl="node1" presStyleIdx="0" presStyleCnt="3"/>
      <dgm:spPr/>
    </dgm:pt>
    <dgm:pt modelId="{39849BBD-DB61-473E-9277-D4AA0443B633}" type="pres">
      <dgm:prSet presAssocID="{5A31E9C1-65E9-4392-B621-4B5D2927AE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AD2EC2-9937-458E-9792-B118225D829A}" type="pres">
      <dgm:prSet presAssocID="{5A31E9C1-65E9-4392-B621-4B5D2927AE24}" presName="negativeSpace" presStyleCnt="0"/>
      <dgm:spPr/>
    </dgm:pt>
    <dgm:pt modelId="{523EF72A-3765-452C-90BA-0CBF5AA10A95}" type="pres">
      <dgm:prSet presAssocID="{5A31E9C1-65E9-4392-B621-4B5D2927AE24}" presName="childText" presStyleLbl="conFgAcc1" presStyleIdx="0" presStyleCnt="3">
        <dgm:presLayoutVars>
          <dgm:bulletEnabled val="1"/>
        </dgm:presLayoutVars>
      </dgm:prSet>
      <dgm:spPr/>
    </dgm:pt>
    <dgm:pt modelId="{83B7B8C3-65C6-4E43-978F-FF60C7975747}" type="pres">
      <dgm:prSet presAssocID="{3EA5CB2D-00B4-4637-B736-A672E5B7DBA4}" presName="spaceBetweenRectangles" presStyleCnt="0"/>
      <dgm:spPr/>
    </dgm:pt>
    <dgm:pt modelId="{C9BB2A07-E07F-4A33-B410-D2E19CD6FE64}" type="pres">
      <dgm:prSet presAssocID="{C0187943-1AFE-4C41-84C1-C1B94B68BBEC}" presName="parentLin" presStyleCnt="0"/>
      <dgm:spPr/>
    </dgm:pt>
    <dgm:pt modelId="{C79E326A-7D5E-474A-8379-3C9814228EC5}" type="pres">
      <dgm:prSet presAssocID="{C0187943-1AFE-4C41-84C1-C1B94B68BBEC}" presName="parentLeftMargin" presStyleLbl="node1" presStyleIdx="0" presStyleCnt="3"/>
      <dgm:spPr/>
    </dgm:pt>
    <dgm:pt modelId="{FF2DEBA7-537A-4129-9011-22406C333103}" type="pres">
      <dgm:prSet presAssocID="{C0187943-1AFE-4C41-84C1-C1B94B68BB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D8BBF2-8164-4E7E-B0E3-0F468A265935}" type="pres">
      <dgm:prSet presAssocID="{C0187943-1AFE-4C41-84C1-C1B94B68BBEC}" presName="negativeSpace" presStyleCnt="0"/>
      <dgm:spPr/>
    </dgm:pt>
    <dgm:pt modelId="{F1ED19C0-713E-464A-A36B-E7832CD596D9}" type="pres">
      <dgm:prSet presAssocID="{C0187943-1AFE-4C41-84C1-C1B94B68BBEC}" presName="childText" presStyleLbl="conFgAcc1" presStyleIdx="1" presStyleCnt="3">
        <dgm:presLayoutVars>
          <dgm:bulletEnabled val="1"/>
        </dgm:presLayoutVars>
      </dgm:prSet>
      <dgm:spPr/>
    </dgm:pt>
    <dgm:pt modelId="{FF020269-6D54-42AD-812C-E02A0085C655}" type="pres">
      <dgm:prSet presAssocID="{835D463E-ADAD-47AF-8170-DC6DA1E05A94}" presName="spaceBetweenRectangles" presStyleCnt="0"/>
      <dgm:spPr/>
    </dgm:pt>
    <dgm:pt modelId="{41FD2DA0-C273-4E40-87E3-6A019E403A41}" type="pres">
      <dgm:prSet presAssocID="{B3B09ACD-6731-4E79-AD92-4A57107967B4}" presName="parentLin" presStyleCnt="0"/>
      <dgm:spPr/>
    </dgm:pt>
    <dgm:pt modelId="{FEEBFCCF-BBE4-42D4-AD80-D2FDF8390A49}" type="pres">
      <dgm:prSet presAssocID="{B3B09ACD-6731-4E79-AD92-4A57107967B4}" presName="parentLeftMargin" presStyleLbl="node1" presStyleIdx="1" presStyleCnt="3"/>
      <dgm:spPr/>
    </dgm:pt>
    <dgm:pt modelId="{ECB14263-7620-44DE-8DCA-504B2FB0CFB5}" type="pres">
      <dgm:prSet presAssocID="{B3B09ACD-6731-4E79-AD92-4A57107967B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55E657-4370-4506-BB68-8664A18F2334}" type="pres">
      <dgm:prSet presAssocID="{B3B09ACD-6731-4E79-AD92-4A57107967B4}" presName="negativeSpace" presStyleCnt="0"/>
      <dgm:spPr/>
    </dgm:pt>
    <dgm:pt modelId="{DDA763B8-FCC2-4B93-BD69-9FCE72522E03}" type="pres">
      <dgm:prSet presAssocID="{B3B09ACD-6731-4E79-AD92-4A57107967B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69C000D-3C97-4996-BBF0-29F6FAA191D5}" srcId="{270D2D5E-EB53-475A-AC37-E97F0974EEFE}" destId="{C0187943-1AFE-4C41-84C1-C1B94B68BBEC}" srcOrd="1" destOrd="0" parTransId="{9971D2B6-6BBD-4DC8-904D-EF90185F0693}" sibTransId="{835D463E-ADAD-47AF-8170-DC6DA1E05A94}"/>
    <dgm:cxn modelId="{4B17D715-AFCC-4283-A5E1-4D67E61DC456}" type="presOf" srcId="{C0187943-1AFE-4C41-84C1-C1B94B68BBEC}" destId="{C79E326A-7D5E-474A-8379-3C9814228EC5}" srcOrd="0" destOrd="0" presId="urn:microsoft.com/office/officeart/2005/8/layout/list1"/>
    <dgm:cxn modelId="{8FCBCC29-4358-4653-9327-113F4536AC58}" srcId="{270D2D5E-EB53-475A-AC37-E97F0974EEFE}" destId="{B3B09ACD-6731-4E79-AD92-4A57107967B4}" srcOrd="2" destOrd="0" parTransId="{93CA79AB-9ACC-4309-87A9-FDA21F1DB4B2}" sibTransId="{532BA063-542D-4444-9EC3-9F5FA0A24805}"/>
    <dgm:cxn modelId="{7FF07238-340E-42BB-BC61-C66433D3A790}" type="presOf" srcId="{E7FD71EF-87DF-4267-B502-D6E443DB3310}" destId="{523EF72A-3765-452C-90BA-0CBF5AA10A95}" srcOrd="0" destOrd="0" presId="urn:microsoft.com/office/officeart/2005/8/layout/list1"/>
    <dgm:cxn modelId="{753B133B-9DB5-463F-B561-0024FD06FB44}" srcId="{B3B09ACD-6731-4E79-AD92-4A57107967B4}" destId="{F4478606-D29B-4B21-8470-4A8B827B6E3B}" srcOrd="0" destOrd="0" parTransId="{68395B90-1D63-46FF-B9DC-8D98DD19D0D7}" sibTransId="{BA783A79-D8B1-450C-B93C-D91CB032C038}"/>
    <dgm:cxn modelId="{7ABB2F68-56A1-46F3-860C-D076ECD62A27}" type="presOf" srcId="{0026334B-B1C3-4B5C-B2F5-B6075E61538A}" destId="{523EF72A-3765-452C-90BA-0CBF5AA10A95}" srcOrd="0" destOrd="1" presId="urn:microsoft.com/office/officeart/2005/8/layout/list1"/>
    <dgm:cxn modelId="{3D149B48-0B26-4B0B-AF0D-FB37C9FE06B8}" type="presOf" srcId="{B3B09ACD-6731-4E79-AD92-4A57107967B4}" destId="{FEEBFCCF-BBE4-42D4-AD80-D2FDF8390A49}" srcOrd="0" destOrd="0" presId="urn:microsoft.com/office/officeart/2005/8/layout/list1"/>
    <dgm:cxn modelId="{DDE5246C-D0BE-49FD-9E47-8C907C1B3B43}" srcId="{5A31E9C1-65E9-4392-B621-4B5D2927AE24}" destId="{0026334B-B1C3-4B5C-B2F5-B6075E61538A}" srcOrd="1" destOrd="0" parTransId="{EEAFF7CC-CAB6-454F-81B9-77DC06E487A1}" sibTransId="{87EF4E79-F5E6-482A-AC9C-85AC1658F50E}"/>
    <dgm:cxn modelId="{0BC96D6E-F25C-460B-85B2-90DF69FDD0BB}" type="presOf" srcId="{270D2D5E-EB53-475A-AC37-E97F0974EEFE}" destId="{3212710B-7CD7-4AF4-8EE7-E749BF906610}" srcOrd="0" destOrd="0" presId="urn:microsoft.com/office/officeart/2005/8/layout/list1"/>
    <dgm:cxn modelId="{94A42452-F892-43CE-A015-8568882EC343}" type="presOf" srcId="{22608EFE-3E86-4833-ADF7-02AD16D2A05B}" destId="{DDA763B8-FCC2-4B93-BD69-9FCE72522E03}" srcOrd="0" destOrd="1" presId="urn:microsoft.com/office/officeart/2005/8/layout/list1"/>
    <dgm:cxn modelId="{20D17D59-6F7B-424D-9344-2E9750711872}" srcId="{5A31E9C1-65E9-4392-B621-4B5D2927AE24}" destId="{E7FD71EF-87DF-4267-B502-D6E443DB3310}" srcOrd="0" destOrd="0" parTransId="{9ABEA127-9D7D-4A0C-9D48-BF920B1F71A3}" sibTransId="{50C334CF-80E7-4C64-BB06-A1775205392F}"/>
    <dgm:cxn modelId="{96A04C94-96A1-491A-9E9A-0FB87A472389}" type="presOf" srcId="{F5F3862B-1C46-402A-8070-97877D6A2981}" destId="{F1ED19C0-713E-464A-A36B-E7832CD596D9}" srcOrd="0" destOrd="0" presId="urn:microsoft.com/office/officeart/2005/8/layout/list1"/>
    <dgm:cxn modelId="{C2195DBD-F373-4EEA-83AE-96294F47AB76}" srcId="{270D2D5E-EB53-475A-AC37-E97F0974EEFE}" destId="{5A31E9C1-65E9-4392-B621-4B5D2927AE24}" srcOrd="0" destOrd="0" parTransId="{023E3ECD-6190-421D-8269-835A6F1D7F56}" sibTransId="{3EA5CB2D-00B4-4637-B736-A672E5B7DBA4}"/>
    <dgm:cxn modelId="{2BE247C4-6D2F-48B3-A7DF-737F34919469}" srcId="{C0187943-1AFE-4C41-84C1-C1B94B68BBEC}" destId="{F5F3862B-1C46-402A-8070-97877D6A2981}" srcOrd="0" destOrd="0" parTransId="{1C8ED665-3987-4DDB-A44C-33EC0FBBFF61}" sibTransId="{6EE844AC-850A-4BA7-A5D4-DAB8FF67F8EF}"/>
    <dgm:cxn modelId="{A01395C4-851C-4B7C-9016-8BDFBD4C6E33}" type="presOf" srcId="{B3B09ACD-6731-4E79-AD92-4A57107967B4}" destId="{ECB14263-7620-44DE-8DCA-504B2FB0CFB5}" srcOrd="1" destOrd="0" presId="urn:microsoft.com/office/officeart/2005/8/layout/list1"/>
    <dgm:cxn modelId="{E2D1F6D5-4885-4D29-A7F4-D5C4A279182E}" type="presOf" srcId="{C0187943-1AFE-4C41-84C1-C1B94B68BBEC}" destId="{FF2DEBA7-537A-4129-9011-22406C333103}" srcOrd="1" destOrd="0" presId="urn:microsoft.com/office/officeart/2005/8/layout/list1"/>
    <dgm:cxn modelId="{2E7CC2D8-08B0-4A38-BF2E-C19CC186D727}" type="presOf" srcId="{5A31E9C1-65E9-4392-B621-4B5D2927AE24}" destId="{8376F305-4C99-48BC-A29E-9030BD8EF19B}" srcOrd="0" destOrd="0" presId="urn:microsoft.com/office/officeart/2005/8/layout/list1"/>
    <dgm:cxn modelId="{8128A6E4-ADA4-4FC2-93EE-26E070A4E277}" type="presOf" srcId="{5A31E9C1-65E9-4392-B621-4B5D2927AE24}" destId="{39849BBD-DB61-473E-9277-D4AA0443B633}" srcOrd="1" destOrd="0" presId="urn:microsoft.com/office/officeart/2005/8/layout/list1"/>
    <dgm:cxn modelId="{767A3CF4-A5B5-4813-8F62-49107A980B12}" srcId="{B3B09ACD-6731-4E79-AD92-4A57107967B4}" destId="{22608EFE-3E86-4833-ADF7-02AD16D2A05B}" srcOrd="1" destOrd="0" parTransId="{316D38E8-FC16-4187-9715-CD177938E576}" sibTransId="{38DE7BC3-D436-4A71-9561-3C154D79D6F3}"/>
    <dgm:cxn modelId="{998D1DFD-6B47-4336-92DB-41485699D0FD}" type="presOf" srcId="{F4478606-D29B-4B21-8470-4A8B827B6E3B}" destId="{DDA763B8-FCC2-4B93-BD69-9FCE72522E03}" srcOrd="0" destOrd="0" presId="urn:microsoft.com/office/officeart/2005/8/layout/list1"/>
    <dgm:cxn modelId="{7D9C8CC7-B40D-4A78-A069-4DEF2D3FA936}" type="presParOf" srcId="{3212710B-7CD7-4AF4-8EE7-E749BF906610}" destId="{E20AD000-224D-40C3-8AB6-F22EB1E929F5}" srcOrd="0" destOrd="0" presId="urn:microsoft.com/office/officeart/2005/8/layout/list1"/>
    <dgm:cxn modelId="{2A7BA570-5F3E-41AF-8692-672317EF17D5}" type="presParOf" srcId="{E20AD000-224D-40C3-8AB6-F22EB1E929F5}" destId="{8376F305-4C99-48BC-A29E-9030BD8EF19B}" srcOrd="0" destOrd="0" presId="urn:microsoft.com/office/officeart/2005/8/layout/list1"/>
    <dgm:cxn modelId="{D39007FD-42A4-4616-850D-1EE88DD4F33A}" type="presParOf" srcId="{E20AD000-224D-40C3-8AB6-F22EB1E929F5}" destId="{39849BBD-DB61-473E-9277-D4AA0443B633}" srcOrd="1" destOrd="0" presId="urn:microsoft.com/office/officeart/2005/8/layout/list1"/>
    <dgm:cxn modelId="{0454E67C-B43E-4F84-A30E-3B3A7EAE44B2}" type="presParOf" srcId="{3212710B-7CD7-4AF4-8EE7-E749BF906610}" destId="{7DAD2EC2-9937-458E-9792-B118225D829A}" srcOrd="1" destOrd="0" presId="urn:microsoft.com/office/officeart/2005/8/layout/list1"/>
    <dgm:cxn modelId="{DC9FC083-09E8-4F72-A621-23B4D426B3FF}" type="presParOf" srcId="{3212710B-7CD7-4AF4-8EE7-E749BF906610}" destId="{523EF72A-3765-452C-90BA-0CBF5AA10A95}" srcOrd="2" destOrd="0" presId="urn:microsoft.com/office/officeart/2005/8/layout/list1"/>
    <dgm:cxn modelId="{C40D74E9-E347-40EC-87CF-A4B86B94163F}" type="presParOf" srcId="{3212710B-7CD7-4AF4-8EE7-E749BF906610}" destId="{83B7B8C3-65C6-4E43-978F-FF60C7975747}" srcOrd="3" destOrd="0" presId="urn:microsoft.com/office/officeart/2005/8/layout/list1"/>
    <dgm:cxn modelId="{EFC3F973-A5A0-46D1-BF37-963C19F0839F}" type="presParOf" srcId="{3212710B-7CD7-4AF4-8EE7-E749BF906610}" destId="{C9BB2A07-E07F-4A33-B410-D2E19CD6FE64}" srcOrd="4" destOrd="0" presId="urn:microsoft.com/office/officeart/2005/8/layout/list1"/>
    <dgm:cxn modelId="{34A07C07-5F31-4482-A1A5-9930456ED77C}" type="presParOf" srcId="{C9BB2A07-E07F-4A33-B410-D2E19CD6FE64}" destId="{C79E326A-7D5E-474A-8379-3C9814228EC5}" srcOrd="0" destOrd="0" presId="urn:microsoft.com/office/officeart/2005/8/layout/list1"/>
    <dgm:cxn modelId="{56985E9C-0760-439F-90F4-96EBE57FA10B}" type="presParOf" srcId="{C9BB2A07-E07F-4A33-B410-D2E19CD6FE64}" destId="{FF2DEBA7-537A-4129-9011-22406C333103}" srcOrd="1" destOrd="0" presId="urn:microsoft.com/office/officeart/2005/8/layout/list1"/>
    <dgm:cxn modelId="{50E97750-3FBA-4B6B-94B3-A9A01802F23D}" type="presParOf" srcId="{3212710B-7CD7-4AF4-8EE7-E749BF906610}" destId="{73D8BBF2-8164-4E7E-B0E3-0F468A265935}" srcOrd="5" destOrd="0" presId="urn:microsoft.com/office/officeart/2005/8/layout/list1"/>
    <dgm:cxn modelId="{26A5ECE9-28E8-4C8F-86E1-4877787D82DA}" type="presParOf" srcId="{3212710B-7CD7-4AF4-8EE7-E749BF906610}" destId="{F1ED19C0-713E-464A-A36B-E7832CD596D9}" srcOrd="6" destOrd="0" presId="urn:microsoft.com/office/officeart/2005/8/layout/list1"/>
    <dgm:cxn modelId="{638DE1F0-4717-4A86-AC58-77BD1DFF3EB8}" type="presParOf" srcId="{3212710B-7CD7-4AF4-8EE7-E749BF906610}" destId="{FF020269-6D54-42AD-812C-E02A0085C655}" srcOrd="7" destOrd="0" presId="urn:microsoft.com/office/officeart/2005/8/layout/list1"/>
    <dgm:cxn modelId="{E2EE6D19-A755-4682-87BB-875997787193}" type="presParOf" srcId="{3212710B-7CD7-4AF4-8EE7-E749BF906610}" destId="{41FD2DA0-C273-4E40-87E3-6A019E403A41}" srcOrd="8" destOrd="0" presId="urn:microsoft.com/office/officeart/2005/8/layout/list1"/>
    <dgm:cxn modelId="{AEFD864E-4A21-4964-9664-5F85F22351C6}" type="presParOf" srcId="{41FD2DA0-C273-4E40-87E3-6A019E403A41}" destId="{FEEBFCCF-BBE4-42D4-AD80-D2FDF8390A49}" srcOrd="0" destOrd="0" presId="urn:microsoft.com/office/officeart/2005/8/layout/list1"/>
    <dgm:cxn modelId="{6B7D6570-A406-4E18-96E4-CD369D76AD75}" type="presParOf" srcId="{41FD2DA0-C273-4E40-87E3-6A019E403A41}" destId="{ECB14263-7620-44DE-8DCA-504B2FB0CFB5}" srcOrd="1" destOrd="0" presId="urn:microsoft.com/office/officeart/2005/8/layout/list1"/>
    <dgm:cxn modelId="{4FA3BB02-A284-4EC4-AD38-645D4EDD772C}" type="presParOf" srcId="{3212710B-7CD7-4AF4-8EE7-E749BF906610}" destId="{C155E657-4370-4506-BB68-8664A18F2334}" srcOrd="9" destOrd="0" presId="urn:microsoft.com/office/officeart/2005/8/layout/list1"/>
    <dgm:cxn modelId="{E5CC92E5-DFD2-4B3C-8758-2ACA454C891C}" type="presParOf" srcId="{3212710B-7CD7-4AF4-8EE7-E749BF906610}" destId="{DDA763B8-FCC2-4B93-BD69-9FCE72522E0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B65871-23D5-4779-9CE4-148AC9F865C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A93A4-BADA-41D6-9EBB-72EE0ED055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Direct Image-to-Depth Transport</a:t>
          </a:r>
          <a:endParaRPr lang="en-US"/>
        </a:p>
      </dgm:t>
    </dgm:pt>
    <dgm:pt modelId="{52EDA69F-75C9-4B94-B93E-9A0D539B054A}" type="parTrans" cxnId="{BBD5D788-0089-41A5-8565-A4321379A88B}">
      <dgm:prSet/>
      <dgm:spPr/>
      <dgm:t>
        <a:bodyPr/>
        <a:lstStyle/>
        <a:p>
          <a:endParaRPr lang="en-US"/>
        </a:p>
      </dgm:t>
    </dgm:pt>
    <dgm:pt modelId="{DDE348AE-2668-4457-8ADC-C826D7F88D57}" type="sibTrans" cxnId="{BBD5D788-0089-41A5-8565-A4321379A88B}">
      <dgm:prSet/>
      <dgm:spPr/>
      <dgm:t>
        <a:bodyPr/>
        <a:lstStyle/>
        <a:p>
          <a:endParaRPr lang="en-US"/>
        </a:p>
      </dgm:t>
    </dgm:pt>
    <dgm:pt modelId="{F674CF7A-B939-47CE-8B27-114D20548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effective than starting from Gaussian noise</a:t>
          </a:r>
        </a:p>
      </dgm:t>
    </dgm:pt>
    <dgm:pt modelId="{F91432C7-CB7C-49E3-A556-93A5777860FE}" type="parTrans" cxnId="{DED8B5FC-7D61-49A7-8AED-FE55FFA619C3}">
      <dgm:prSet/>
      <dgm:spPr/>
      <dgm:t>
        <a:bodyPr/>
        <a:lstStyle/>
        <a:p>
          <a:endParaRPr lang="en-US"/>
        </a:p>
      </dgm:t>
    </dgm:pt>
    <dgm:pt modelId="{55C988AB-6614-4546-B133-E18E0F8ED97B}" type="sibTrans" cxnId="{DED8B5FC-7D61-49A7-8AED-FE55FFA619C3}">
      <dgm:prSet/>
      <dgm:spPr/>
      <dgm:t>
        <a:bodyPr/>
        <a:lstStyle/>
        <a:p>
          <a:endParaRPr lang="en-US"/>
        </a:p>
      </dgm:t>
    </dgm:pt>
    <dgm:pt modelId="{B9BA6EF2-4CDA-4745-8125-A7C6DDEBB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Impact of Image and Depth Prior</a:t>
          </a:r>
          <a:endParaRPr lang="en-US"/>
        </a:p>
      </dgm:t>
    </dgm:pt>
    <dgm:pt modelId="{EB745C28-E34C-4643-8E13-1C12A9DC6810}" type="parTrans" cxnId="{58D93D1F-E0F4-4C80-8CF5-951B9FF22126}">
      <dgm:prSet/>
      <dgm:spPr/>
      <dgm:t>
        <a:bodyPr/>
        <a:lstStyle/>
        <a:p>
          <a:endParaRPr lang="en-US"/>
        </a:p>
      </dgm:t>
    </dgm:pt>
    <dgm:pt modelId="{2A715C9D-72C0-4BCF-84D0-C9E8A26C2FE8}" type="sibTrans" cxnId="{58D93D1F-E0F4-4C80-8CF5-951B9FF22126}">
      <dgm:prSet/>
      <dgm:spPr/>
      <dgm:t>
        <a:bodyPr/>
        <a:lstStyle/>
        <a:p>
          <a:endParaRPr lang="en-US"/>
        </a:p>
      </dgm:t>
    </dgm:pt>
    <dgm:pt modelId="{36F8A9F5-098B-45D7-8891-8B5CAA7520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contribute to improved accuracy and efficiency</a:t>
          </a:r>
        </a:p>
      </dgm:t>
    </dgm:pt>
    <dgm:pt modelId="{FAB6901D-816D-4683-8CE5-E56D6B4B0A0F}" type="parTrans" cxnId="{92CA8C93-5B3B-4334-83D0-684FF4B61B1A}">
      <dgm:prSet/>
      <dgm:spPr/>
      <dgm:t>
        <a:bodyPr/>
        <a:lstStyle/>
        <a:p>
          <a:endParaRPr lang="en-US"/>
        </a:p>
      </dgm:t>
    </dgm:pt>
    <dgm:pt modelId="{BB486B9E-55F1-426E-BFA2-7D4FF4028EA9}" type="sibTrans" cxnId="{92CA8C93-5B3B-4334-83D0-684FF4B61B1A}">
      <dgm:prSet/>
      <dgm:spPr/>
      <dgm:t>
        <a:bodyPr/>
        <a:lstStyle/>
        <a:p>
          <a:endParaRPr lang="en-US"/>
        </a:p>
      </dgm:t>
    </dgm:pt>
    <dgm:pt modelId="{3265A654-DFE5-49A7-BE4F-0BED457AE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Noise Augmentation Strategy</a:t>
          </a:r>
          <a:endParaRPr lang="en-US"/>
        </a:p>
      </dgm:t>
    </dgm:pt>
    <dgm:pt modelId="{8F540163-3DC9-489B-A39C-C7E94A5E463C}" type="parTrans" cxnId="{6A327750-C4CA-488E-831D-7CE7FE769075}">
      <dgm:prSet/>
      <dgm:spPr/>
      <dgm:t>
        <a:bodyPr/>
        <a:lstStyle/>
        <a:p>
          <a:endParaRPr lang="en-US"/>
        </a:p>
      </dgm:t>
    </dgm:pt>
    <dgm:pt modelId="{9D5015B4-4964-425E-9979-CC0D498A1325}" type="sibTrans" cxnId="{6A327750-C4CA-488E-831D-7CE7FE769075}">
      <dgm:prSet/>
      <dgm:spPr/>
      <dgm:t>
        <a:bodyPr/>
        <a:lstStyle/>
        <a:p>
          <a:endParaRPr lang="en-US"/>
        </a:p>
      </dgm:t>
    </dgm:pt>
    <dgm:pt modelId="{6C67C55C-F08E-443A-8C8B-B964BC0CE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Improves robustness without degrading accuracy</a:t>
          </a:r>
        </a:p>
      </dgm:t>
    </dgm:pt>
    <dgm:pt modelId="{C4C62094-AE85-4F03-A5CA-69FBD3A3F6FD}" type="parTrans" cxnId="{9E9E0A1D-F56A-446F-877B-D06D8CD0A183}">
      <dgm:prSet/>
      <dgm:spPr/>
      <dgm:t>
        <a:bodyPr/>
        <a:lstStyle/>
        <a:p>
          <a:endParaRPr lang="en-US"/>
        </a:p>
      </dgm:t>
    </dgm:pt>
    <dgm:pt modelId="{91EF71D9-F104-416F-8A6C-C964C719D011}" type="sibTrans" cxnId="{9E9E0A1D-F56A-446F-877B-D06D8CD0A183}">
      <dgm:prSet/>
      <dgm:spPr/>
      <dgm:t>
        <a:bodyPr/>
        <a:lstStyle/>
        <a:p>
          <a:endParaRPr lang="en-US"/>
        </a:p>
      </dgm:t>
    </dgm:pt>
    <dgm:pt modelId="{528D098D-BDE4-4AE1-9D10-3A77E36BCC20}" type="pres">
      <dgm:prSet presAssocID="{52B65871-23D5-4779-9CE4-148AC9F865CB}" presName="root" presStyleCnt="0">
        <dgm:presLayoutVars>
          <dgm:dir/>
          <dgm:resizeHandles val="exact"/>
        </dgm:presLayoutVars>
      </dgm:prSet>
      <dgm:spPr/>
    </dgm:pt>
    <dgm:pt modelId="{B865C43A-21BC-4F89-B792-37BBB5DCD1C1}" type="pres">
      <dgm:prSet presAssocID="{A93A93A4-BADA-41D6-9EBB-72EE0ED055BF}" presName="compNode" presStyleCnt="0"/>
      <dgm:spPr/>
    </dgm:pt>
    <dgm:pt modelId="{AAA06D1A-EB7F-4754-B0DD-DF6B4EA1E64A}" type="pres">
      <dgm:prSet presAssocID="{A93A93A4-BADA-41D6-9EBB-72EE0ED055BF}" presName="bgRect" presStyleLbl="bgShp" presStyleIdx="0" presStyleCnt="3"/>
      <dgm:spPr/>
    </dgm:pt>
    <dgm:pt modelId="{C50D921A-A3AD-4575-AFDD-6AF90F167BF2}" type="pres">
      <dgm:prSet presAssocID="{A93A93A4-BADA-41D6-9EBB-72EE0ED055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C5A9BC-00EE-4121-A286-8556CD479F55}" type="pres">
      <dgm:prSet presAssocID="{A93A93A4-BADA-41D6-9EBB-72EE0ED055BF}" presName="spaceRect" presStyleCnt="0"/>
      <dgm:spPr/>
    </dgm:pt>
    <dgm:pt modelId="{D39682C1-7588-4887-89F8-E86BE7C5A063}" type="pres">
      <dgm:prSet presAssocID="{A93A93A4-BADA-41D6-9EBB-72EE0ED055BF}" presName="parTx" presStyleLbl="revTx" presStyleIdx="0" presStyleCnt="6">
        <dgm:presLayoutVars>
          <dgm:chMax val="0"/>
          <dgm:chPref val="0"/>
        </dgm:presLayoutVars>
      </dgm:prSet>
      <dgm:spPr/>
    </dgm:pt>
    <dgm:pt modelId="{0A388869-0432-41B1-88C1-52702EC97C58}" type="pres">
      <dgm:prSet presAssocID="{A93A93A4-BADA-41D6-9EBB-72EE0ED055BF}" presName="desTx" presStyleLbl="revTx" presStyleIdx="1" presStyleCnt="6">
        <dgm:presLayoutVars/>
      </dgm:prSet>
      <dgm:spPr/>
    </dgm:pt>
    <dgm:pt modelId="{1A6C446C-10F3-476F-8148-E35E499F6314}" type="pres">
      <dgm:prSet presAssocID="{DDE348AE-2668-4457-8ADC-C826D7F88D57}" presName="sibTrans" presStyleCnt="0"/>
      <dgm:spPr/>
    </dgm:pt>
    <dgm:pt modelId="{E7509B1E-E942-47FF-BCBB-AB18883520DC}" type="pres">
      <dgm:prSet presAssocID="{B9BA6EF2-4CDA-4745-8125-A7C6DDEBB55F}" presName="compNode" presStyleCnt="0"/>
      <dgm:spPr/>
    </dgm:pt>
    <dgm:pt modelId="{3E40E436-15B9-407F-98CE-B46619C3C687}" type="pres">
      <dgm:prSet presAssocID="{B9BA6EF2-4CDA-4745-8125-A7C6DDEBB55F}" presName="bgRect" presStyleLbl="bgShp" presStyleIdx="1" presStyleCnt="3"/>
      <dgm:spPr/>
    </dgm:pt>
    <dgm:pt modelId="{0409D084-92E2-43A6-9CB9-5A06210D2C47}" type="pres">
      <dgm:prSet presAssocID="{B9BA6EF2-4CDA-4745-8125-A7C6DDEBB5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68D5374-3ACB-4594-8D41-5347D8FA65AB}" type="pres">
      <dgm:prSet presAssocID="{B9BA6EF2-4CDA-4745-8125-A7C6DDEBB55F}" presName="spaceRect" presStyleCnt="0"/>
      <dgm:spPr/>
    </dgm:pt>
    <dgm:pt modelId="{7B6E339E-D386-45A0-8BCD-1A2691EDE25F}" type="pres">
      <dgm:prSet presAssocID="{B9BA6EF2-4CDA-4745-8125-A7C6DDEBB55F}" presName="parTx" presStyleLbl="revTx" presStyleIdx="2" presStyleCnt="6">
        <dgm:presLayoutVars>
          <dgm:chMax val="0"/>
          <dgm:chPref val="0"/>
        </dgm:presLayoutVars>
      </dgm:prSet>
      <dgm:spPr/>
    </dgm:pt>
    <dgm:pt modelId="{404681AE-76BD-473F-A007-96F5F5F57DF6}" type="pres">
      <dgm:prSet presAssocID="{B9BA6EF2-4CDA-4745-8125-A7C6DDEBB55F}" presName="desTx" presStyleLbl="revTx" presStyleIdx="3" presStyleCnt="6">
        <dgm:presLayoutVars/>
      </dgm:prSet>
      <dgm:spPr/>
    </dgm:pt>
    <dgm:pt modelId="{E9D467BB-5E88-46F0-96D6-8F535F95B8A5}" type="pres">
      <dgm:prSet presAssocID="{2A715C9D-72C0-4BCF-84D0-C9E8A26C2FE8}" presName="sibTrans" presStyleCnt="0"/>
      <dgm:spPr/>
    </dgm:pt>
    <dgm:pt modelId="{6DEA3549-2721-4C08-BB7E-6589CC6A6FAC}" type="pres">
      <dgm:prSet presAssocID="{3265A654-DFE5-49A7-BE4F-0BED457AEEEA}" presName="compNode" presStyleCnt="0"/>
      <dgm:spPr/>
    </dgm:pt>
    <dgm:pt modelId="{F1A51B5B-E2A7-46C6-8188-1B9260B6ED57}" type="pres">
      <dgm:prSet presAssocID="{3265A654-DFE5-49A7-BE4F-0BED457AEEEA}" presName="bgRect" presStyleLbl="bgShp" presStyleIdx="2" presStyleCnt="3"/>
      <dgm:spPr/>
    </dgm:pt>
    <dgm:pt modelId="{05A769DB-CB51-4D56-9598-ACEE56FF1EF7}" type="pres">
      <dgm:prSet presAssocID="{3265A654-DFE5-49A7-BE4F-0BED457AEE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7FA8FC6-FBCE-477D-8806-537CA16E5A6E}" type="pres">
      <dgm:prSet presAssocID="{3265A654-DFE5-49A7-BE4F-0BED457AEEEA}" presName="spaceRect" presStyleCnt="0"/>
      <dgm:spPr/>
    </dgm:pt>
    <dgm:pt modelId="{D900B76C-2489-4F49-82A4-CC02F43C0BE2}" type="pres">
      <dgm:prSet presAssocID="{3265A654-DFE5-49A7-BE4F-0BED457AEEEA}" presName="parTx" presStyleLbl="revTx" presStyleIdx="4" presStyleCnt="6">
        <dgm:presLayoutVars>
          <dgm:chMax val="0"/>
          <dgm:chPref val="0"/>
        </dgm:presLayoutVars>
      </dgm:prSet>
      <dgm:spPr/>
    </dgm:pt>
    <dgm:pt modelId="{A35D1DDA-F644-45FC-8623-B0E9122EDA5A}" type="pres">
      <dgm:prSet presAssocID="{3265A654-DFE5-49A7-BE4F-0BED457AEEEA}" presName="desTx" presStyleLbl="revTx" presStyleIdx="5" presStyleCnt="6">
        <dgm:presLayoutVars/>
      </dgm:prSet>
      <dgm:spPr/>
    </dgm:pt>
  </dgm:ptLst>
  <dgm:cxnLst>
    <dgm:cxn modelId="{E4941108-8C65-4071-877F-87BDAFBEE68F}" type="presOf" srcId="{6C67C55C-F08E-443A-8C8B-B964BC0CE6E9}" destId="{A35D1DDA-F644-45FC-8623-B0E9122EDA5A}" srcOrd="0" destOrd="0" presId="urn:microsoft.com/office/officeart/2018/2/layout/IconVerticalSolidList"/>
    <dgm:cxn modelId="{CBF0C219-25DE-4308-90FD-393222E296A7}" type="presOf" srcId="{52B65871-23D5-4779-9CE4-148AC9F865CB}" destId="{528D098D-BDE4-4AE1-9D10-3A77E36BCC20}" srcOrd="0" destOrd="0" presId="urn:microsoft.com/office/officeart/2018/2/layout/IconVerticalSolidList"/>
    <dgm:cxn modelId="{9E9E0A1D-F56A-446F-877B-D06D8CD0A183}" srcId="{3265A654-DFE5-49A7-BE4F-0BED457AEEEA}" destId="{6C67C55C-F08E-443A-8C8B-B964BC0CE6E9}" srcOrd="0" destOrd="0" parTransId="{C4C62094-AE85-4F03-A5CA-69FBD3A3F6FD}" sibTransId="{91EF71D9-F104-416F-8A6C-C964C719D011}"/>
    <dgm:cxn modelId="{58D93D1F-E0F4-4C80-8CF5-951B9FF22126}" srcId="{52B65871-23D5-4779-9CE4-148AC9F865CB}" destId="{B9BA6EF2-4CDA-4745-8125-A7C6DDEBB55F}" srcOrd="1" destOrd="0" parTransId="{EB745C28-E34C-4643-8E13-1C12A9DC6810}" sibTransId="{2A715C9D-72C0-4BCF-84D0-C9E8A26C2FE8}"/>
    <dgm:cxn modelId="{6A327750-C4CA-488E-831D-7CE7FE769075}" srcId="{52B65871-23D5-4779-9CE4-148AC9F865CB}" destId="{3265A654-DFE5-49A7-BE4F-0BED457AEEEA}" srcOrd="2" destOrd="0" parTransId="{8F540163-3DC9-489B-A39C-C7E94A5E463C}" sibTransId="{9D5015B4-4964-425E-9979-CC0D498A1325}"/>
    <dgm:cxn modelId="{A66E8550-78ED-4A21-8085-4E1C505E42A7}" type="presOf" srcId="{F674CF7A-B939-47CE-8B27-114D20548E22}" destId="{0A388869-0432-41B1-88C1-52702EC97C58}" srcOrd="0" destOrd="0" presId="urn:microsoft.com/office/officeart/2018/2/layout/IconVerticalSolidList"/>
    <dgm:cxn modelId="{BBD5D788-0089-41A5-8565-A4321379A88B}" srcId="{52B65871-23D5-4779-9CE4-148AC9F865CB}" destId="{A93A93A4-BADA-41D6-9EBB-72EE0ED055BF}" srcOrd="0" destOrd="0" parTransId="{52EDA69F-75C9-4B94-B93E-9A0D539B054A}" sibTransId="{DDE348AE-2668-4457-8ADC-C826D7F88D57}"/>
    <dgm:cxn modelId="{92CA8C93-5B3B-4334-83D0-684FF4B61B1A}" srcId="{B9BA6EF2-4CDA-4745-8125-A7C6DDEBB55F}" destId="{36F8A9F5-098B-45D7-8891-8B5CAA7520B3}" srcOrd="0" destOrd="0" parTransId="{FAB6901D-816D-4683-8CE5-E56D6B4B0A0F}" sibTransId="{BB486B9E-55F1-426E-BFA2-7D4FF4028EA9}"/>
    <dgm:cxn modelId="{5E6F75AD-B538-4C21-BF47-76A93E7AF19F}" type="presOf" srcId="{A93A93A4-BADA-41D6-9EBB-72EE0ED055BF}" destId="{D39682C1-7588-4887-89F8-E86BE7C5A063}" srcOrd="0" destOrd="0" presId="urn:microsoft.com/office/officeart/2018/2/layout/IconVerticalSolidList"/>
    <dgm:cxn modelId="{7CC09AAD-B914-451B-AF3A-20CAE62F41CD}" type="presOf" srcId="{36F8A9F5-098B-45D7-8891-8B5CAA7520B3}" destId="{404681AE-76BD-473F-A007-96F5F5F57DF6}" srcOrd="0" destOrd="0" presId="urn:microsoft.com/office/officeart/2018/2/layout/IconVerticalSolidList"/>
    <dgm:cxn modelId="{BB939CCF-A0ED-4A47-81D3-989DCE5C09D4}" type="presOf" srcId="{B9BA6EF2-4CDA-4745-8125-A7C6DDEBB55F}" destId="{7B6E339E-D386-45A0-8BCD-1A2691EDE25F}" srcOrd="0" destOrd="0" presId="urn:microsoft.com/office/officeart/2018/2/layout/IconVerticalSolidList"/>
    <dgm:cxn modelId="{67E882ED-7C7F-45F4-B15A-9B90B2F07251}" type="presOf" srcId="{3265A654-DFE5-49A7-BE4F-0BED457AEEEA}" destId="{D900B76C-2489-4F49-82A4-CC02F43C0BE2}" srcOrd="0" destOrd="0" presId="urn:microsoft.com/office/officeart/2018/2/layout/IconVerticalSolidList"/>
    <dgm:cxn modelId="{DED8B5FC-7D61-49A7-8AED-FE55FFA619C3}" srcId="{A93A93A4-BADA-41D6-9EBB-72EE0ED055BF}" destId="{F674CF7A-B939-47CE-8B27-114D20548E22}" srcOrd="0" destOrd="0" parTransId="{F91432C7-CB7C-49E3-A556-93A5777860FE}" sibTransId="{55C988AB-6614-4546-B133-E18E0F8ED97B}"/>
    <dgm:cxn modelId="{07C6A814-7260-41FA-949D-00E417D80FF7}" type="presParOf" srcId="{528D098D-BDE4-4AE1-9D10-3A77E36BCC20}" destId="{B865C43A-21BC-4F89-B792-37BBB5DCD1C1}" srcOrd="0" destOrd="0" presId="urn:microsoft.com/office/officeart/2018/2/layout/IconVerticalSolidList"/>
    <dgm:cxn modelId="{B1DA3578-1A2D-485C-8C67-7FCF77BBA58E}" type="presParOf" srcId="{B865C43A-21BC-4F89-B792-37BBB5DCD1C1}" destId="{AAA06D1A-EB7F-4754-B0DD-DF6B4EA1E64A}" srcOrd="0" destOrd="0" presId="urn:microsoft.com/office/officeart/2018/2/layout/IconVerticalSolidList"/>
    <dgm:cxn modelId="{5B4452D9-7F69-4614-931D-54DA46EB6C99}" type="presParOf" srcId="{B865C43A-21BC-4F89-B792-37BBB5DCD1C1}" destId="{C50D921A-A3AD-4575-AFDD-6AF90F167BF2}" srcOrd="1" destOrd="0" presId="urn:microsoft.com/office/officeart/2018/2/layout/IconVerticalSolidList"/>
    <dgm:cxn modelId="{F9A09F97-BBDB-4644-B7F8-289DA18B0AAF}" type="presParOf" srcId="{B865C43A-21BC-4F89-B792-37BBB5DCD1C1}" destId="{4EC5A9BC-00EE-4121-A286-8556CD479F55}" srcOrd="2" destOrd="0" presId="urn:microsoft.com/office/officeart/2018/2/layout/IconVerticalSolidList"/>
    <dgm:cxn modelId="{F00310D9-73EE-4F03-8673-8583A3E38FFA}" type="presParOf" srcId="{B865C43A-21BC-4F89-B792-37BBB5DCD1C1}" destId="{D39682C1-7588-4887-89F8-E86BE7C5A063}" srcOrd="3" destOrd="0" presId="urn:microsoft.com/office/officeart/2018/2/layout/IconVerticalSolidList"/>
    <dgm:cxn modelId="{3567AE97-9572-465E-88D5-A4AA36F73C2D}" type="presParOf" srcId="{B865C43A-21BC-4F89-B792-37BBB5DCD1C1}" destId="{0A388869-0432-41B1-88C1-52702EC97C58}" srcOrd="4" destOrd="0" presId="urn:microsoft.com/office/officeart/2018/2/layout/IconVerticalSolidList"/>
    <dgm:cxn modelId="{566435DF-B493-4C04-BFFE-8C1D8AFA1689}" type="presParOf" srcId="{528D098D-BDE4-4AE1-9D10-3A77E36BCC20}" destId="{1A6C446C-10F3-476F-8148-E35E499F6314}" srcOrd="1" destOrd="0" presId="urn:microsoft.com/office/officeart/2018/2/layout/IconVerticalSolidList"/>
    <dgm:cxn modelId="{CC2D12A7-8E9B-475A-82CA-C758675A4224}" type="presParOf" srcId="{528D098D-BDE4-4AE1-9D10-3A77E36BCC20}" destId="{E7509B1E-E942-47FF-BCBB-AB18883520DC}" srcOrd="2" destOrd="0" presId="urn:microsoft.com/office/officeart/2018/2/layout/IconVerticalSolidList"/>
    <dgm:cxn modelId="{F4CFA352-0E5C-40D1-B0ED-569D61302FD2}" type="presParOf" srcId="{E7509B1E-E942-47FF-BCBB-AB18883520DC}" destId="{3E40E436-15B9-407F-98CE-B46619C3C687}" srcOrd="0" destOrd="0" presId="urn:microsoft.com/office/officeart/2018/2/layout/IconVerticalSolidList"/>
    <dgm:cxn modelId="{CDEB157D-0F14-47DF-B59E-BAAA0A30B09D}" type="presParOf" srcId="{E7509B1E-E942-47FF-BCBB-AB18883520DC}" destId="{0409D084-92E2-43A6-9CB9-5A06210D2C47}" srcOrd="1" destOrd="0" presId="urn:microsoft.com/office/officeart/2018/2/layout/IconVerticalSolidList"/>
    <dgm:cxn modelId="{9CAF3AE6-1429-4023-8FFD-CD2E4F1FA824}" type="presParOf" srcId="{E7509B1E-E942-47FF-BCBB-AB18883520DC}" destId="{468D5374-3ACB-4594-8D41-5347D8FA65AB}" srcOrd="2" destOrd="0" presId="urn:microsoft.com/office/officeart/2018/2/layout/IconVerticalSolidList"/>
    <dgm:cxn modelId="{E4A24931-3706-4EAE-9482-3E884BDBBD46}" type="presParOf" srcId="{E7509B1E-E942-47FF-BCBB-AB18883520DC}" destId="{7B6E339E-D386-45A0-8BCD-1A2691EDE25F}" srcOrd="3" destOrd="0" presId="urn:microsoft.com/office/officeart/2018/2/layout/IconVerticalSolidList"/>
    <dgm:cxn modelId="{556052B1-1835-4101-AFD2-D4E9DBF34467}" type="presParOf" srcId="{E7509B1E-E942-47FF-BCBB-AB18883520DC}" destId="{404681AE-76BD-473F-A007-96F5F5F57DF6}" srcOrd="4" destOrd="0" presId="urn:microsoft.com/office/officeart/2018/2/layout/IconVerticalSolidList"/>
    <dgm:cxn modelId="{E8E55E9C-23C9-445D-8519-EC2B2CC3C846}" type="presParOf" srcId="{528D098D-BDE4-4AE1-9D10-3A77E36BCC20}" destId="{E9D467BB-5E88-46F0-96D6-8F535F95B8A5}" srcOrd="3" destOrd="0" presId="urn:microsoft.com/office/officeart/2018/2/layout/IconVerticalSolidList"/>
    <dgm:cxn modelId="{13551A83-3B61-4368-AA4B-69AA3BCF1C2B}" type="presParOf" srcId="{528D098D-BDE4-4AE1-9D10-3A77E36BCC20}" destId="{6DEA3549-2721-4C08-BB7E-6589CC6A6FAC}" srcOrd="4" destOrd="0" presId="urn:microsoft.com/office/officeart/2018/2/layout/IconVerticalSolidList"/>
    <dgm:cxn modelId="{8B54B908-543A-48C1-A003-873CA4073626}" type="presParOf" srcId="{6DEA3549-2721-4C08-BB7E-6589CC6A6FAC}" destId="{F1A51B5B-E2A7-46C6-8188-1B9260B6ED57}" srcOrd="0" destOrd="0" presId="urn:microsoft.com/office/officeart/2018/2/layout/IconVerticalSolidList"/>
    <dgm:cxn modelId="{9293FDEB-EAC6-4871-A691-BA1D401768F7}" type="presParOf" srcId="{6DEA3549-2721-4C08-BB7E-6589CC6A6FAC}" destId="{05A769DB-CB51-4D56-9598-ACEE56FF1EF7}" srcOrd="1" destOrd="0" presId="urn:microsoft.com/office/officeart/2018/2/layout/IconVerticalSolidList"/>
    <dgm:cxn modelId="{CF7B83E0-F9B2-4C4A-BD04-CB11BBF70D51}" type="presParOf" srcId="{6DEA3549-2721-4C08-BB7E-6589CC6A6FAC}" destId="{67FA8FC6-FBCE-477D-8806-537CA16E5A6E}" srcOrd="2" destOrd="0" presId="urn:microsoft.com/office/officeart/2018/2/layout/IconVerticalSolidList"/>
    <dgm:cxn modelId="{BFBB7768-E1D9-4F70-B8B7-705219802E71}" type="presParOf" srcId="{6DEA3549-2721-4C08-BB7E-6589CC6A6FAC}" destId="{D900B76C-2489-4F49-82A4-CC02F43C0BE2}" srcOrd="3" destOrd="0" presId="urn:microsoft.com/office/officeart/2018/2/layout/IconVerticalSolidList"/>
    <dgm:cxn modelId="{DC3B4E20-086C-4E25-A685-9A0A7A3F20AB}" type="presParOf" srcId="{6DEA3549-2721-4C08-BB7E-6589CC6A6FAC}" destId="{A35D1DDA-F644-45FC-8623-B0E9122EDA5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F7AAA-BB3B-4047-AAA9-6AD3CD1ABB9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5D2696-8F41-4E68-8763-05703505932A}">
      <dgm:prSet/>
      <dgm:spPr/>
      <dgm:t>
        <a:bodyPr/>
        <a:lstStyle/>
        <a:p>
          <a:r>
            <a:rPr lang="en-US" b="1"/>
            <a:t>DepthFM introduces Flow Matching for monocular depth estimation</a:t>
          </a:r>
          <a:endParaRPr lang="en-US"/>
        </a:p>
      </dgm:t>
    </dgm:pt>
    <dgm:pt modelId="{C665E663-AC48-4E22-A811-36137CB6A6DD}" type="parTrans" cxnId="{9DDEC072-1F45-4416-B028-D9C0C3C0BDCA}">
      <dgm:prSet/>
      <dgm:spPr/>
      <dgm:t>
        <a:bodyPr/>
        <a:lstStyle/>
        <a:p>
          <a:endParaRPr lang="en-US"/>
        </a:p>
      </dgm:t>
    </dgm:pt>
    <dgm:pt modelId="{DDCA222B-44C6-4AA6-BDEB-151C59294427}" type="sibTrans" cxnId="{9DDEC072-1F45-4416-B028-D9C0C3C0BDCA}">
      <dgm:prSet/>
      <dgm:spPr/>
      <dgm:t>
        <a:bodyPr/>
        <a:lstStyle/>
        <a:p>
          <a:endParaRPr lang="en-US"/>
        </a:p>
      </dgm:t>
    </dgm:pt>
    <dgm:pt modelId="{7DB93781-3549-45DD-9DD7-226826C2A0A8}">
      <dgm:prSet/>
      <dgm:spPr/>
      <dgm:t>
        <a:bodyPr/>
        <a:lstStyle/>
        <a:p>
          <a:r>
            <a:rPr lang="en-US" b="1"/>
            <a:t>Improves speed, efficiency, and accuracy over existing methods</a:t>
          </a:r>
          <a:endParaRPr lang="en-US"/>
        </a:p>
      </dgm:t>
    </dgm:pt>
    <dgm:pt modelId="{064E6096-71F3-4A00-BD58-32E5736795E7}" type="parTrans" cxnId="{DDFA413F-DA53-4EEE-92FC-ACFF06F20586}">
      <dgm:prSet/>
      <dgm:spPr/>
      <dgm:t>
        <a:bodyPr/>
        <a:lstStyle/>
        <a:p>
          <a:endParaRPr lang="en-US"/>
        </a:p>
      </dgm:t>
    </dgm:pt>
    <dgm:pt modelId="{12D3DA5B-7430-42F8-85F9-BC125311EC3B}" type="sibTrans" cxnId="{DDFA413F-DA53-4EEE-92FC-ACFF06F20586}">
      <dgm:prSet/>
      <dgm:spPr/>
      <dgm:t>
        <a:bodyPr/>
        <a:lstStyle/>
        <a:p>
          <a:endParaRPr lang="en-US"/>
        </a:p>
      </dgm:t>
    </dgm:pt>
    <dgm:pt modelId="{DAA93445-E859-463A-B1E4-ACD2478E9EFD}">
      <dgm:prSet/>
      <dgm:spPr/>
      <dgm:t>
        <a:bodyPr/>
        <a:lstStyle/>
        <a:p>
          <a:r>
            <a:rPr lang="en-US" b="1"/>
            <a:t>Leverages external knowledge for minimal training data dependency</a:t>
          </a:r>
          <a:endParaRPr lang="en-US"/>
        </a:p>
      </dgm:t>
    </dgm:pt>
    <dgm:pt modelId="{EDF0C4F2-E05B-4285-A2F0-F48A5CA1BC95}" type="parTrans" cxnId="{F4E3E4E4-7BE2-481C-B73F-A4142BABA883}">
      <dgm:prSet/>
      <dgm:spPr/>
      <dgm:t>
        <a:bodyPr/>
        <a:lstStyle/>
        <a:p>
          <a:endParaRPr lang="en-US"/>
        </a:p>
      </dgm:t>
    </dgm:pt>
    <dgm:pt modelId="{E5AA8035-4292-4A04-B0CD-2896FF5D94F8}" type="sibTrans" cxnId="{F4E3E4E4-7BE2-481C-B73F-A4142BABA883}">
      <dgm:prSet/>
      <dgm:spPr/>
      <dgm:t>
        <a:bodyPr/>
        <a:lstStyle/>
        <a:p>
          <a:endParaRPr lang="en-US"/>
        </a:p>
      </dgm:t>
    </dgm:pt>
    <dgm:pt modelId="{7C1ABF12-0F04-4531-B041-60EFAEE8D7E0}">
      <dgm:prSet/>
      <dgm:spPr/>
      <dgm:t>
        <a:bodyPr/>
        <a:lstStyle/>
        <a:p>
          <a:r>
            <a:rPr lang="en-US" b="1"/>
            <a:t>State-of-the-art zero-shot performance on multiple benchmarks</a:t>
          </a:r>
          <a:endParaRPr lang="en-US"/>
        </a:p>
      </dgm:t>
    </dgm:pt>
    <dgm:pt modelId="{AE5D3B52-4E22-401A-A4CD-1AFF5BF79020}" type="parTrans" cxnId="{6461F35D-9C55-4A75-B910-6DAC030E1ED1}">
      <dgm:prSet/>
      <dgm:spPr/>
      <dgm:t>
        <a:bodyPr/>
        <a:lstStyle/>
        <a:p>
          <a:endParaRPr lang="en-US"/>
        </a:p>
      </dgm:t>
    </dgm:pt>
    <dgm:pt modelId="{746FBB01-2CA7-41A0-88FE-ED7AB08EEF35}" type="sibTrans" cxnId="{6461F35D-9C55-4A75-B910-6DAC030E1ED1}">
      <dgm:prSet/>
      <dgm:spPr/>
      <dgm:t>
        <a:bodyPr/>
        <a:lstStyle/>
        <a:p>
          <a:endParaRPr lang="en-US"/>
        </a:p>
      </dgm:t>
    </dgm:pt>
    <dgm:pt modelId="{8167DF22-85BB-41A6-811A-7F97BB11B9D7}">
      <dgm:prSet/>
      <dgm:spPr/>
      <dgm:t>
        <a:bodyPr/>
        <a:lstStyle/>
        <a:p>
          <a:r>
            <a:rPr lang="en-US" b="1"/>
            <a:t>Future Work:</a:t>
          </a:r>
          <a:r>
            <a:rPr lang="en-US"/>
            <a:t> Extend to real-time applications in robotics and AR/VR</a:t>
          </a:r>
        </a:p>
      </dgm:t>
    </dgm:pt>
    <dgm:pt modelId="{57F1C8B4-90CE-474E-90CD-741C29B5BBD0}" type="parTrans" cxnId="{1ABBE69A-D03A-49ED-ABD7-64061E5AC46C}">
      <dgm:prSet/>
      <dgm:spPr/>
      <dgm:t>
        <a:bodyPr/>
        <a:lstStyle/>
        <a:p>
          <a:endParaRPr lang="en-US"/>
        </a:p>
      </dgm:t>
    </dgm:pt>
    <dgm:pt modelId="{AA6D6305-2CA1-48CA-9D14-B281A8A0CB7F}" type="sibTrans" cxnId="{1ABBE69A-D03A-49ED-ABD7-64061E5AC46C}">
      <dgm:prSet/>
      <dgm:spPr/>
      <dgm:t>
        <a:bodyPr/>
        <a:lstStyle/>
        <a:p>
          <a:endParaRPr lang="en-US"/>
        </a:p>
      </dgm:t>
    </dgm:pt>
    <dgm:pt modelId="{0C237853-EACF-4A05-BEFC-1516434834C2}" type="pres">
      <dgm:prSet presAssocID="{550F7AAA-BB3B-4047-AAA9-6AD3CD1ABB90}" presName="outerComposite" presStyleCnt="0">
        <dgm:presLayoutVars>
          <dgm:chMax val="5"/>
          <dgm:dir/>
          <dgm:resizeHandles val="exact"/>
        </dgm:presLayoutVars>
      </dgm:prSet>
      <dgm:spPr/>
    </dgm:pt>
    <dgm:pt modelId="{3B154C38-688B-4A60-86CC-BCA28BDD78D3}" type="pres">
      <dgm:prSet presAssocID="{550F7AAA-BB3B-4047-AAA9-6AD3CD1ABB90}" presName="dummyMaxCanvas" presStyleCnt="0">
        <dgm:presLayoutVars/>
      </dgm:prSet>
      <dgm:spPr/>
    </dgm:pt>
    <dgm:pt modelId="{905B951B-9A82-4B60-925A-F71CBD3D17EB}" type="pres">
      <dgm:prSet presAssocID="{550F7AAA-BB3B-4047-AAA9-6AD3CD1ABB90}" presName="FiveNodes_1" presStyleLbl="node1" presStyleIdx="0" presStyleCnt="5">
        <dgm:presLayoutVars>
          <dgm:bulletEnabled val="1"/>
        </dgm:presLayoutVars>
      </dgm:prSet>
      <dgm:spPr/>
    </dgm:pt>
    <dgm:pt modelId="{AB6B5293-F7EA-4D53-99CD-B728563A2C53}" type="pres">
      <dgm:prSet presAssocID="{550F7AAA-BB3B-4047-AAA9-6AD3CD1ABB90}" presName="FiveNodes_2" presStyleLbl="node1" presStyleIdx="1" presStyleCnt="5">
        <dgm:presLayoutVars>
          <dgm:bulletEnabled val="1"/>
        </dgm:presLayoutVars>
      </dgm:prSet>
      <dgm:spPr/>
    </dgm:pt>
    <dgm:pt modelId="{DDA3BA92-5EBD-4379-BAFD-3B145CE69D16}" type="pres">
      <dgm:prSet presAssocID="{550F7AAA-BB3B-4047-AAA9-6AD3CD1ABB90}" presName="FiveNodes_3" presStyleLbl="node1" presStyleIdx="2" presStyleCnt="5">
        <dgm:presLayoutVars>
          <dgm:bulletEnabled val="1"/>
        </dgm:presLayoutVars>
      </dgm:prSet>
      <dgm:spPr/>
    </dgm:pt>
    <dgm:pt modelId="{6F9C9E18-B7D5-4C3D-B4EC-5B0BF58D5D60}" type="pres">
      <dgm:prSet presAssocID="{550F7AAA-BB3B-4047-AAA9-6AD3CD1ABB90}" presName="FiveNodes_4" presStyleLbl="node1" presStyleIdx="3" presStyleCnt="5">
        <dgm:presLayoutVars>
          <dgm:bulletEnabled val="1"/>
        </dgm:presLayoutVars>
      </dgm:prSet>
      <dgm:spPr/>
    </dgm:pt>
    <dgm:pt modelId="{8050561B-7295-4360-AA03-5771ADD44341}" type="pres">
      <dgm:prSet presAssocID="{550F7AAA-BB3B-4047-AAA9-6AD3CD1ABB90}" presName="FiveNodes_5" presStyleLbl="node1" presStyleIdx="4" presStyleCnt="5">
        <dgm:presLayoutVars>
          <dgm:bulletEnabled val="1"/>
        </dgm:presLayoutVars>
      </dgm:prSet>
      <dgm:spPr/>
    </dgm:pt>
    <dgm:pt modelId="{9DEFA44D-4963-4362-A889-357C6F7ADD88}" type="pres">
      <dgm:prSet presAssocID="{550F7AAA-BB3B-4047-AAA9-6AD3CD1ABB90}" presName="FiveConn_1-2" presStyleLbl="fgAccFollowNode1" presStyleIdx="0" presStyleCnt="4">
        <dgm:presLayoutVars>
          <dgm:bulletEnabled val="1"/>
        </dgm:presLayoutVars>
      </dgm:prSet>
      <dgm:spPr/>
    </dgm:pt>
    <dgm:pt modelId="{7E1F396F-4C38-4F45-84EE-64382BF30424}" type="pres">
      <dgm:prSet presAssocID="{550F7AAA-BB3B-4047-AAA9-6AD3CD1ABB90}" presName="FiveConn_2-3" presStyleLbl="fgAccFollowNode1" presStyleIdx="1" presStyleCnt="4">
        <dgm:presLayoutVars>
          <dgm:bulletEnabled val="1"/>
        </dgm:presLayoutVars>
      </dgm:prSet>
      <dgm:spPr/>
    </dgm:pt>
    <dgm:pt modelId="{991FFE58-BAA4-4173-8B3B-835F103E1253}" type="pres">
      <dgm:prSet presAssocID="{550F7AAA-BB3B-4047-AAA9-6AD3CD1ABB90}" presName="FiveConn_3-4" presStyleLbl="fgAccFollowNode1" presStyleIdx="2" presStyleCnt="4">
        <dgm:presLayoutVars>
          <dgm:bulletEnabled val="1"/>
        </dgm:presLayoutVars>
      </dgm:prSet>
      <dgm:spPr/>
    </dgm:pt>
    <dgm:pt modelId="{A05F431C-4932-484C-A6F2-1E4A577FDBF6}" type="pres">
      <dgm:prSet presAssocID="{550F7AAA-BB3B-4047-AAA9-6AD3CD1ABB90}" presName="FiveConn_4-5" presStyleLbl="fgAccFollowNode1" presStyleIdx="3" presStyleCnt="4">
        <dgm:presLayoutVars>
          <dgm:bulletEnabled val="1"/>
        </dgm:presLayoutVars>
      </dgm:prSet>
      <dgm:spPr/>
    </dgm:pt>
    <dgm:pt modelId="{347416AF-4345-4362-B7FE-5D4317198391}" type="pres">
      <dgm:prSet presAssocID="{550F7AAA-BB3B-4047-AAA9-6AD3CD1ABB90}" presName="FiveNodes_1_text" presStyleLbl="node1" presStyleIdx="4" presStyleCnt="5">
        <dgm:presLayoutVars>
          <dgm:bulletEnabled val="1"/>
        </dgm:presLayoutVars>
      </dgm:prSet>
      <dgm:spPr/>
    </dgm:pt>
    <dgm:pt modelId="{0753947F-85B7-4FE8-A5DD-9681D0082388}" type="pres">
      <dgm:prSet presAssocID="{550F7AAA-BB3B-4047-AAA9-6AD3CD1ABB90}" presName="FiveNodes_2_text" presStyleLbl="node1" presStyleIdx="4" presStyleCnt="5">
        <dgm:presLayoutVars>
          <dgm:bulletEnabled val="1"/>
        </dgm:presLayoutVars>
      </dgm:prSet>
      <dgm:spPr/>
    </dgm:pt>
    <dgm:pt modelId="{A8E09A3C-31FB-4097-801C-43D7D27B1AE8}" type="pres">
      <dgm:prSet presAssocID="{550F7AAA-BB3B-4047-AAA9-6AD3CD1ABB90}" presName="FiveNodes_3_text" presStyleLbl="node1" presStyleIdx="4" presStyleCnt="5">
        <dgm:presLayoutVars>
          <dgm:bulletEnabled val="1"/>
        </dgm:presLayoutVars>
      </dgm:prSet>
      <dgm:spPr/>
    </dgm:pt>
    <dgm:pt modelId="{025F4427-B044-46CC-A1A7-E93275DD1094}" type="pres">
      <dgm:prSet presAssocID="{550F7AAA-BB3B-4047-AAA9-6AD3CD1ABB90}" presName="FiveNodes_4_text" presStyleLbl="node1" presStyleIdx="4" presStyleCnt="5">
        <dgm:presLayoutVars>
          <dgm:bulletEnabled val="1"/>
        </dgm:presLayoutVars>
      </dgm:prSet>
      <dgm:spPr/>
    </dgm:pt>
    <dgm:pt modelId="{FE00AA6D-2DC4-443A-B0E6-4B3588F8FA17}" type="pres">
      <dgm:prSet presAssocID="{550F7AAA-BB3B-4047-AAA9-6AD3CD1ABB9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92DFD15-37BE-4964-B23B-993848085D33}" type="presOf" srcId="{7DB93781-3549-45DD-9DD7-226826C2A0A8}" destId="{AB6B5293-F7EA-4D53-99CD-B728563A2C53}" srcOrd="0" destOrd="0" presId="urn:microsoft.com/office/officeart/2005/8/layout/vProcess5"/>
    <dgm:cxn modelId="{C6C2881E-65C8-4438-A903-F59FBAF9D4DA}" type="presOf" srcId="{DAA93445-E859-463A-B1E4-ACD2478E9EFD}" destId="{DDA3BA92-5EBD-4379-BAFD-3B145CE69D16}" srcOrd="0" destOrd="0" presId="urn:microsoft.com/office/officeart/2005/8/layout/vProcess5"/>
    <dgm:cxn modelId="{E0E37620-F8B1-441D-BD7C-0750B6766796}" type="presOf" srcId="{E5AA8035-4292-4A04-B0CD-2896FF5D94F8}" destId="{991FFE58-BAA4-4173-8B3B-835F103E1253}" srcOrd="0" destOrd="0" presId="urn:microsoft.com/office/officeart/2005/8/layout/vProcess5"/>
    <dgm:cxn modelId="{0B41073D-C388-4B6B-BE5A-3E4BCD284513}" type="presOf" srcId="{DDCA222B-44C6-4AA6-BDEB-151C59294427}" destId="{9DEFA44D-4963-4362-A889-357C6F7ADD88}" srcOrd="0" destOrd="0" presId="urn:microsoft.com/office/officeart/2005/8/layout/vProcess5"/>
    <dgm:cxn modelId="{DDFA413F-DA53-4EEE-92FC-ACFF06F20586}" srcId="{550F7AAA-BB3B-4047-AAA9-6AD3CD1ABB90}" destId="{7DB93781-3549-45DD-9DD7-226826C2A0A8}" srcOrd="1" destOrd="0" parTransId="{064E6096-71F3-4A00-BD58-32E5736795E7}" sibTransId="{12D3DA5B-7430-42F8-85F9-BC125311EC3B}"/>
    <dgm:cxn modelId="{99B7B25D-4C54-4030-AD6C-C490BF199238}" type="presOf" srcId="{145D2696-8F41-4E68-8763-05703505932A}" destId="{905B951B-9A82-4B60-925A-F71CBD3D17EB}" srcOrd="0" destOrd="0" presId="urn:microsoft.com/office/officeart/2005/8/layout/vProcess5"/>
    <dgm:cxn modelId="{6461F35D-9C55-4A75-B910-6DAC030E1ED1}" srcId="{550F7AAA-BB3B-4047-AAA9-6AD3CD1ABB90}" destId="{7C1ABF12-0F04-4531-B041-60EFAEE8D7E0}" srcOrd="3" destOrd="0" parTransId="{AE5D3B52-4E22-401A-A4CD-1AFF5BF79020}" sibTransId="{746FBB01-2CA7-41A0-88FE-ED7AB08EEF35}"/>
    <dgm:cxn modelId="{F6579B66-4823-413D-B8B1-69D80007E998}" type="presOf" srcId="{DAA93445-E859-463A-B1E4-ACD2478E9EFD}" destId="{A8E09A3C-31FB-4097-801C-43D7D27B1AE8}" srcOrd="1" destOrd="0" presId="urn:microsoft.com/office/officeart/2005/8/layout/vProcess5"/>
    <dgm:cxn modelId="{BC7CB94E-5F1E-4F3E-97BC-E32C666B2C90}" type="presOf" srcId="{8167DF22-85BB-41A6-811A-7F97BB11B9D7}" destId="{FE00AA6D-2DC4-443A-B0E6-4B3588F8FA17}" srcOrd="1" destOrd="0" presId="urn:microsoft.com/office/officeart/2005/8/layout/vProcess5"/>
    <dgm:cxn modelId="{9DDEC072-1F45-4416-B028-D9C0C3C0BDCA}" srcId="{550F7AAA-BB3B-4047-AAA9-6AD3CD1ABB90}" destId="{145D2696-8F41-4E68-8763-05703505932A}" srcOrd="0" destOrd="0" parTransId="{C665E663-AC48-4E22-A811-36137CB6A6DD}" sibTransId="{DDCA222B-44C6-4AA6-BDEB-151C59294427}"/>
    <dgm:cxn modelId="{313C9892-7A78-4FA4-B93D-D3F380757E25}" type="presOf" srcId="{12D3DA5B-7430-42F8-85F9-BC125311EC3B}" destId="{7E1F396F-4C38-4F45-84EE-64382BF30424}" srcOrd="0" destOrd="0" presId="urn:microsoft.com/office/officeart/2005/8/layout/vProcess5"/>
    <dgm:cxn modelId="{1ABBE69A-D03A-49ED-ABD7-64061E5AC46C}" srcId="{550F7AAA-BB3B-4047-AAA9-6AD3CD1ABB90}" destId="{8167DF22-85BB-41A6-811A-7F97BB11B9D7}" srcOrd="4" destOrd="0" parTransId="{57F1C8B4-90CE-474E-90CD-741C29B5BBD0}" sibTransId="{AA6D6305-2CA1-48CA-9D14-B281A8A0CB7F}"/>
    <dgm:cxn modelId="{F7F58AA6-D471-4C0A-8256-AE301AB143F8}" type="presOf" srcId="{550F7AAA-BB3B-4047-AAA9-6AD3CD1ABB90}" destId="{0C237853-EACF-4A05-BEFC-1516434834C2}" srcOrd="0" destOrd="0" presId="urn:microsoft.com/office/officeart/2005/8/layout/vProcess5"/>
    <dgm:cxn modelId="{6E45FABB-37B1-4212-BA00-F74793F7B299}" type="presOf" srcId="{746FBB01-2CA7-41A0-88FE-ED7AB08EEF35}" destId="{A05F431C-4932-484C-A6F2-1E4A577FDBF6}" srcOrd="0" destOrd="0" presId="urn:microsoft.com/office/officeart/2005/8/layout/vProcess5"/>
    <dgm:cxn modelId="{6EB326C4-A64E-43CC-80FD-EB0160ADC138}" type="presOf" srcId="{7C1ABF12-0F04-4531-B041-60EFAEE8D7E0}" destId="{025F4427-B044-46CC-A1A7-E93275DD1094}" srcOrd="1" destOrd="0" presId="urn:microsoft.com/office/officeart/2005/8/layout/vProcess5"/>
    <dgm:cxn modelId="{F4E3E4E4-7BE2-481C-B73F-A4142BABA883}" srcId="{550F7AAA-BB3B-4047-AAA9-6AD3CD1ABB90}" destId="{DAA93445-E859-463A-B1E4-ACD2478E9EFD}" srcOrd="2" destOrd="0" parTransId="{EDF0C4F2-E05B-4285-A2F0-F48A5CA1BC95}" sibTransId="{E5AA8035-4292-4A04-B0CD-2896FF5D94F8}"/>
    <dgm:cxn modelId="{DF5B57E5-4E7A-47A2-BFB5-528EDCD4445F}" type="presOf" srcId="{145D2696-8F41-4E68-8763-05703505932A}" destId="{347416AF-4345-4362-B7FE-5D4317198391}" srcOrd="1" destOrd="0" presId="urn:microsoft.com/office/officeart/2005/8/layout/vProcess5"/>
    <dgm:cxn modelId="{6EA6EFEA-E844-4505-9580-5D01B173E036}" type="presOf" srcId="{7C1ABF12-0F04-4531-B041-60EFAEE8D7E0}" destId="{6F9C9E18-B7D5-4C3D-B4EC-5B0BF58D5D60}" srcOrd="0" destOrd="0" presId="urn:microsoft.com/office/officeart/2005/8/layout/vProcess5"/>
    <dgm:cxn modelId="{E63766F3-D3FE-4136-919A-BF675CDCAB46}" type="presOf" srcId="{8167DF22-85BB-41A6-811A-7F97BB11B9D7}" destId="{8050561B-7295-4360-AA03-5771ADD44341}" srcOrd="0" destOrd="0" presId="urn:microsoft.com/office/officeart/2005/8/layout/vProcess5"/>
    <dgm:cxn modelId="{34B562F5-FEA2-4233-BC58-9338D9A5C82F}" type="presOf" srcId="{7DB93781-3549-45DD-9DD7-226826C2A0A8}" destId="{0753947F-85B7-4FE8-A5DD-9681D0082388}" srcOrd="1" destOrd="0" presId="urn:microsoft.com/office/officeart/2005/8/layout/vProcess5"/>
    <dgm:cxn modelId="{09B13F53-F899-4AF7-AE47-E7777F14C712}" type="presParOf" srcId="{0C237853-EACF-4A05-BEFC-1516434834C2}" destId="{3B154C38-688B-4A60-86CC-BCA28BDD78D3}" srcOrd="0" destOrd="0" presId="urn:microsoft.com/office/officeart/2005/8/layout/vProcess5"/>
    <dgm:cxn modelId="{64B083F6-A51D-4CFF-972D-8EDFE663CE82}" type="presParOf" srcId="{0C237853-EACF-4A05-BEFC-1516434834C2}" destId="{905B951B-9A82-4B60-925A-F71CBD3D17EB}" srcOrd="1" destOrd="0" presId="urn:microsoft.com/office/officeart/2005/8/layout/vProcess5"/>
    <dgm:cxn modelId="{F04F2332-E5D1-4C99-91C7-2818B0F9ECEF}" type="presParOf" srcId="{0C237853-EACF-4A05-BEFC-1516434834C2}" destId="{AB6B5293-F7EA-4D53-99CD-B728563A2C53}" srcOrd="2" destOrd="0" presId="urn:microsoft.com/office/officeart/2005/8/layout/vProcess5"/>
    <dgm:cxn modelId="{A4A9B6E9-1B0A-4211-AF0B-FD7FCBFBB780}" type="presParOf" srcId="{0C237853-EACF-4A05-BEFC-1516434834C2}" destId="{DDA3BA92-5EBD-4379-BAFD-3B145CE69D16}" srcOrd="3" destOrd="0" presId="urn:microsoft.com/office/officeart/2005/8/layout/vProcess5"/>
    <dgm:cxn modelId="{AC965DE3-80D1-4F75-88A5-467D06BC1742}" type="presParOf" srcId="{0C237853-EACF-4A05-BEFC-1516434834C2}" destId="{6F9C9E18-B7D5-4C3D-B4EC-5B0BF58D5D60}" srcOrd="4" destOrd="0" presId="urn:microsoft.com/office/officeart/2005/8/layout/vProcess5"/>
    <dgm:cxn modelId="{DF52E156-FAD8-42C6-BAEA-EF9621B27A50}" type="presParOf" srcId="{0C237853-EACF-4A05-BEFC-1516434834C2}" destId="{8050561B-7295-4360-AA03-5771ADD44341}" srcOrd="5" destOrd="0" presId="urn:microsoft.com/office/officeart/2005/8/layout/vProcess5"/>
    <dgm:cxn modelId="{0750C098-1254-4422-B36D-D2F1C9A0484F}" type="presParOf" srcId="{0C237853-EACF-4A05-BEFC-1516434834C2}" destId="{9DEFA44D-4963-4362-A889-357C6F7ADD88}" srcOrd="6" destOrd="0" presId="urn:microsoft.com/office/officeart/2005/8/layout/vProcess5"/>
    <dgm:cxn modelId="{DB094FAA-D283-4F6F-9C1F-AE4EC9137765}" type="presParOf" srcId="{0C237853-EACF-4A05-BEFC-1516434834C2}" destId="{7E1F396F-4C38-4F45-84EE-64382BF30424}" srcOrd="7" destOrd="0" presId="urn:microsoft.com/office/officeart/2005/8/layout/vProcess5"/>
    <dgm:cxn modelId="{D3CBC5A7-00D4-4683-8C15-BCB70F96088A}" type="presParOf" srcId="{0C237853-EACF-4A05-BEFC-1516434834C2}" destId="{991FFE58-BAA4-4173-8B3B-835F103E1253}" srcOrd="8" destOrd="0" presId="urn:microsoft.com/office/officeart/2005/8/layout/vProcess5"/>
    <dgm:cxn modelId="{EDED5963-313E-4D84-B678-D70F53877E46}" type="presParOf" srcId="{0C237853-EACF-4A05-BEFC-1516434834C2}" destId="{A05F431C-4932-484C-A6F2-1E4A577FDBF6}" srcOrd="9" destOrd="0" presId="urn:microsoft.com/office/officeart/2005/8/layout/vProcess5"/>
    <dgm:cxn modelId="{0D1C253A-6A33-402E-A481-FC700BACE351}" type="presParOf" srcId="{0C237853-EACF-4A05-BEFC-1516434834C2}" destId="{347416AF-4345-4362-B7FE-5D4317198391}" srcOrd="10" destOrd="0" presId="urn:microsoft.com/office/officeart/2005/8/layout/vProcess5"/>
    <dgm:cxn modelId="{217BE377-B013-46DE-ACE6-E9F4F2836775}" type="presParOf" srcId="{0C237853-EACF-4A05-BEFC-1516434834C2}" destId="{0753947F-85B7-4FE8-A5DD-9681D0082388}" srcOrd="11" destOrd="0" presId="urn:microsoft.com/office/officeart/2005/8/layout/vProcess5"/>
    <dgm:cxn modelId="{EF306495-0C2F-4796-96CA-888A8F59CBB3}" type="presParOf" srcId="{0C237853-EACF-4A05-BEFC-1516434834C2}" destId="{A8E09A3C-31FB-4097-801C-43D7D27B1AE8}" srcOrd="12" destOrd="0" presId="urn:microsoft.com/office/officeart/2005/8/layout/vProcess5"/>
    <dgm:cxn modelId="{AB1A488B-1479-4052-A43D-4882CDD1E836}" type="presParOf" srcId="{0C237853-EACF-4A05-BEFC-1516434834C2}" destId="{025F4427-B044-46CC-A1A7-E93275DD1094}" srcOrd="13" destOrd="0" presId="urn:microsoft.com/office/officeart/2005/8/layout/vProcess5"/>
    <dgm:cxn modelId="{1B94CF93-6059-48D2-B241-FB42D23E4C63}" type="presParOf" srcId="{0C237853-EACF-4A05-BEFC-1516434834C2}" destId="{FE00AA6D-2DC4-443A-B0E6-4B3588F8FA1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7F138-6BED-4842-83E1-C9D832550F9E}">
      <dsp:nvSpPr>
        <dsp:cNvPr id="0" name=""/>
        <dsp:cNvSpPr/>
      </dsp:nvSpPr>
      <dsp:spPr>
        <a:xfrm>
          <a:off x="803" y="717157"/>
          <a:ext cx="1880048" cy="9400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Discriminative Methods</a:t>
          </a:r>
          <a:r>
            <a:rPr lang="en-US" sz="1400" kern="1200"/>
            <a:t> (e.g., MiDaS, Depth Anything, Metric3D)</a:t>
          </a:r>
        </a:p>
      </dsp:txBody>
      <dsp:txXfrm>
        <a:off x="28335" y="744689"/>
        <a:ext cx="1824984" cy="884960"/>
      </dsp:txXfrm>
    </dsp:sp>
    <dsp:sp modelId="{0BAE85D0-6808-4FCA-B4AA-FE234A073E48}">
      <dsp:nvSpPr>
        <dsp:cNvPr id="0" name=""/>
        <dsp:cNvSpPr/>
      </dsp:nvSpPr>
      <dsp:spPr>
        <a:xfrm>
          <a:off x="188808" y="1657181"/>
          <a:ext cx="188004" cy="705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018"/>
              </a:lnTo>
              <a:lnTo>
                <a:pt x="188004" y="70501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BF46D-4DEB-4A8A-BE43-0F7DF20CCDC5}">
      <dsp:nvSpPr>
        <dsp:cNvPr id="0" name=""/>
        <dsp:cNvSpPr/>
      </dsp:nvSpPr>
      <dsp:spPr>
        <a:xfrm>
          <a:off x="376813" y="1892187"/>
          <a:ext cx="1504038" cy="9400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Learn depth from labeled datasets but struggle with fine details</a:t>
          </a:r>
        </a:p>
      </dsp:txBody>
      <dsp:txXfrm>
        <a:off x="404345" y="1919719"/>
        <a:ext cx="1448974" cy="884960"/>
      </dsp:txXfrm>
    </dsp:sp>
    <dsp:sp modelId="{E5ED4A55-B3EF-4641-BD36-2F5433863E1B}">
      <dsp:nvSpPr>
        <dsp:cNvPr id="0" name=""/>
        <dsp:cNvSpPr/>
      </dsp:nvSpPr>
      <dsp:spPr>
        <a:xfrm>
          <a:off x="2350863" y="717157"/>
          <a:ext cx="1880048" cy="9400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Generative Diffusion-based Methods</a:t>
          </a:r>
          <a:r>
            <a:rPr lang="en-US" sz="1400" kern="1200"/>
            <a:t> (e.g., Marigold, GeoWizard)</a:t>
          </a:r>
        </a:p>
      </dsp:txBody>
      <dsp:txXfrm>
        <a:off x="2378395" y="744689"/>
        <a:ext cx="1824984" cy="884960"/>
      </dsp:txXfrm>
    </dsp:sp>
    <dsp:sp modelId="{215F73D5-76DF-4FB1-975B-BE1518DC3DB4}">
      <dsp:nvSpPr>
        <dsp:cNvPr id="0" name=""/>
        <dsp:cNvSpPr/>
      </dsp:nvSpPr>
      <dsp:spPr>
        <a:xfrm>
          <a:off x="2538868" y="1657181"/>
          <a:ext cx="188004" cy="705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018"/>
              </a:lnTo>
              <a:lnTo>
                <a:pt x="188004" y="70501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F0B6A-B95D-4088-A258-6D46A9363312}">
      <dsp:nvSpPr>
        <dsp:cNvPr id="0" name=""/>
        <dsp:cNvSpPr/>
      </dsp:nvSpPr>
      <dsp:spPr>
        <a:xfrm>
          <a:off x="2726873" y="1892187"/>
          <a:ext cx="1504038" cy="9400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High visual fidelity but suffer from slow inference</a:t>
          </a:r>
        </a:p>
      </dsp:txBody>
      <dsp:txXfrm>
        <a:off x="2754405" y="1919719"/>
        <a:ext cx="1448974" cy="884960"/>
      </dsp:txXfrm>
    </dsp:sp>
    <dsp:sp modelId="{1BCB7FC9-2A60-4136-B4CB-4DB2DFBB6982}">
      <dsp:nvSpPr>
        <dsp:cNvPr id="0" name=""/>
        <dsp:cNvSpPr/>
      </dsp:nvSpPr>
      <dsp:spPr>
        <a:xfrm>
          <a:off x="4700924" y="717157"/>
          <a:ext cx="1880048" cy="9400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Flow Matching (FM)</a:t>
          </a:r>
          <a:endParaRPr lang="en-US" sz="1400" kern="1200"/>
        </a:p>
      </dsp:txBody>
      <dsp:txXfrm>
        <a:off x="4728456" y="744689"/>
        <a:ext cx="1824984" cy="884960"/>
      </dsp:txXfrm>
    </dsp:sp>
    <dsp:sp modelId="{306DA8B8-310F-4A9C-9AFC-9A6CFF3B1089}">
      <dsp:nvSpPr>
        <dsp:cNvPr id="0" name=""/>
        <dsp:cNvSpPr/>
      </dsp:nvSpPr>
      <dsp:spPr>
        <a:xfrm>
          <a:off x="4888929" y="1657181"/>
          <a:ext cx="188004" cy="705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018"/>
              </a:lnTo>
              <a:lnTo>
                <a:pt x="188004" y="70501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75F8A-B0D5-40F9-9FD9-D18A8CFABF1A}">
      <dsp:nvSpPr>
        <dsp:cNvPr id="0" name=""/>
        <dsp:cNvSpPr/>
      </dsp:nvSpPr>
      <dsp:spPr>
        <a:xfrm>
          <a:off x="5076933" y="1892187"/>
          <a:ext cx="1504038" cy="9400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Alternative to diffusion models with faster, straighter sampling trajectories</a:t>
          </a:r>
        </a:p>
      </dsp:txBody>
      <dsp:txXfrm>
        <a:off x="5104465" y="1919719"/>
        <a:ext cx="1448974" cy="884960"/>
      </dsp:txXfrm>
    </dsp:sp>
    <dsp:sp modelId="{CA22103A-83CA-47C8-9152-CA59D9ABE079}">
      <dsp:nvSpPr>
        <dsp:cNvPr id="0" name=""/>
        <dsp:cNvSpPr/>
      </dsp:nvSpPr>
      <dsp:spPr>
        <a:xfrm>
          <a:off x="4888929" y="1657181"/>
          <a:ext cx="188004" cy="1880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048"/>
              </a:lnTo>
              <a:lnTo>
                <a:pt x="188004" y="188004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EA22-2D83-49D1-B7AD-A747B571A27E}">
      <dsp:nvSpPr>
        <dsp:cNvPr id="0" name=""/>
        <dsp:cNvSpPr/>
      </dsp:nvSpPr>
      <dsp:spPr>
        <a:xfrm>
          <a:off x="5076933" y="3067218"/>
          <a:ext cx="1504038" cy="9400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Proposed solution: Direct image-to-depth transport</a:t>
          </a:r>
        </a:p>
      </dsp:txBody>
      <dsp:txXfrm>
        <a:off x="5104465" y="3094750"/>
        <a:ext cx="1448974" cy="884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7FD5E-3FE7-466C-B64A-1AC2D2D7F97A}">
      <dsp:nvSpPr>
        <dsp:cNvPr id="0" name=""/>
        <dsp:cNvSpPr/>
      </dsp:nvSpPr>
      <dsp:spPr>
        <a:xfrm>
          <a:off x="0" y="508999"/>
          <a:ext cx="6171948" cy="2170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12" tIns="541528" rIns="47901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Pre-trained diffusion model (Stable Diffusion 2.1) for image priors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Pre-trained discriminative model for depth priors</a:t>
          </a:r>
        </a:p>
      </dsp:txBody>
      <dsp:txXfrm>
        <a:off x="0" y="508999"/>
        <a:ext cx="6171948" cy="2170350"/>
      </dsp:txXfrm>
    </dsp:sp>
    <dsp:sp modelId="{6D9770CD-1836-434A-817E-2D7717AAFE03}">
      <dsp:nvSpPr>
        <dsp:cNvPr id="0" name=""/>
        <dsp:cNvSpPr/>
      </dsp:nvSpPr>
      <dsp:spPr>
        <a:xfrm>
          <a:off x="308597" y="125239"/>
          <a:ext cx="4320363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Leveraging External Knowledge</a:t>
          </a:r>
          <a:endParaRPr lang="en-US" sz="2600" kern="1200"/>
        </a:p>
      </dsp:txBody>
      <dsp:txXfrm>
        <a:off x="346064" y="162706"/>
        <a:ext cx="4245429" cy="692586"/>
      </dsp:txXfrm>
    </dsp:sp>
    <dsp:sp modelId="{672C99C3-1FE4-46ED-9FC6-C7BC202BF35A}">
      <dsp:nvSpPr>
        <dsp:cNvPr id="0" name=""/>
        <dsp:cNvSpPr/>
      </dsp:nvSpPr>
      <dsp:spPr>
        <a:xfrm>
          <a:off x="0" y="3203510"/>
          <a:ext cx="6171948" cy="2170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12" tIns="541528" rIns="47901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Fine-tuning with diffusion models speeds up training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Discriminative model improves depth accuracy with minimal data</a:t>
          </a:r>
        </a:p>
      </dsp:txBody>
      <dsp:txXfrm>
        <a:off x="0" y="3203510"/>
        <a:ext cx="6171948" cy="2170350"/>
      </dsp:txXfrm>
    </dsp:sp>
    <dsp:sp modelId="{DA981281-F0AD-4F58-A247-0727E23B62BB}">
      <dsp:nvSpPr>
        <dsp:cNvPr id="0" name=""/>
        <dsp:cNvSpPr/>
      </dsp:nvSpPr>
      <dsp:spPr>
        <a:xfrm>
          <a:off x="308597" y="2819750"/>
          <a:ext cx="4320363" cy="76752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Dual Knowledge Transfer</a:t>
          </a:r>
          <a:endParaRPr lang="en-US" sz="2600" kern="1200"/>
        </a:p>
      </dsp:txBody>
      <dsp:txXfrm>
        <a:off x="346064" y="2857217"/>
        <a:ext cx="4245429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EF72A-3765-452C-90BA-0CBF5AA10A95}">
      <dsp:nvSpPr>
        <dsp:cNvPr id="0" name=""/>
        <dsp:cNvSpPr/>
      </dsp:nvSpPr>
      <dsp:spPr>
        <a:xfrm>
          <a:off x="0" y="361671"/>
          <a:ext cx="744220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499872" rIns="5775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Synthetic datasets: Hypersim, Virtual KITTI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Discriminative samples from Unsplash dataset</a:t>
          </a:r>
        </a:p>
      </dsp:txBody>
      <dsp:txXfrm>
        <a:off x="0" y="361671"/>
        <a:ext cx="7442201" cy="1360800"/>
      </dsp:txXfrm>
    </dsp:sp>
    <dsp:sp modelId="{39849BBD-DB61-473E-9277-D4AA0443B633}">
      <dsp:nvSpPr>
        <dsp:cNvPr id="0" name=""/>
        <dsp:cNvSpPr/>
      </dsp:nvSpPr>
      <dsp:spPr>
        <a:xfrm>
          <a:off x="372110" y="7431"/>
          <a:ext cx="520954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Training Data</a:t>
          </a:r>
          <a:endParaRPr lang="en-US" sz="2400" kern="1200"/>
        </a:p>
      </dsp:txBody>
      <dsp:txXfrm>
        <a:off x="406695" y="42016"/>
        <a:ext cx="5140370" cy="639310"/>
      </dsp:txXfrm>
    </dsp:sp>
    <dsp:sp modelId="{F1ED19C0-713E-464A-A36B-E7832CD596D9}">
      <dsp:nvSpPr>
        <dsp:cNvPr id="0" name=""/>
        <dsp:cNvSpPr/>
      </dsp:nvSpPr>
      <dsp:spPr>
        <a:xfrm>
          <a:off x="0" y="2206311"/>
          <a:ext cx="7442201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499872" rIns="5775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NYUv2, KITTI, ETH3D, ScanNet, DIODE</a:t>
          </a:r>
        </a:p>
      </dsp:txBody>
      <dsp:txXfrm>
        <a:off x="0" y="2206311"/>
        <a:ext cx="7442201" cy="1001700"/>
      </dsp:txXfrm>
    </dsp:sp>
    <dsp:sp modelId="{FF2DEBA7-537A-4129-9011-22406C333103}">
      <dsp:nvSpPr>
        <dsp:cNvPr id="0" name=""/>
        <dsp:cNvSpPr/>
      </dsp:nvSpPr>
      <dsp:spPr>
        <a:xfrm>
          <a:off x="372110" y="1852071"/>
          <a:ext cx="520954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Evaluation Datasets</a:t>
          </a:r>
          <a:endParaRPr lang="en-US" sz="2400" kern="1200"/>
        </a:p>
      </dsp:txBody>
      <dsp:txXfrm>
        <a:off x="406695" y="1886656"/>
        <a:ext cx="5140370" cy="639310"/>
      </dsp:txXfrm>
    </dsp:sp>
    <dsp:sp modelId="{DDA763B8-FCC2-4B93-BD69-9FCE72522E03}">
      <dsp:nvSpPr>
        <dsp:cNvPr id="0" name=""/>
        <dsp:cNvSpPr/>
      </dsp:nvSpPr>
      <dsp:spPr>
        <a:xfrm>
          <a:off x="0" y="3691851"/>
          <a:ext cx="7442201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499872" rIns="5775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Absolute Mean Relative Error (RelAbs)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Accuracy δ1 (percentage of pixels satisfying depth accuracy threshold)</a:t>
          </a:r>
        </a:p>
      </dsp:txBody>
      <dsp:txXfrm>
        <a:off x="0" y="3691851"/>
        <a:ext cx="7442201" cy="1701000"/>
      </dsp:txXfrm>
    </dsp:sp>
    <dsp:sp modelId="{ECB14263-7620-44DE-8DCA-504B2FB0CFB5}">
      <dsp:nvSpPr>
        <dsp:cNvPr id="0" name=""/>
        <dsp:cNvSpPr/>
      </dsp:nvSpPr>
      <dsp:spPr>
        <a:xfrm>
          <a:off x="372110" y="3337611"/>
          <a:ext cx="520954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Metrics</a:t>
          </a:r>
          <a:endParaRPr lang="en-US" sz="2400" kern="1200"/>
        </a:p>
      </dsp:txBody>
      <dsp:txXfrm>
        <a:off x="406695" y="3372196"/>
        <a:ext cx="514037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06D1A-EB7F-4754-B0DD-DF6B4EA1E64A}">
      <dsp:nvSpPr>
        <dsp:cNvPr id="0" name=""/>
        <dsp:cNvSpPr/>
      </dsp:nvSpPr>
      <dsp:spPr>
        <a:xfrm>
          <a:off x="0" y="456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D921A-A3AD-4575-AFDD-6AF90F167BF2}">
      <dsp:nvSpPr>
        <dsp:cNvPr id="0" name=""/>
        <dsp:cNvSpPr/>
      </dsp:nvSpPr>
      <dsp:spPr>
        <a:xfrm>
          <a:off x="323154" y="240819"/>
          <a:ext cx="587554" cy="58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682C1-7588-4887-89F8-E86BE7C5A063}">
      <dsp:nvSpPr>
        <dsp:cNvPr id="0" name=""/>
        <dsp:cNvSpPr/>
      </dsp:nvSpPr>
      <dsp:spPr>
        <a:xfrm>
          <a:off x="1233864" y="456"/>
          <a:ext cx="4811069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Direct Image-to-Depth Transport</a:t>
          </a:r>
          <a:endParaRPr lang="en-US" sz="2500" kern="1200"/>
        </a:p>
      </dsp:txBody>
      <dsp:txXfrm>
        <a:off x="1233864" y="456"/>
        <a:ext cx="4811069" cy="1068280"/>
      </dsp:txXfrm>
    </dsp:sp>
    <dsp:sp modelId="{0A388869-0432-41B1-88C1-52702EC97C58}">
      <dsp:nvSpPr>
        <dsp:cNvPr id="0" name=""/>
        <dsp:cNvSpPr/>
      </dsp:nvSpPr>
      <dsp:spPr>
        <a:xfrm>
          <a:off x="6044933" y="456"/>
          <a:ext cx="4646331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effective than starting from Gaussian noise</a:t>
          </a:r>
        </a:p>
      </dsp:txBody>
      <dsp:txXfrm>
        <a:off x="6044933" y="456"/>
        <a:ext cx="4646331" cy="1068280"/>
      </dsp:txXfrm>
    </dsp:sp>
    <dsp:sp modelId="{3E40E436-15B9-407F-98CE-B46619C3C687}">
      <dsp:nvSpPr>
        <dsp:cNvPr id="0" name=""/>
        <dsp:cNvSpPr/>
      </dsp:nvSpPr>
      <dsp:spPr>
        <a:xfrm>
          <a:off x="0" y="1335807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9D084-92E2-43A6-9CB9-5A06210D2C47}">
      <dsp:nvSpPr>
        <dsp:cNvPr id="0" name=""/>
        <dsp:cNvSpPr/>
      </dsp:nvSpPr>
      <dsp:spPr>
        <a:xfrm>
          <a:off x="323154" y="1576170"/>
          <a:ext cx="587554" cy="58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E339E-D386-45A0-8BCD-1A2691EDE25F}">
      <dsp:nvSpPr>
        <dsp:cNvPr id="0" name=""/>
        <dsp:cNvSpPr/>
      </dsp:nvSpPr>
      <dsp:spPr>
        <a:xfrm>
          <a:off x="1233864" y="1335807"/>
          <a:ext cx="4811069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Impact of Image and Depth Prior</a:t>
          </a:r>
          <a:endParaRPr lang="en-US" sz="2500" kern="1200"/>
        </a:p>
      </dsp:txBody>
      <dsp:txXfrm>
        <a:off x="1233864" y="1335807"/>
        <a:ext cx="4811069" cy="1068280"/>
      </dsp:txXfrm>
    </dsp:sp>
    <dsp:sp modelId="{404681AE-76BD-473F-A007-96F5F5F57DF6}">
      <dsp:nvSpPr>
        <dsp:cNvPr id="0" name=""/>
        <dsp:cNvSpPr/>
      </dsp:nvSpPr>
      <dsp:spPr>
        <a:xfrm>
          <a:off x="6044933" y="1335807"/>
          <a:ext cx="4646331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Both contribute to improved accuracy and efficiency</a:t>
          </a:r>
        </a:p>
      </dsp:txBody>
      <dsp:txXfrm>
        <a:off x="6044933" y="1335807"/>
        <a:ext cx="4646331" cy="1068280"/>
      </dsp:txXfrm>
    </dsp:sp>
    <dsp:sp modelId="{F1A51B5B-E2A7-46C6-8188-1B9260B6ED57}">
      <dsp:nvSpPr>
        <dsp:cNvPr id="0" name=""/>
        <dsp:cNvSpPr/>
      </dsp:nvSpPr>
      <dsp:spPr>
        <a:xfrm>
          <a:off x="0" y="2671158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769DB-CB51-4D56-9598-ACEE56FF1EF7}">
      <dsp:nvSpPr>
        <dsp:cNvPr id="0" name=""/>
        <dsp:cNvSpPr/>
      </dsp:nvSpPr>
      <dsp:spPr>
        <a:xfrm>
          <a:off x="323154" y="2911521"/>
          <a:ext cx="587554" cy="58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0B76C-2489-4F49-82A4-CC02F43C0BE2}">
      <dsp:nvSpPr>
        <dsp:cNvPr id="0" name=""/>
        <dsp:cNvSpPr/>
      </dsp:nvSpPr>
      <dsp:spPr>
        <a:xfrm>
          <a:off x="1233864" y="2671158"/>
          <a:ext cx="4811069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Noise Augmentation Strategy</a:t>
          </a:r>
          <a:endParaRPr lang="en-US" sz="2500" kern="1200"/>
        </a:p>
      </dsp:txBody>
      <dsp:txXfrm>
        <a:off x="1233864" y="2671158"/>
        <a:ext cx="4811069" cy="1068280"/>
      </dsp:txXfrm>
    </dsp:sp>
    <dsp:sp modelId="{A35D1DDA-F644-45FC-8623-B0E9122EDA5A}">
      <dsp:nvSpPr>
        <dsp:cNvPr id="0" name=""/>
        <dsp:cNvSpPr/>
      </dsp:nvSpPr>
      <dsp:spPr>
        <a:xfrm>
          <a:off x="6044933" y="2671158"/>
          <a:ext cx="4646331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Improves robustness without degrading accuracy</a:t>
          </a:r>
        </a:p>
      </dsp:txBody>
      <dsp:txXfrm>
        <a:off x="6044933" y="2671158"/>
        <a:ext cx="4646331" cy="1068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B951B-9A82-4B60-925A-F71CBD3D17EB}">
      <dsp:nvSpPr>
        <dsp:cNvPr id="0" name=""/>
        <dsp:cNvSpPr/>
      </dsp:nvSpPr>
      <dsp:spPr>
        <a:xfrm>
          <a:off x="0" y="0"/>
          <a:ext cx="8232695" cy="6732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DepthFM introduces Flow Matching for monocular depth estimation</a:t>
          </a:r>
          <a:endParaRPr lang="en-US" sz="1800" kern="1200"/>
        </a:p>
      </dsp:txBody>
      <dsp:txXfrm>
        <a:off x="19718" y="19718"/>
        <a:ext cx="7427463" cy="633791"/>
      </dsp:txXfrm>
    </dsp:sp>
    <dsp:sp modelId="{AB6B5293-F7EA-4D53-99CD-B728563A2C53}">
      <dsp:nvSpPr>
        <dsp:cNvPr id="0" name=""/>
        <dsp:cNvSpPr/>
      </dsp:nvSpPr>
      <dsp:spPr>
        <a:xfrm>
          <a:off x="614779" y="766730"/>
          <a:ext cx="8232695" cy="6732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Improves speed, efficiency, and accuracy over existing methods</a:t>
          </a:r>
          <a:endParaRPr lang="en-US" sz="1800" kern="1200"/>
        </a:p>
      </dsp:txBody>
      <dsp:txXfrm>
        <a:off x="634497" y="786448"/>
        <a:ext cx="7140882" cy="633790"/>
      </dsp:txXfrm>
    </dsp:sp>
    <dsp:sp modelId="{DDA3BA92-5EBD-4379-BAFD-3B145CE69D16}">
      <dsp:nvSpPr>
        <dsp:cNvPr id="0" name=""/>
        <dsp:cNvSpPr/>
      </dsp:nvSpPr>
      <dsp:spPr>
        <a:xfrm>
          <a:off x="1229558" y="1533461"/>
          <a:ext cx="8232695" cy="673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Leverages external knowledge for minimal training data dependency</a:t>
          </a:r>
          <a:endParaRPr lang="en-US" sz="1800" kern="1200"/>
        </a:p>
      </dsp:txBody>
      <dsp:txXfrm>
        <a:off x="1249276" y="1553179"/>
        <a:ext cx="7140882" cy="633791"/>
      </dsp:txXfrm>
    </dsp:sp>
    <dsp:sp modelId="{6F9C9E18-B7D5-4C3D-B4EC-5B0BF58D5D60}">
      <dsp:nvSpPr>
        <dsp:cNvPr id="0" name=""/>
        <dsp:cNvSpPr/>
      </dsp:nvSpPr>
      <dsp:spPr>
        <a:xfrm>
          <a:off x="1844337" y="2300192"/>
          <a:ext cx="8232695" cy="673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State-of-the-art zero-shot performance on multiple benchmarks</a:t>
          </a:r>
          <a:endParaRPr lang="en-US" sz="1800" kern="1200"/>
        </a:p>
      </dsp:txBody>
      <dsp:txXfrm>
        <a:off x="1864055" y="2319910"/>
        <a:ext cx="7140882" cy="633791"/>
      </dsp:txXfrm>
    </dsp:sp>
    <dsp:sp modelId="{8050561B-7295-4360-AA03-5771ADD44341}">
      <dsp:nvSpPr>
        <dsp:cNvPr id="0" name=""/>
        <dsp:cNvSpPr/>
      </dsp:nvSpPr>
      <dsp:spPr>
        <a:xfrm>
          <a:off x="2459116" y="3066922"/>
          <a:ext cx="8232695" cy="6732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Future Work:</a:t>
          </a:r>
          <a:r>
            <a:rPr lang="en-US" sz="1800" kern="1200"/>
            <a:t> Extend to real-time applications in robotics and AR/VR</a:t>
          </a:r>
        </a:p>
      </dsp:txBody>
      <dsp:txXfrm>
        <a:off x="2478834" y="3086640"/>
        <a:ext cx="7140882" cy="633791"/>
      </dsp:txXfrm>
    </dsp:sp>
    <dsp:sp modelId="{9DEFA44D-4963-4362-A889-357C6F7ADD88}">
      <dsp:nvSpPr>
        <dsp:cNvPr id="0" name=""/>
        <dsp:cNvSpPr/>
      </dsp:nvSpPr>
      <dsp:spPr>
        <a:xfrm>
          <a:off x="7795097" y="491829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93556" y="491829"/>
        <a:ext cx="240679" cy="329292"/>
      </dsp:txXfrm>
    </dsp:sp>
    <dsp:sp modelId="{7E1F396F-4C38-4F45-84EE-64382BF30424}">
      <dsp:nvSpPr>
        <dsp:cNvPr id="0" name=""/>
        <dsp:cNvSpPr/>
      </dsp:nvSpPr>
      <dsp:spPr>
        <a:xfrm>
          <a:off x="8409876" y="125856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08335" y="1258560"/>
        <a:ext cx="240679" cy="329292"/>
      </dsp:txXfrm>
    </dsp:sp>
    <dsp:sp modelId="{991FFE58-BAA4-4173-8B3B-835F103E1253}">
      <dsp:nvSpPr>
        <dsp:cNvPr id="0" name=""/>
        <dsp:cNvSpPr/>
      </dsp:nvSpPr>
      <dsp:spPr>
        <a:xfrm>
          <a:off x="9024656" y="201407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23115" y="2014070"/>
        <a:ext cx="240679" cy="329292"/>
      </dsp:txXfrm>
    </dsp:sp>
    <dsp:sp modelId="{A05F431C-4932-484C-A6F2-1E4A577FDBF6}">
      <dsp:nvSpPr>
        <dsp:cNvPr id="0" name=""/>
        <dsp:cNvSpPr/>
      </dsp:nvSpPr>
      <dsp:spPr>
        <a:xfrm>
          <a:off x="9639435" y="2788281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737894" y="2788281"/>
        <a:ext cx="240679" cy="32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1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1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example of a molecular structure">
            <a:extLst>
              <a:ext uri="{FF2B5EF4-FFF2-40B4-BE49-F238E27FC236}">
                <a16:creationId xmlns:a16="http://schemas.microsoft.com/office/drawing/2014/main" id="{DAD4C339-0996-DCE2-1D43-18878276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19" r="29309" b="-4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err="1">
                <a:ea typeface="+mj-lt"/>
                <a:cs typeface="+mj-lt"/>
              </a:rPr>
              <a:t>DepthFM</a:t>
            </a:r>
            <a:r>
              <a:rPr lang="en-US" sz="4600" b="1">
                <a:ea typeface="+mj-lt"/>
                <a:cs typeface="+mj-lt"/>
              </a:rPr>
              <a:t>: Fast Generative Monocular Depth Estimation with Flow Matching</a:t>
            </a:r>
            <a:endParaRPr lang="en-US" sz="4600"/>
          </a:p>
          <a:p>
            <a:pPr>
              <a:lnSpc>
                <a:spcPct val="90000"/>
              </a:lnSpc>
            </a:pPr>
            <a:endParaRPr lang="en-US" sz="4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Authors:</a:t>
            </a:r>
            <a:r>
              <a:rPr lang="en-US" sz="1400" dirty="0">
                <a:ea typeface="+mn-lt"/>
                <a:cs typeface="+mn-lt"/>
              </a:rPr>
              <a:t> Ming Gui, Johannes </a:t>
            </a:r>
            <a:r>
              <a:rPr lang="en-US" sz="1400" dirty="0" err="1">
                <a:ea typeface="+mn-lt"/>
                <a:cs typeface="+mn-lt"/>
              </a:rPr>
              <a:t>Schusterbauer</a:t>
            </a:r>
            <a:r>
              <a:rPr lang="en-US" sz="1400" dirty="0">
                <a:ea typeface="+mn-lt"/>
                <a:cs typeface="+mn-lt"/>
              </a:rPr>
              <a:t>, Ulrich Prestel, </a:t>
            </a:r>
            <a:r>
              <a:rPr lang="en-US" sz="1400" dirty="0" err="1">
                <a:ea typeface="+mn-lt"/>
                <a:cs typeface="+mn-lt"/>
              </a:rPr>
              <a:t>Pingchuan</a:t>
            </a:r>
            <a:r>
              <a:rPr lang="en-US" sz="1400" dirty="0">
                <a:ea typeface="+mn-lt"/>
                <a:cs typeface="+mn-lt"/>
              </a:rPr>
              <a:t> Ma, Dmytro </a:t>
            </a:r>
            <a:r>
              <a:rPr lang="en-US" sz="1400" dirty="0" err="1">
                <a:ea typeface="+mn-lt"/>
                <a:cs typeface="+mn-lt"/>
              </a:rPr>
              <a:t>Kotovenko</a:t>
            </a:r>
            <a:r>
              <a:rPr lang="en-US" sz="1400" dirty="0">
                <a:ea typeface="+mn-lt"/>
                <a:cs typeface="+mn-lt"/>
              </a:rPr>
              <a:t>, Olga </a:t>
            </a:r>
            <a:r>
              <a:rPr lang="en-US" sz="1400" dirty="0" err="1">
                <a:ea typeface="+mn-lt"/>
                <a:cs typeface="+mn-lt"/>
              </a:rPr>
              <a:t>Grebenkova</a:t>
            </a:r>
            <a:r>
              <a:rPr lang="en-US" sz="1400" dirty="0">
                <a:ea typeface="+mn-lt"/>
                <a:cs typeface="+mn-lt"/>
              </a:rPr>
              <a:t>, Stefan Andreas Baumann, Tao Hu, Björn </a:t>
            </a:r>
            <a:r>
              <a:rPr lang="en-US" sz="1400" dirty="0" err="1">
                <a:ea typeface="+mn-lt"/>
                <a:cs typeface="+mn-lt"/>
              </a:rPr>
              <a:t>Ommer</a:t>
            </a:r>
            <a:endParaRPr lang="en-US" sz="1400" dirty="0" err="1"/>
          </a:p>
          <a:p>
            <a:pPr>
              <a:lnSpc>
                <a:spcPct val="100000"/>
              </a:lnSpc>
            </a:pPr>
            <a:endParaRPr lang="en-US" sz="1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BD1E3D-680F-7752-7A25-AAEDDC63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Data Efficiency Techniques</a:t>
            </a:r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7055DB-B371-490E-813F-D7B9388BC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682072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21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C654-3BCF-702D-85D7-5D508ABA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Pre-trained Models in </a:t>
            </a:r>
            <a:r>
              <a:rPr lang="en-US" dirty="0" err="1"/>
              <a:t>DepthFM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0E04-3605-E5B0-443C-7226A4A1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Pre-trained Image Diffusion Model (Image Prior)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Model Used:</a:t>
            </a:r>
            <a:r>
              <a:rPr lang="en-US" dirty="0">
                <a:ea typeface="+mn-lt"/>
                <a:cs typeface="+mn-lt"/>
              </a:rPr>
              <a:t> Stable Diffusion 2.1 (SD2.1)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Purpose:</a:t>
            </a:r>
            <a:r>
              <a:rPr lang="en-US" dirty="0">
                <a:ea typeface="+mn-lt"/>
                <a:cs typeface="+mn-lt"/>
              </a:rPr>
              <a:t> To provide a strong image prior for depth estimation.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Leverages rich visual knowledge from large datasets.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Captures fine-grained visual details efficiently.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How It’s Used: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Fine-tuned with the Flow Matching objective.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Transfers visual understanding to depth estimation.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Benefit: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Speeds up training and enhances generalization.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6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7166-F664-C647-FD41-BBE067A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Pre-trained Discriminative Depth Estimation Model (Depth Prior)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AE04-94FC-B55B-F89B-8DEBDF08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Model Used:</a:t>
            </a:r>
            <a:r>
              <a:rPr lang="en-US" dirty="0">
                <a:ea typeface="+mn-lt"/>
                <a:cs typeface="+mn-lt"/>
              </a:rPr>
              <a:t> Metric3D v2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Purpose:</a:t>
            </a:r>
            <a:r>
              <a:rPr lang="en-US" dirty="0">
                <a:ea typeface="+mn-lt"/>
                <a:cs typeface="+mn-lt"/>
              </a:rPr>
              <a:t> To provide a strong depth prior and enhance data efficiency.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Use: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Provides accurate depth predictions from large annotated datasets.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Generates high-quality synthetic depth-image pairs.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How It’s Used: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Acts as a teacher model to generate synthetic data.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Fine-tunes </a:t>
            </a:r>
            <a:r>
              <a:rPr lang="en-US" dirty="0" err="1">
                <a:ea typeface="+mn-lt"/>
                <a:cs typeface="+mn-lt"/>
              </a:rPr>
              <a:t>DepthFM</a:t>
            </a:r>
            <a:r>
              <a:rPr lang="en-US" dirty="0">
                <a:ea typeface="+mn-lt"/>
                <a:cs typeface="+mn-lt"/>
              </a:rPr>
              <a:t> using generated pseudo-depth pairs.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Benefit: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Increases robustness and accuracy with limited labeled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4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6FEC8-F983-D8C8-FC3D-D3B21CC5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2700"/>
              <a:t>Experimental Setup</a:t>
            </a:r>
          </a:p>
          <a:p>
            <a:endParaRPr lang="en-US" sz="27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50330EB-1256-A06E-C0C2-3AAF041A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146250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0998-25FA-5740-0FDF-A597805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4" name="Content Placeholder 3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91B362A6-5D55-8869-1898-91104FA0E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684" y="2221992"/>
            <a:ext cx="8609167" cy="373989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24ABC3-D2C0-0CC1-0AF6-B6BF0DAF955C}"/>
              </a:ext>
            </a:extLst>
          </p:cNvPr>
          <p:cNvSpPr/>
          <p:nvPr/>
        </p:nvSpPr>
        <p:spPr>
          <a:xfrm>
            <a:off x="4334359" y="4437681"/>
            <a:ext cx="1101670" cy="423621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94F-919A-5D07-BD48-397D7A00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dirty="0">
                <a:latin typeface="Calibri"/>
                <a:ea typeface="Calibri"/>
                <a:cs typeface="Calibri"/>
              </a:rPr>
              <a:t>Absolute Mean Relative Error (</a:t>
            </a:r>
            <a:r>
              <a:rPr lang="en-US" sz="4000" dirty="0" err="1">
                <a:latin typeface="Calibri"/>
                <a:ea typeface="Calibri"/>
                <a:cs typeface="Calibri"/>
              </a:rPr>
              <a:t>RelAbs</a:t>
            </a:r>
            <a:r>
              <a:rPr lang="en-US" sz="4000" dirty="0">
                <a:latin typeface="Calibri"/>
                <a:ea typeface="Calibri"/>
                <a:cs typeface="Calibri"/>
              </a:rPr>
              <a:t>)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EC8D4A3F-BB44-D0CA-FE5E-6ECF06E2B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81" y="2221992"/>
            <a:ext cx="9149973" cy="3739896"/>
          </a:xfrm>
        </p:spPr>
      </p:pic>
    </p:spTree>
    <p:extLst>
      <p:ext uri="{BB962C8B-B14F-4D97-AF65-F5344CB8AC3E}">
        <p14:creationId xmlns:p14="http://schemas.microsoft.com/office/powerpoint/2010/main" val="370284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A87F-F737-33C0-4FCC-F6C6A8D9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4000" dirty="0">
                <a:latin typeface="Calibri"/>
                <a:ea typeface="Calibri"/>
                <a:cs typeface="Calibri"/>
              </a:rPr>
              <a:t>Accuracy δ1 (percentage of pixels satisfying depth accuracy threshold)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4" name="Content Placeholder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A19487C-7298-E034-7020-483CEDD68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81" y="2221992"/>
            <a:ext cx="9149973" cy="3739896"/>
          </a:xfrm>
        </p:spPr>
      </p:pic>
    </p:spTree>
    <p:extLst>
      <p:ext uri="{BB962C8B-B14F-4D97-AF65-F5344CB8AC3E}">
        <p14:creationId xmlns:p14="http://schemas.microsoft.com/office/powerpoint/2010/main" val="385641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553A-C42F-B7BA-26E6-7E66C0B6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Results - Comparison with Discriminative Models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636CD7-C6E3-1ED9-E00F-E0657647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521248"/>
            <a:ext cx="10691265" cy="3141384"/>
          </a:xfrm>
        </p:spPr>
      </p:pic>
    </p:spTree>
    <p:extLst>
      <p:ext uri="{BB962C8B-B14F-4D97-AF65-F5344CB8AC3E}">
        <p14:creationId xmlns:p14="http://schemas.microsoft.com/office/powerpoint/2010/main" val="328123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2C63-3516-6ED8-D74F-4B37FE03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Studies</a:t>
            </a:r>
          </a:p>
          <a:p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78F6539-B0A6-6991-4B2E-061E426A03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5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black and white text&#10;&#10;AI-generated content may be incorrect.">
            <a:extLst>
              <a:ext uri="{FF2B5EF4-FFF2-40B4-BE49-F238E27FC236}">
                <a16:creationId xmlns:a16="http://schemas.microsoft.com/office/drawing/2014/main" id="{B222C4E5-D6F3-7079-DA18-8CAF319D3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192" y="2064936"/>
            <a:ext cx="5128862" cy="1718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0A3D0-5737-330E-7599-F1C11F7FE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63" y="1932119"/>
            <a:ext cx="5085200" cy="275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280567-B84F-6CFD-762A-A4C45E26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Ablation Studies</a:t>
            </a:r>
          </a:p>
          <a:p>
            <a:endParaRPr lang="en-US" sz="5400"/>
          </a:p>
          <a:p>
            <a:endParaRPr lang="en-US" sz="5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49A0D-6F39-334C-02D0-C56EE9389D16}"/>
              </a:ext>
            </a:extLst>
          </p:cNvPr>
          <p:cNvSpPr txBox="1"/>
          <p:nvPr/>
        </p:nvSpPr>
        <p:spPr>
          <a:xfrm>
            <a:off x="1349644" y="4950847"/>
            <a:ext cx="98917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These results clearly show that combining 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image prior knowledge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with 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direct transport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leads to faster convergence and better performance, making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DepthFM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more efficient and accurate than traditional methods.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7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AC1-7F3D-6F2D-3F64-C3DDEA73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and Motivation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4FB3-D1F0-F37E-4AD0-486B7DAE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96" y="1614975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Monocular Depth Estimation: Importance for 3D scene understanding.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Applications: Robotics, autonomous driving, visual synthesis.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Challenges: Blurry artifacts (discriminative methods) and slow sampling (generative methods).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DepthFM</a:t>
            </a:r>
            <a:r>
              <a:rPr lang="en-US" dirty="0">
                <a:ea typeface="+mn-lt"/>
                <a:cs typeface="+mn-lt"/>
              </a:rPr>
              <a:t>: A new approach using Flow Matching for faster and more accurate depth estimation.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infrared image&#10;&#10;AI-generated content may be incorrect.">
            <a:extLst>
              <a:ext uri="{FF2B5EF4-FFF2-40B4-BE49-F238E27FC236}">
                <a16:creationId xmlns:a16="http://schemas.microsoft.com/office/drawing/2014/main" id="{ADF1351F-32A2-6FE2-183E-F0585783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99" y="3832520"/>
            <a:ext cx="108870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49B7B2-739E-33EC-90F2-35FE42F5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3B19CD-8656-F1E7-ED55-F5BEF4779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8513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01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15F4B2-66E0-10F0-3270-A984A1DA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  <a:p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5A48C5E-B6AC-F07A-1099-777D521B6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329450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19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9CE1-B102-3EEF-25AB-C498A5AF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Innovations of </a:t>
            </a:r>
            <a:r>
              <a:rPr lang="en-US" dirty="0" err="1">
                <a:ea typeface="+mj-lt"/>
                <a:cs typeface="+mj-lt"/>
              </a:rPr>
              <a:t>DepthFM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8061-C642-2323-0AF7-1F5D00BE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Flow Matching for Depth Estimation: Direct transport from image to depth.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Leveraging Pre-trained Models: Image prior (SD2.1) and discriminative depth prior (Metric3D v2).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 Efficiency: Combines generative and discriminative strengths for better performance with less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9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33D0-D5BF-7F44-0387-34A5A54B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Flow Matching Approach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8B1B-C0BD-EFC6-3D82-80F3CB9A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Flow Matching (FM) creates a direct transport between image and depth data.</a:t>
            </a:r>
          </a:p>
          <a:p>
            <a:r>
              <a:rPr lang="en-US" dirty="0">
                <a:ea typeface="+mn-lt"/>
                <a:cs typeface="+mn-lt"/>
              </a:rPr>
              <a:t>Unlike diffusion models that start from noise, FM starts directly from the image features.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approach results in a straight path from the image to the depth map, minimizing computational cost.</a:t>
            </a:r>
          </a:p>
          <a:p>
            <a:r>
              <a:rPr lang="en-US" dirty="0">
                <a:ea typeface="+mn-lt"/>
                <a:cs typeface="+mn-lt"/>
              </a:rPr>
              <a:t>Key Idea: Use a vector field to guide the transformation, making it efficient and accurate.</a:t>
            </a:r>
          </a:p>
          <a:p>
            <a:r>
              <a:rPr lang="en-US" dirty="0">
                <a:ea typeface="+mn-lt"/>
                <a:cs typeface="+mn-lt"/>
              </a:rPr>
              <a:t>Why It’s Better: Faster inference, sharper depth maps, and fewer intermediate steps.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Real-Life Analogy: Instead of taking a long, winding path, FM takes a straight road from start to finish.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DDE8-9462-A429-0FED-A18ABF2D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Matching Approach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graph of a comparison of a path&#10;&#10;AI-generated content may be incorrect.">
            <a:extLst>
              <a:ext uri="{FF2B5EF4-FFF2-40B4-BE49-F238E27FC236}">
                <a16:creationId xmlns:a16="http://schemas.microsoft.com/office/drawing/2014/main" id="{B9BB842F-BCA2-72BC-7B5D-C135CA8A3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83" y="1870300"/>
            <a:ext cx="4905699" cy="37398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4B06B-6BB5-C5E2-AC50-B94C12923F20}"/>
              </a:ext>
            </a:extLst>
          </p:cNvPr>
          <p:cNvSpPr txBox="1"/>
          <p:nvPr/>
        </p:nvSpPr>
        <p:spPr>
          <a:xfrm>
            <a:off x="5831237" y="1805320"/>
            <a:ext cx="594506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Diffusion Models (Blue Dashed Line):</a:t>
            </a:r>
            <a:endParaRPr lang="en-US" dirty="0">
              <a:solidFill>
                <a:srgbClr val="0070C0"/>
              </a:solidFill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Start from pure noise and follow a curved, winding path to the depth map.</a:t>
            </a:r>
            <a:endParaRPr lang="en-US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Computationally expensive and time-consuming.</a:t>
            </a:r>
            <a:endParaRPr lang="en-US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Require multiple iterative steps for gradual denoising.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Flow Matching (Green Solid Line):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Directly connects image features to depth map using a straight path.</a:t>
            </a:r>
            <a:endParaRPr lang="en-US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Faster and more efficient as it avoids unnecessary intermediate steps.</a:t>
            </a:r>
            <a:endParaRPr lang="en-US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Does not involve complex denoising processes.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0B8ED-9F91-2131-4552-4261F441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498" y="641365"/>
            <a:ext cx="4758041" cy="1142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Architecture </a:t>
            </a:r>
          </a:p>
          <a:p>
            <a:endParaRPr 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diagram of a training pipeline&#10;&#10;AI-generated content may be incorrect.">
            <a:extLst>
              <a:ext uri="{FF2B5EF4-FFF2-40B4-BE49-F238E27FC236}">
                <a16:creationId xmlns:a16="http://schemas.microsoft.com/office/drawing/2014/main" id="{3B99EB9F-AD12-2785-074E-8251FDCBC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50" y="902348"/>
            <a:ext cx="6261899" cy="51347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B56903-48C8-1F5C-CF45-B3EE4265E9CA}"/>
              </a:ext>
            </a:extLst>
          </p:cNvPr>
          <p:cNvSpPr txBox="1"/>
          <p:nvPr/>
        </p:nvSpPr>
        <p:spPr>
          <a:xfrm>
            <a:off x="6576017" y="2477576"/>
            <a:ext cx="536499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Input: An image and its corresponding depth map.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Latent Encoding: Converts both image and depth into latent representations.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Noise Addition: Adds Gaussian noise to the latent image to improve robustness.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0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80F15C-243C-5513-9887-D4E3E1DCD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CBB66D-4AD7-7A08-470F-DB4197562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890F42-CCBF-3670-6420-A3544F58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AEF06E8-E7E3-D62D-FCE7-EA7F0AA1A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83BE-DDDD-B599-D60E-F6945B9A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498" y="641365"/>
            <a:ext cx="4758041" cy="1142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Architecture </a:t>
            </a:r>
          </a:p>
          <a:p>
            <a:endParaRPr 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0F232A-CF30-F332-6ADB-094A45BB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diagram of a training pipeline&#10;&#10;AI-generated content may be incorrect.">
            <a:extLst>
              <a:ext uri="{FF2B5EF4-FFF2-40B4-BE49-F238E27FC236}">
                <a16:creationId xmlns:a16="http://schemas.microsoft.com/office/drawing/2014/main" id="{AC502385-9BEA-71A1-948C-E453AD402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50" y="902348"/>
            <a:ext cx="6261899" cy="51347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A0704D-64D2-6ADB-05A4-5E518C34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222960-F3BA-1F63-6251-1C346E46CC86}"/>
              </a:ext>
            </a:extLst>
          </p:cNvPr>
          <p:cNvSpPr txBox="1"/>
          <p:nvPr/>
        </p:nvSpPr>
        <p:spPr>
          <a:xfrm>
            <a:off x="6414576" y="2361339"/>
            <a:ext cx="57266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Flow Matching: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Learns a vector field to map latent image features to latent depth features.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Uses a direct transport approach to connect image and depth representations efficiently.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Output: Decoded depth map with high accuracy and fidelity.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3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629770-E46E-460E-9A06-98838F642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457BE5-485A-5478-5B28-4FF38CBED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1D615-A0EF-4E3A-4556-49B9A697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AE8028-4973-8C19-526C-D4A8A8B0B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7550D-D4BD-7A1E-1BA2-1009B02A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498" y="641365"/>
            <a:ext cx="4758041" cy="1142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Architecture </a:t>
            </a:r>
          </a:p>
          <a:p>
            <a:endParaRPr 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C5EF1B-DB97-8A7E-6958-22CE7BDAE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diagram of a training pipeline&#10;&#10;AI-generated content may be incorrect.">
            <a:extLst>
              <a:ext uri="{FF2B5EF4-FFF2-40B4-BE49-F238E27FC236}">
                <a16:creationId xmlns:a16="http://schemas.microsoft.com/office/drawing/2014/main" id="{26EA9556-A7AF-24A1-B8F1-867451B63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50" y="902348"/>
            <a:ext cx="6261899" cy="51347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F9581A-C74C-51C5-AE84-CB44DA302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6CCD9D-0C62-8DC1-8F3F-572DA4B2DC5C}"/>
              </a:ext>
            </a:extLst>
          </p:cNvPr>
          <p:cNvSpPr txBox="1"/>
          <p:nvPr/>
        </p:nvSpPr>
        <p:spPr>
          <a:xfrm>
            <a:off x="6201475" y="1786610"/>
            <a:ext cx="599138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Key Points: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Direct mapping from image to depth without intermediate denoising.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Efficient and fast due to straight path transformation.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Robust against input noise, thanks to noise augmentation.</a:t>
            </a:r>
          </a:p>
          <a:p>
            <a:pPr lvl="1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Diagram: </a:t>
            </a:r>
            <a:r>
              <a:rPr lang="en-US" dirty="0" err="1">
                <a:ea typeface="+mn-lt"/>
                <a:cs typeface="+mn-lt"/>
              </a:rPr>
              <a:t>DepthFM</a:t>
            </a:r>
            <a:r>
              <a:rPr lang="en-US" dirty="0">
                <a:ea typeface="+mn-lt"/>
                <a:cs typeface="+mn-lt"/>
              </a:rPr>
              <a:t> Training Pipeline (showing flow from image to depth via latent space).</a:t>
            </a:r>
            <a:endParaRPr lang="en-US" dirty="0"/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4637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ChronicleVTI</vt:lpstr>
      <vt:lpstr>DepthFM: Fast Generative Monocular Depth Estimation with Flow Matching </vt:lpstr>
      <vt:lpstr>Introduction and Motivation </vt:lpstr>
      <vt:lpstr>Related Work </vt:lpstr>
      <vt:lpstr>Innovations of DepthFM </vt:lpstr>
      <vt:lpstr>Flow Matching Approach </vt:lpstr>
      <vt:lpstr>Flow Matching Approach  </vt:lpstr>
      <vt:lpstr>Architecture  </vt:lpstr>
      <vt:lpstr>Architecture  </vt:lpstr>
      <vt:lpstr>Architecture  </vt:lpstr>
      <vt:lpstr>Data Efficiency Techniques </vt:lpstr>
      <vt:lpstr>Using Pre-trained Models in DepthFM </vt:lpstr>
      <vt:lpstr>Pre-trained Discriminative Depth Estimation Model (Depth Prior) </vt:lpstr>
      <vt:lpstr>Experimental Setup </vt:lpstr>
      <vt:lpstr>Results </vt:lpstr>
      <vt:lpstr>Absolute Mean Relative Error (RelAbs)  </vt:lpstr>
      <vt:lpstr>Accuracy δ1 (percentage of pixels satisfying depth accuracy threshold) </vt:lpstr>
      <vt:lpstr>Results - Comparison with Discriminative Models  </vt:lpstr>
      <vt:lpstr>Ablation Studies </vt:lpstr>
      <vt:lpstr>Ablation Studies 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288</cp:revision>
  <dcterms:created xsi:type="dcterms:W3CDTF">2025-03-13T16:45:18Z</dcterms:created>
  <dcterms:modified xsi:type="dcterms:W3CDTF">2025-05-08T00:30:01Z</dcterms:modified>
</cp:coreProperties>
</file>