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sldIdLst>
    <p:sldId id="256" r:id="rId2"/>
    <p:sldId id="258" r:id="rId3"/>
    <p:sldId id="303" r:id="rId4"/>
    <p:sldId id="304" r:id="rId5"/>
    <p:sldId id="305" r:id="rId6"/>
    <p:sldId id="317" r:id="rId7"/>
    <p:sldId id="307" r:id="rId8"/>
    <p:sldId id="306" r:id="rId9"/>
    <p:sldId id="308" r:id="rId10"/>
    <p:sldId id="312" r:id="rId11"/>
    <p:sldId id="309" r:id="rId12"/>
    <p:sldId id="310" r:id="rId13"/>
    <p:sldId id="330" r:id="rId14"/>
    <p:sldId id="311" r:id="rId15"/>
    <p:sldId id="314" r:id="rId16"/>
    <p:sldId id="316" r:id="rId17"/>
    <p:sldId id="319" r:id="rId18"/>
    <p:sldId id="318" r:id="rId19"/>
    <p:sldId id="324" r:id="rId20"/>
    <p:sldId id="325" r:id="rId21"/>
    <p:sldId id="326" r:id="rId22"/>
    <p:sldId id="327" r:id="rId23"/>
    <p:sldId id="328" r:id="rId24"/>
    <p:sldId id="329" r:id="rId25"/>
    <p:sldId id="33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4D8AA-6117-4688-A0E8-CB44A74A6FAD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</dgm:pt>
    <dgm:pt modelId="{5C036D94-D370-4C70-9F3C-65D0E9EAB67D}">
      <dgm:prSet phldrT="[Text]"/>
      <dgm:spPr/>
      <dgm:t>
        <a:bodyPr anchor="ctr"/>
        <a:lstStyle/>
        <a:p>
          <a:r>
            <a:rPr lang="en-US" dirty="0"/>
            <a:t>Data Preparation </a:t>
          </a:r>
        </a:p>
      </dgm:t>
    </dgm:pt>
    <dgm:pt modelId="{438E796C-6AF6-4704-8482-1C1619F55769}" type="parTrans" cxnId="{5D240C20-73DC-45B7-879E-4F2DCDCE4A04}">
      <dgm:prSet/>
      <dgm:spPr/>
      <dgm:t>
        <a:bodyPr/>
        <a:lstStyle/>
        <a:p>
          <a:endParaRPr lang="en-US"/>
        </a:p>
      </dgm:t>
    </dgm:pt>
    <dgm:pt modelId="{FA435F5A-84D6-43E8-8772-F9DD3E344099}" type="sibTrans" cxnId="{5D240C20-73DC-45B7-879E-4F2DCDCE4A04}">
      <dgm:prSet/>
      <dgm:spPr/>
      <dgm:t>
        <a:bodyPr/>
        <a:lstStyle/>
        <a:p>
          <a:endParaRPr lang="en-US"/>
        </a:p>
      </dgm:t>
    </dgm:pt>
    <dgm:pt modelId="{D95B4AA4-F6A3-4866-81DD-B58F2B766817}">
      <dgm:prSet phldrT="[Text]"/>
      <dgm:spPr/>
      <dgm:t>
        <a:bodyPr anchor="ctr"/>
        <a:lstStyle/>
        <a:p>
          <a:r>
            <a:rPr lang="en-US" dirty="0"/>
            <a:t>Pair Selection</a:t>
          </a:r>
        </a:p>
      </dgm:t>
    </dgm:pt>
    <dgm:pt modelId="{2305DC04-A2E0-41DB-8677-FFC923DB0E78}" type="parTrans" cxnId="{0A00B4B7-1B33-4AD9-A48F-73BB208695EC}">
      <dgm:prSet/>
      <dgm:spPr/>
      <dgm:t>
        <a:bodyPr/>
        <a:lstStyle/>
        <a:p>
          <a:endParaRPr lang="en-US"/>
        </a:p>
      </dgm:t>
    </dgm:pt>
    <dgm:pt modelId="{AAC18224-C034-4D53-A8A6-1EEAF9E3ED99}" type="sibTrans" cxnId="{0A00B4B7-1B33-4AD9-A48F-73BB208695EC}">
      <dgm:prSet/>
      <dgm:spPr/>
      <dgm:t>
        <a:bodyPr/>
        <a:lstStyle/>
        <a:p>
          <a:endParaRPr lang="en-US"/>
        </a:p>
      </dgm:t>
    </dgm:pt>
    <dgm:pt modelId="{7E0C2EE7-404C-4F98-9E24-9C211D796A23}">
      <dgm:prSet phldrT="[Text]"/>
      <dgm:spPr/>
      <dgm:t>
        <a:bodyPr anchor="ctr"/>
        <a:lstStyle/>
        <a:p>
          <a:r>
            <a:rPr lang="en-US" dirty="0"/>
            <a:t>Regression Analysis</a:t>
          </a:r>
        </a:p>
      </dgm:t>
    </dgm:pt>
    <dgm:pt modelId="{3C1591AB-800A-42B0-9630-AFE82CDBE80B}" type="parTrans" cxnId="{C682B35F-DC94-4185-A892-C5FBAF050491}">
      <dgm:prSet/>
      <dgm:spPr/>
      <dgm:t>
        <a:bodyPr/>
        <a:lstStyle/>
        <a:p>
          <a:endParaRPr lang="en-US"/>
        </a:p>
      </dgm:t>
    </dgm:pt>
    <dgm:pt modelId="{FF4245AD-CDBC-4CA7-B3B4-8F789AAF7BA6}" type="sibTrans" cxnId="{C682B35F-DC94-4185-A892-C5FBAF050491}">
      <dgm:prSet/>
      <dgm:spPr/>
      <dgm:t>
        <a:bodyPr/>
        <a:lstStyle/>
        <a:p>
          <a:endParaRPr lang="en-US"/>
        </a:p>
      </dgm:t>
    </dgm:pt>
    <dgm:pt modelId="{0809FBA9-0335-47C6-AD48-92EE32CE645E}">
      <dgm:prSet phldrT="[Text]"/>
      <dgm:spPr/>
      <dgm:t>
        <a:bodyPr anchor="ctr"/>
        <a:lstStyle/>
        <a:p>
          <a:r>
            <a:rPr lang="en-US" dirty="0"/>
            <a:t>Import data</a:t>
          </a:r>
        </a:p>
      </dgm:t>
    </dgm:pt>
    <dgm:pt modelId="{EB6F0CA9-A313-4BF0-BD92-20D5960FD927}" type="parTrans" cxnId="{B680C93B-CA75-47BC-8830-90A1AF252FE3}">
      <dgm:prSet/>
      <dgm:spPr/>
      <dgm:t>
        <a:bodyPr/>
        <a:lstStyle/>
        <a:p>
          <a:endParaRPr lang="en-US"/>
        </a:p>
      </dgm:t>
    </dgm:pt>
    <dgm:pt modelId="{C6287504-EA3D-4ADB-BA5B-09A159C37148}" type="sibTrans" cxnId="{B680C93B-CA75-47BC-8830-90A1AF252FE3}">
      <dgm:prSet/>
      <dgm:spPr/>
      <dgm:t>
        <a:bodyPr/>
        <a:lstStyle/>
        <a:p>
          <a:endParaRPr lang="en-US"/>
        </a:p>
      </dgm:t>
    </dgm:pt>
    <dgm:pt modelId="{7DF3498A-5549-40F4-9DE7-F0A7770607A0}">
      <dgm:prSet phldrT="[Text]"/>
      <dgm:spPr/>
      <dgm:t>
        <a:bodyPr anchor="ctr"/>
        <a:lstStyle/>
        <a:p>
          <a:r>
            <a:rPr lang="en-US" dirty="0"/>
            <a:t>Calculate returns</a:t>
          </a:r>
        </a:p>
      </dgm:t>
    </dgm:pt>
    <dgm:pt modelId="{AFE726B6-04EB-47C6-AC4A-AEECA28F24A0}" type="parTrans" cxnId="{609F9B13-FDBC-407E-B119-A65EA25642B8}">
      <dgm:prSet/>
      <dgm:spPr/>
      <dgm:t>
        <a:bodyPr/>
        <a:lstStyle/>
        <a:p>
          <a:endParaRPr lang="en-US"/>
        </a:p>
      </dgm:t>
    </dgm:pt>
    <dgm:pt modelId="{57FFAF4E-FDC2-4EF3-8CD8-A2A507EC02B4}" type="sibTrans" cxnId="{609F9B13-FDBC-407E-B119-A65EA25642B8}">
      <dgm:prSet/>
      <dgm:spPr/>
      <dgm:t>
        <a:bodyPr/>
        <a:lstStyle/>
        <a:p>
          <a:endParaRPr lang="en-US"/>
        </a:p>
      </dgm:t>
    </dgm:pt>
    <dgm:pt modelId="{DAB422C0-91F1-4EBC-A374-ADCF441EB71C}">
      <dgm:prSet/>
      <dgm:spPr/>
      <dgm:t>
        <a:bodyPr anchor="ctr"/>
        <a:lstStyle/>
        <a:p>
          <a:r>
            <a:rPr lang="en-US" dirty="0"/>
            <a:t>Correlation Analysis</a:t>
          </a:r>
        </a:p>
      </dgm:t>
    </dgm:pt>
    <dgm:pt modelId="{C57EB78B-102C-43E8-8B7A-D13A3CD79FC7}" type="parTrans" cxnId="{4B323FE3-F2A6-479A-8E1C-3A532C049C4F}">
      <dgm:prSet/>
      <dgm:spPr/>
      <dgm:t>
        <a:bodyPr/>
        <a:lstStyle/>
        <a:p>
          <a:endParaRPr lang="en-US"/>
        </a:p>
      </dgm:t>
    </dgm:pt>
    <dgm:pt modelId="{2E679DF4-891F-49DE-A2AA-6A4126A76D46}" type="sibTrans" cxnId="{4B323FE3-F2A6-479A-8E1C-3A532C049C4F}">
      <dgm:prSet/>
      <dgm:spPr/>
      <dgm:t>
        <a:bodyPr/>
        <a:lstStyle/>
        <a:p>
          <a:endParaRPr lang="en-US"/>
        </a:p>
      </dgm:t>
    </dgm:pt>
    <dgm:pt modelId="{C7C6F517-43B1-45C8-9724-63D725DC8516}">
      <dgm:prSet phldrT="[Text]"/>
      <dgm:spPr/>
      <dgm:t>
        <a:bodyPr anchor="ctr"/>
        <a:lstStyle/>
        <a:p>
          <a:r>
            <a:rPr lang="en-US" dirty="0"/>
            <a:t>Sliding Window</a:t>
          </a:r>
        </a:p>
      </dgm:t>
    </dgm:pt>
    <dgm:pt modelId="{3C2F22AA-A33B-4B72-9EEE-4CEAFF1A7A42}" type="parTrans" cxnId="{94E7B096-C2CB-40C9-A14F-AB922C1B6E91}">
      <dgm:prSet/>
      <dgm:spPr/>
      <dgm:t>
        <a:bodyPr/>
        <a:lstStyle/>
        <a:p>
          <a:endParaRPr lang="en-US"/>
        </a:p>
      </dgm:t>
    </dgm:pt>
    <dgm:pt modelId="{100EAE75-ED40-4D20-9EDB-3EDC8BE66B5F}" type="sibTrans" cxnId="{94E7B096-C2CB-40C9-A14F-AB922C1B6E91}">
      <dgm:prSet/>
      <dgm:spPr/>
      <dgm:t>
        <a:bodyPr/>
        <a:lstStyle/>
        <a:p>
          <a:endParaRPr lang="en-US"/>
        </a:p>
      </dgm:t>
    </dgm:pt>
    <dgm:pt modelId="{AFBB5319-948E-4D33-B8E6-82A608F9B4C1}">
      <dgm:prSet phldrT="[Text]"/>
      <dgm:spPr/>
      <dgm:t>
        <a:bodyPr anchor="ctr"/>
        <a:lstStyle/>
        <a:p>
          <a:r>
            <a:rPr lang="en-US" dirty="0"/>
            <a:t>Integration of ML</a:t>
          </a:r>
        </a:p>
      </dgm:t>
    </dgm:pt>
    <dgm:pt modelId="{BAA48415-F014-4A0A-B68B-7BEC71DD5660}" type="parTrans" cxnId="{335E8541-72FC-4B77-865A-7CFCEAE16EA6}">
      <dgm:prSet/>
      <dgm:spPr/>
      <dgm:t>
        <a:bodyPr/>
        <a:lstStyle/>
        <a:p>
          <a:endParaRPr lang="en-US"/>
        </a:p>
      </dgm:t>
    </dgm:pt>
    <dgm:pt modelId="{627A3AE6-629B-4B78-9980-81F019292B34}" type="sibTrans" cxnId="{335E8541-72FC-4B77-865A-7CFCEAE16EA6}">
      <dgm:prSet/>
      <dgm:spPr/>
      <dgm:t>
        <a:bodyPr/>
        <a:lstStyle/>
        <a:p>
          <a:endParaRPr lang="en-US"/>
        </a:p>
      </dgm:t>
    </dgm:pt>
    <dgm:pt modelId="{D2493375-D2BC-4563-B2CC-BE1F5A7F9833}">
      <dgm:prSet/>
      <dgm:spPr/>
      <dgm:t>
        <a:bodyPr anchor="ctr"/>
        <a:lstStyle/>
        <a:p>
          <a:r>
            <a:rPr lang="en-US" dirty="0"/>
            <a:t>Plot Pair Stocks</a:t>
          </a:r>
        </a:p>
      </dgm:t>
    </dgm:pt>
    <dgm:pt modelId="{56416922-5D5F-44F9-842B-9AB38BBDCD65}" type="parTrans" cxnId="{92A6D9F4-247D-41A7-8A4F-2DE164993CB3}">
      <dgm:prSet/>
      <dgm:spPr/>
      <dgm:t>
        <a:bodyPr/>
        <a:lstStyle/>
        <a:p>
          <a:endParaRPr lang="en-US"/>
        </a:p>
      </dgm:t>
    </dgm:pt>
    <dgm:pt modelId="{1A1C0130-7F5C-4081-B823-6A4D2F4594E3}" type="sibTrans" cxnId="{92A6D9F4-247D-41A7-8A4F-2DE164993CB3}">
      <dgm:prSet/>
      <dgm:spPr/>
      <dgm:t>
        <a:bodyPr/>
        <a:lstStyle/>
        <a:p>
          <a:endParaRPr lang="en-US"/>
        </a:p>
      </dgm:t>
    </dgm:pt>
    <dgm:pt modelId="{8D11A006-4606-4948-8B52-BC2D0D13B9F7}">
      <dgm:prSet phldrT="[Text]"/>
      <dgm:spPr/>
      <dgm:t>
        <a:bodyPr anchor="ctr"/>
        <a:lstStyle/>
        <a:p>
          <a:r>
            <a:rPr lang="en-US" dirty="0"/>
            <a:t>Linear Regression</a:t>
          </a:r>
        </a:p>
      </dgm:t>
    </dgm:pt>
    <dgm:pt modelId="{6299B41F-2DD7-4400-AC0C-3303B76FEF3C}" type="parTrans" cxnId="{A6B7555E-B5EE-4CDC-952F-2890C92F28B0}">
      <dgm:prSet/>
      <dgm:spPr/>
      <dgm:t>
        <a:bodyPr/>
        <a:lstStyle/>
        <a:p>
          <a:endParaRPr lang="en-US"/>
        </a:p>
      </dgm:t>
    </dgm:pt>
    <dgm:pt modelId="{39C815A8-525A-4722-827C-F82F3D5B452B}" type="sibTrans" cxnId="{A6B7555E-B5EE-4CDC-952F-2890C92F28B0}">
      <dgm:prSet/>
      <dgm:spPr/>
      <dgm:t>
        <a:bodyPr/>
        <a:lstStyle/>
        <a:p>
          <a:endParaRPr lang="en-US"/>
        </a:p>
      </dgm:t>
    </dgm:pt>
    <dgm:pt modelId="{4C919440-0D29-46C3-B8CE-A071042BC61B}">
      <dgm:prSet phldrT="[Text]"/>
      <dgm:spPr/>
      <dgm:t>
        <a:bodyPr anchor="ctr"/>
        <a:lstStyle/>
        <a:p>
          <a:r>
            <a:rPr lang="en-US" dirty="0"/>
            <a:t>Cumulative P&amp;L</a:t>
          </a:r>
        </a:p>
      </dgm:t>
    </dgm:pt>
    <dgm:pt modelId="{C8C01390-AC6D-4625-B556-DE0CC17A2582}" type="parTrans" cxnId="{43A909E6-E482-4575-83F5-756A7DA0359E}">
      <dgm:prSet/>
      <dgm:spPr/>
      <dgm:t>
        <a:bodyPr/>
        <a:lstStyle/>
        <a:p>
          <a:endParaRPr lang="en-US"/>
        </a:p>
      </dgm:t>
    </dgm:pt>
    <dgm:pt modelId="{F20E5AD1-1485-4EB0-BDE7-85060D00F0D5}" type="sibTrans" cxnId="{43A909E6-E482-4575-83F5-756A7DA0359E}">
      <dgm:prSet/>
      <dgm:spPr/>
      <dgm:t>
        <a:bodyPr/>
        <a:lstStyle/>
        <a:p>
          <a:endParaRPr lang="en-US"/>
        </a:p>
      </dgm:t>
    </dgm:pt>
    <dgm:pt modelId="{E2E5FA8D-8B8E-4C36-BA66-5F021DD1AFE8}">
      <dgm:prSet phldrT="[Text]"/>
      <dgm:spPr/>
      <dgm:t>
        <a:bodyPr anchor="ctr"/>
        <a:lstStyle/>
        <a:p>
          <a:r>
            <a:rPr lang="en-US" dirty="0"/>
            <a:t>LSTM Forecasting</a:t>
          </a:r>
        </a:p>
      </dgm:t>
    </dgm:pt>
    <dgm:pt modelId="{639FE738-6606-4BE9-A413-B2B500DFBD39}" type="sibTrans" cxnId="{090848A0-1BF4-4F92-8699-E934B53CCD7C}">
      <dgm:prSet/>
      <dgm:spPr/>
      <dgm:t>
        <a:bodyPr/>
        <a:lstStyle/>
        <a:p>
          <a:endParaRPr lang="en-US"/>
        </a:p>
      </dgm:t>
    </dgm:pt>
    <dgm:pt modelId="{0A7D2576-4E46-4CA3-BD42-F3C2C352F4FE}" type="parTrans" cxnId="{090848A0-1BF4-4F92-8699-E934B53CCD7C}">
      <dgm:prSet/>
      <dgm:spPr/>
      <dgm:t>
        <a:bodyPr/>
        <a:lstStyle/>
        <a:p>
          <a:endParaRPr lang="en-US"/>
        </a:p>
      </dgm:t>
    </dgm:pt>
    <dgm:pt modelId="{6C1D603D-1EC6-417B-A2DC-0636BCC0A299}">
      <dgm:prSet phldrT="[Text]"/>
      <dgm:spPr/>
      <dgm:t>
        <a:bodyPr anchor="ctr"/>
        <a:lstStyle/>
        <a:p>
          <a:r>
            <a:rPr lang="en-US" dirty="0"/>
            <a:t>Hyperparameter</a:t>
          </a:r>
        </a:p>
      </dgm:t>
    </dgm:pt>
    <dgm:pt modelId="{9B1084D2-436B-4B38-8462-5A1F6890BE0E}" type="parTrans" cxnId="{DEF258B8-C844-4B3D-8325-179BF065D9DA}">
      <dgm:prSet/>
      <dgm:spPr/>
      <dgm:t>
        <a:bodyPr/>
        <a:lstStyle/>
        <a:p>
          <a:endParaRPr lang="en-US"/>
        </a:p>
      </dgm:t>
    </dgm:pt>
    <dgm:pt modelId="{FE40EB8C-0A8F-4E16-9B39-B87D43560242}" type="sibTrans" cxnId="{DEF258B8-C844-4B3D-8325-179BF065D9DA}">
      <dgm:prSet/>
      <dgm:spPr/>
      <dgm:t>
        <a:bodyPr/>
        <a:lstStyle/>
        <a:p>
          <a:endParaRPr lang="en-US"/>
        </a:p>
      </dgm:t>
    </dgm:pt>
    <dgm:pt modelId="{C7A16080-1318-4D31-A63B-6DAF9B30DB62}">
      <dgm:prSet phldrT="[Text]"/>
      <dgm:spPr/>
      <dgm:t>
        <a:bodyPr anchor="ctr"/>
        <a:lstStyle/>
        <a:p>
          <a:r>
            <a:rPr lang="en-US" dirty="0"/>
            <a:t>Training &amp; Testing</a:t>
          </a:r>
        </a:p>
      </dgm:t>
    </dgm:pt>
    <dgm:pt modelId="{7E7528DE-97A2-46AB-9BAB-D0D708E42AD0}" type="parTrans" cxnId="{5CD5DBB9-8980-46A3-B6B7-9A72FE6069D1}">
      <dgm:prSet/>
      <dgm:spPr/>
      <dgm:t>
        <a:bodyPr/>
        <a:lstStyle/>
        <a:p>
          <a:endParaRPr lang="en-US"/>
        </a:p>
      </dgm:t>
    </dgm:pt>
    <dgm:pt modelId="{0A46B0C6-E9F0-461A-88D8-F2DDCD15E695}" type="sibTrans" cxnId="{5CD5DBB9-8980-46A3-B6B7-9A72FE6069D1}">
      <dgm:prSet/>
      <dgm:spPr/>
      <dgm:t>
        <a:bodyPr/>
        <a:lstStyle/>
        <a:p>
          <a:endParaRPr lang="en-US"/>
        </a:p>
      </dgm:t>
    </dgm:pt>
    <dgm:pt modelId="{F154B97E-4490-4E04-90B9-CFA44E501682}">
      <dgm:prSet phldrT="[Text]"/>
      <dgm:spPr/>
      <dgm:t>
        <a:bodyPr anchor="ctr"/>
        <a:lstStyle/>
        <a:p>
          <a:r>
            <a:rPr lang="en-US" dirty="0"/>
            <a:t>Results &amp; Analysis</a:t>
          </a:r>
        </a:p>
      </dgm:t>
    </dgm:pt>
    <dgm:pt modelId="{009B020A-D485-47F4-9822-6032B7574D78}" type="parTrans" cxnId="{D6C825F3-9345-4874-8D97-D6ED73541654}">
      <dgm:prSet/>
      <dgm:spPr/>
      <dgm:t>
        <a:bodyPr/>
        <a:lstStyle/>
        <a:p>
          <a:endParaRPr lang="en-US"/>
        </a:p>
      </dgm:t>
    </dgm:pt>
    <dgm:pt modelId="{F46AE9CA-CA23-4CC2-A2A9-34A04A8ECA76}" type="sibTrans" cxnId="{D6C825F3-9345-4874-8D97-D6ED73541654}">
      <dgm:prSet/>
      <dgm:spPr/>
      <dgm:t>
        <a:bodyPr/>
        <a:lstStyle/>
        <a:p>
          <a:endParaRPr lang="en-US"/>
        </a:p>
      </dgm:t>
    </dgm:pt>
    <dgm:pt modelId="{69A9085A-7054-42A1-A52E-AA317DE144D2}">
      <dgm:prSet phldrT="[Text]"/>
      <dgm:spPr/>
      <dgm:t>
        <a:bodyPr anchor="ctr"/>
        <a:lstStyle/>
        <a:p>
          <a:r>
            <a:rPr lang="en-US" dirty="0"/>
            <a:t>Performance Metrics</a:t>
          </a:r>
        </a:p>
      </dgm:t>
    </dgm:pt>
    <dgm:pt modelId="{B41C693C-92BF-4161-9E67-91396B0F153E}" type="parTrans" cxnId="{3FA7F4AE-B5EF-407B-BE54-1C6754B849A3}">
      <dgm:prSet/>
      <dgm:spPr/>
      <dgm:t>
        <a:bodyPr/>
        <a:lstStyle/>
        <a:p>
          <a:endParaRPr lang="en-US"/>
        </a:p>
      </dgm:t>
    </dgm:pt>
    <dgm:pt modelId="{D52FD346-31B6-44D5-BA4E-6792A39F934C}" type="sibTrans" cxnId="{3FA7F4AE-B5EF-407B-BE54-1C6754B849A3}">
      <dgm:prSet/>
      <dgm:spPr/>
      <dgm:t>
        <a:bodyPr/>
        <a:lstStyle/>
        <a:p>
          <a:endParaRPr lang="en-US"/>
        </a:p>
      </dgm:t>
    </dgm:pt>
    <dgm:pt modelId="{6458D00B-7B45-41B1-A4B5-CA72261D92FD}">
      <dgm:prSet phldrT="[Text]"/>
      <dgm:spPr/>
      <dgm:t>
        <a:bodyPr anchor="ctr"/>
        <a:lstStyle/>
        <a:p>
          <a:r>
            <a:rPr lang="en-US" dirty="0"/>
            <a:t>Trading Strategy</a:t>
          </a:r>
        </a:p>
      </dgm:t>
    </dgm:pt>
    <dgm:pt modelId="{5B83D12B-FC51-4705-AEAA-D6F4E9AE5672}" type="parTrans" cxnId="{B803A636-10D3-4A67-855A-0DCD5B9D15EC}">
      <dgm:prSet/>
      <dgm:spPr/>
      <dgm:t>
        <a:bodyPr/>
        <a:lstStyle/>
        <a:p>
          <a:endParaRPr lang="en-US"/>
        </a:p>
      </dgm:t>
    </dgm:pt>
    <dgm:pt modelId="{85A05798-DF64-4A59-84BF-94A3E21B5648}" type="sibTrans" cxnId="{B803A636-10D3-4A67-855A-0DCD5B9D15EC}">
      <dgm:prSet/>
      <dgm:spPr/>
      <dgm:t>
        <a:bodyPr/>
        <a:lstStyle/>
        <a:p>
          <a:endParaRPr lang="en-US"/>
        </a:p>
      </dgm:t>
    </dgm:pt>
    <dgm:pt modelId="{F2442F71-037D-4422-8C38-363731B13F56}" type="pres">
      <dgm:prSet presAssocID="{47B4D8AA-6117-4688-A0E8-CB44A74A6FAD}" presName="Name0" presStyleCnt="0">
        <dgm:presLayoutVars>
          <dgm:dir/>
          <dgm:animOne val="branch"/>
          <dgm:animLvl val="lvl"/>
        </dgm:presLayoutVars>
      </dgm:prSet>
      <dgm:spPr/>
    </dgm:pt>
    <dgm:pt modelId="{8CC992C1-09E8-4468-B5CE-8B700A4537F6}" type="pres">
      <dgm:prSet presAssocID="{5C036D94-D370-4C70-9F3C-65D0E9EAB67D}" presName="chaos" presStyleCnt="0"/>
      <dgm:spPr/>
    </dgm:pt>
    <dgm:pt modelId="{D7579F6C-A159-4A1F-BBAE-70C482D42A08}" type="pres">
      <dgm:prSet presAssocID="{5C036D94-D370-4C70-9F3C-65D0E9EAB67D}" presName="parTx1" presStyleLbl="revTx" presStyleIdx="0" presStyleCnt="9"/>
      <dgm:spPr/>
    </dgm:pt>
    <dgm:pt modelId="{78D0F1EA-46E4-426F-AB63-12B2760FEA18}" type="pres">
      <dgm:prSet presAssocID="{5C036D94-D370-4C70-9F3C-65D0E9EAB67D}" presName="desTx1" presStyleLbl="revTx" presStyleIdx="1" presStyleCnt="9">
        <dgm:presLayoutVars>
          <dgm:bulletEnabled val="1"/>
        </dgm:presLayoutVars>
      </dgm:prSet>
      <dgm:spPr/>
    </dgm:pt>
    <dgm:pt modelId="{E788E806-3F17-4A40-A257-EBB083182BD3}" type="pres">
      <dgm:prSet presAssocID="{5C036D94-D370-4C70-9F3C-65D0E9EAB67D}" presName="c1" presStyleLbl="node1" presStyleIdx="0" presStyleCnt="19"/>
      <dgm:spPr/>
    </dgm:pt>
    <dgm:pt modelId="{B5138FD7-6790-4912-84E3-849C4AB0E0E2}" type="pres">
      <dgm:prSet presAssocID="{5C036D94-D370-4C70-9F3C-65D0E9EAB67D}" presName="c2" presStyleLbl="node1" presStyleIdx="1" presStyleCnt="19"/>
      <dgm:spPr/>
    </dgm:pt>
    <dgm:pt modelId="{69FFEA80-EB29-49D9-8904-AEDE7343D5A6}" type="pres">
      <dgm:prSet presAssocID="{5C036D94-D370-4C70-9F3C-65D0E9EAB67D}" presName="c3" presStyleLbl="node1" presStyleIdx="2" presStyleCnt="19"/>
      <dgm:spPr/>
    </dgm:pt>
    <dgm:pt modelId="{491E65E0-6503-4AAD-92FB-CA7D2D0C329E}" type="pres">
      <dgm:prSet presAssocID="{5C036D94-D370-4C70-9F3C-65D0E9EAB67D}" presName="c4" presStyleLbl="node1" presStyleIdx="3" presStyleCnt="19"/>
      <dgm:spPr/>
    </dgm:pt>
    <dgm:pt modelId="{BEFD82BF-6D06-489B-A121-C2131DDDEA22}" type="pres">
      <dgm:prSet presAssocID="{5C036D94-D370-4C70-9F3C-65D0E9EAB67D}" presName="c5" presStyleLbl="node1" presStyleIdx="4" presStyleCnt="19"/>
      <dgm:spPr/>
    </dgm:pt>
    <dgm:pt modelId="{4B5B404E-DC30-4BBC-AF86-243277B95A59}" type="pres">
      <dgm:prSet presAssocID="{5C036D94-D370-4C70-9F3C-65D0E9EAB67D}" presName="c6" presStyleLbl="node1" presStyleIdx="5" presStyleCnt="19"/>
      <dgm:spPr/>
    </dgm:pt>
    <dgm:pt modelId="{0ECBB8C3-6782-4C40-B8A1-7BC402344EF4}" type="pres">
      <dgm:prSet presAssocID="{5C036D94-D370-4C70-9F3C-65D0E9EAB67D}" presName="c7" presStyleLbl="node1" presStyleIdx="6" presStyleCnt="19"/>
      <dgm:spPr/>
    </dgm:pt>
    <dgm:pt modelId="{2810C7A0-137D-4085-BDDF-FBD881168DA6}" type="pres">
      <dgm:prSet presAssocID="{5C036D94-D370-4C70-9F3C-65D0E9EAB67D}" presName="c8" presStyleLbl="node1" presStyleIdx="7" presStyleCnt="19"/>
      <dgm:spPr/>
    </dgm:pt>
    <dgm:pt modelId="{38E2D7E5-28A9-4335-B79A-567CAC59678F}" type="pres">
      <dgm:prSet presAssocID="{5C036D94-D370-4C70-9F3C-65D0E9EAB67D}" presName="c9" presStyleLbl="node1" presStyleIdx="8" presStyleCnt="19"/>
      <dgm:spPr/>
    </dgm:pt>
    <dgm:pt modelId="{CBED1B82-4123-4A4B-8243-9A5209EC2925}" type="pres">
      <dgm:prSet presAssocID="{5C036D94-D370-4C70-9F3C-65D0E9EAB67D}" presName="c10" presStyleLbl="node1" presStyleIdx="9" presStyleCnt="19"/>
      <dgm:spPr/>
    </dgm:pt>
    <dgm:pt modelId="{E5464B1C-1BF2-4E51-A159-D9020B079188}" type="pres">
      <dgm:prSet presAssocID="{5C036D94-D370-4C70-9F3C-65D0E9EAB67D}" presName="c11" presStyleLbl="node1" presStyleIdx="10" presStyleCnt="19"/>
      <dgm:spPr/>
    </dgm:pt>
    <dgm:pt modelId="{FF0A3ACE-9E7C-4892-8EE0-BD224A6104B8}" type="pres">
      <dgm:prSet presAssocID="{5C036D94-D370-4C70-9F3C-65D0E9EAB67D}" presName="c12" presStyleLbl="node1" presStyleIdx="11" presStyleCnt="19"/>
      <dgm:spPr/>
    </dgm:pt>
    <dgm:pt modelId="{213D2F4C-C5B6-4040-9168-0C4D4256DA21}" type="pres">
      <dgm:prSet presAssocID="{5C036D94-D370-4C70-9F3C-65D0E9EAB67D}" presName="c13" presStyleLbl="node1" presStyleIdx="12" presStyleCnt="19"/>
      <dgm:spPr/>
    </dgm:pt>
    <dgm:pt modelId="{B64A64B4-1C84-4D18-A04D-FAB07EBF9B2C}" type="pres">
      <dgm:prSet presAssocID="{5C036D94-D370-4C70-9F3C-65D0E9EAB67D}" presName="c14" presStyleLbl="node1" presStyleIdx="13" presStyleCnt="19"/>
      <dgm:spPr/>
    </dgm:pt>
    <dgm:pt modelId="{E304F06E-8834-4EC9-A8DA-81E6AEFBDC97}" type="pres">
      <dgm:prSet presAssocID="{5C036D94-D370-4C70-9F3C-65D0E9EAB67D}" presName="c15" presStyleLbl="node1" presStyleIdx="14" presStyleCnt="19"/>
      <dgm:spPr/>
    </dgm:pt>
    <dgm:pt modelId="{396D9503-28AC-4592-838B-8ABCD527ABD0}" type="pres">
      <dgm:prSet presAssocID="{5C036D94-D370-4C70-9F3C-65D0E9EAB67D}" presName="c16" presStyleLbl="node1" presStyleIdx="15" presStyleCnt="19"/>
      <dgm:spPr/>
    </dgm:pt>
    <dgm:pt modelId="{8D258F17-55AE-40F6-8968-F67A0716CFED}" type="pres">
      <dgm:prSet presAssocID="{5C036D94-D370-4C70-9F3C-65D0E9EAB67D}" presName="c17" presStyleLbl="node1" presStyleIdx="16" presStyleCnt="19"/>
      <dgm:spPr/>
    </dgm:pt>
    <dgm:pt modelId="{65EE407C-1580-487B-9813-9D5309317482}" type="pres">
      <dgm:prSet presAssocID="{5C036D94-D370-4C70-9F3C-65D0E9EAB67D}" presName="c18" presStyleLbl="node1" presStyleIdx="17" presStyleCnt="19"/>
      <dgm:spPr/>
    </dgm:pt>
    <dgm:pt modelId="{5CC50E84-9E69-4B68-832A-C076CB4F2342}" type="pres">
      <dgm:prSet presAssocID="{FA435F5A-84D6-43E8-8772-F9DD3E344099}" presName="chevronComposite1" presStyleCnt="0"/>
      <dgm:spPr/>
    </dgm:pt>
    <dgm:pt modelId="{48E7F49F-F1C8-44F8-9A9C-388C8DD3DBDE}" type="pres">
      <dgm:prSet presAssocID="{FA435F5A-84D6-43E8-8772-F9DD3E344099}" presName="chevron1" presStyleLbl="sibTrans2D1" presStyleIdx="0" presStyleCnt="4"/>
      <dgm:spPr/>
    </dgm:pt>
    <dgm:pt modelId="{2879DF80-8957-4CD4-AFD3-F9A6CE6CFDE0}" type="pres">
      <dgm:prSet presAssocID="{FA435F5A-84D6-43E8-8772-F9DD3E344099}" presName="spChevron1" presStyleCnt="0"/>
      <dgm:spPr/>
    </dgm:pt>
    <dgm:pt modelId="{A8F97801-B857-4091-8743-925D6E20919E}" type="pres">
      <dgm:prSet presAssocID="{D95B4AA4-F6A3-4866-81DD-B58F2B766817}" presName="middle" presStyleCnt="0"/>
      <dgm:spPr/>
    </dgm:pt>
    <dgm:pt modelId="{E773A361-B3A3-4F2B-9717-A9F3FF44C78B}" type="pres">
      <dgm:prSet presAssocID="{D95B4AA4-F6A3-4866-81DD-B58F2B766817}" presName="parTxMid" presStyleLbl="revTx" presStyleIdx="2" presStyleCnt="9"/>
      <dgm:spPr/>
    </dgm:pt>
    <dgm:pt modelId="{7D98DF32-C86B-460E-9CBC-B98B9DCC78E2}" type="pres">
      <dgm:prSet presAssocID="{D95B4AA4-F6A3-4866-81DD-B58F2B766817}" presName="desTxMid" presStyleLbl="revTx" presStyleIdx="3" presStyleCnt="9">
        <dgm:presLayoutVars>
          <dgm:bulletEnabled val="1"/>
        </dgm:presLayoutVars>
      </dgm:prSet>
      <dgm:spPr/>
    </dgm:pt>
    <dgm:pt modelId="{D58DD6C1-1917-4B02-B277-430047B0A90C}" type="pres">
      <dgm:prSet presAssocID="{D95B4AA4-F6A3-4866-81DD-B58F2B766817}" presName="spMid" presStyleCnt="0"/>
      <dgm:spPr/>
    </dgm:pt>
    <dgm:pt modelId="{1AF54F0B-83CA-4584-BBC5-2F1B746F6EF8}" type="pres">
      <dgm:prSet presAssocID="{AAC18224-C034-4D53-A8A6-1EEAF9E3ED99}" presName="chevronComposite1" presStyleCnt="0"/>
      <dgm:spPr/>
    </dgm:pt>
    <dgm:pt modelId="{AA318099-8168-4184-AE3D-BFB7A24A994C}" type="pres">
      <dgm:prSet presAssocID="{AAC18224-C034-4D53-A8A6-1EEAF9E3ED99}" presName="chevron1" presStyleLbl="sibTrans2D1" presStyleIdx="1" presStyleCnt="4"/>
      <dgm:spPr/>
    </dgm:pt>
    <dgm:pt modelId="{28C713AB-C4DD-4352-BF95-644297EEA20D}" type="pres">
      <dgm:prSet presAssocID="{AAC18224-C034-4D53-A8A6-1EEAF9E3ED99}" presName="spChevron1" presStyleCnt="0"/>
      <dgm:spPr/>
    </dgm:pt>
    <dgm:pt modelId="{C58F30FE-7EBD-469B-8B00-A1B27B83CAA1}" type="pres">
      <dgm:prSet presAssocID="{7E0C2EE7-404C-4F98-9E24-9C211D796A23}" presName="middle" presStyleCnt="0"/>
      <dgm:spPr/>
    </dgm:pt>
    <dgm:pt modelId="{DD3CB64F-828E-47D9-B27D-CDD89E4FA794}" type="pres">
      <dgm:prSet presAssocID="{7E0C2EE7-404C-4F98-9E24-9C211D796A23}" presName="parTxMid" presStyleLbl="revTx" presStyleIdx="4" presStyleCnt="9"/>
      <dgm:spPr/>
    </dgm:pt>
    <dgm:pt modelId="{FFF3B09E-7F05-4580-84F1-4A8312D6E9B3}" type="pres">
      <dgm:prSet presAssocID="{7E0C2EE7-404C-4F98-9E24-9C211D796A23}" presName="desTxMid" presStyleLbl="revTx" presStyleIdx="5" presStyleCnt="9">
        <dgm:presLayoutVars>
          <dgm:bulletEnabled val="1"/>
        </dgm:presLayoutVars>
      </dgm:prSet>
      <dgm:spPr/>
    </dgm:pt>
    <dgm:pt modelId="{5373747A-96AB-4851-AE4C-DED6E81E213E}" type="pres">
      <dgm:prSet presAssocID="{7E0C2EE7-404C-4F98-9E24-9C211D796A23}" presName="spMid" presStyleCnt="0"/>
      <dgm:spPr/>
    </dgm:pt>
    <dgm:pt modelId="{6C071295-07B0-4900-BB5C-120B43A55684}" type="pres">
      <dgm:prSet presAssocID="{FF4245AD-CDBC-4CA7-B3B4-8F789AAF7BA6}" presName="chevronComposite1" presStyleCnt="0"/>
      <dgm:spPr/>
    </dgm:pt>
    <dgm:pt modelId="{F1613C31-FB9B-4DA0-91C4-2507B118AA9B}" type="pres">
      <dgm:prSet presAssocID="{FF4245AD-CDBC-4CA7-B3B4-8F789AAF7BA6}" presName="chevron1" presStyleLbl="sibTrans2D1" presStyleIdx="2" presStyleCnt="4"/>
      <dgm:spPr/>
    </dgm:pt>
    <dgm:pt modelId="{01D23966-22A7-4674-A868-EC6D773C361A}" type="pres">
      <dgm:prSet presAssocID="{FF4245AD-CDBC-4CA7-B3B4-8F789AAF7BA6}" presName="spChevron1" presStyleCnt="0"/>
      <dgm:spPr/>
    </dgm:pt>
    <dgm:pt modelId="{C220BDB3-BDD7-4BE9-B41F-C70124ECB9FB}" type="pres">
      <dgm:prSet presAssocID="{AFBB5319-948E-4D33-B8E6-82A608F9B4C1}" presName="middle" presStyleCnt="0"/>
      <dgm:spPr/>
    </dgm:pt>
    <dgm:pt modelId="{CE08B3A1-6EBC-45A6-AF70-810546F9450E}" type="pres">
      <dgm:prSet presAssocID="{AFBB5319-948E-4D33-B8E6-82A608F9B4C1}" presName="parTxMid" presStyleLbl="revTx" presStyleIdx="6" presStyleCnt="9"/>
      <dgm:spPr/>
    </dgm:pt>
    <dgm:pt modelId="{F75CDFE2-49D0-4076-8ED3-B4FAC43CD0E0}" type="pres">
      <dgm:prSet presAssocID="{AFBB5319-948E-4D33-B8E6-82A608F9B4C1}" presName="desTxMid" presStyleLbl="revTx" presStyleIdx="7" presStyleCnt="9">
        <dgm:presLayoutVars>
          <dgm:bulletEnabled val="1"/>
        </dgm:presLayoutVars>
      </dgm:prSet>
      <dgm:spPr/>
    </dgm:pt>
    <dgm:pt modelId="{40F67496-C8C1-4058-8B14-9B03E2D47367}" type="pres">
      <dgm:prSet presAssocID="{AFBB5319-948E-4D33-B8E6-82A608F9B4C1}" presName="spMid" presStyleCnt="0"/>
      <dgm:spPr/>
    </dgm:pt>
    <dgm:pt modelId="{1FB7E069-5183-4C24-8A3A-153505CF5A48}" type="pres">
      <dgm:prSet presAssocID="{627A3AE6-629B-4B78-9980-81F019292B34}" presName="chevronComposite1" presStyleCnt="0"/>
      <dgm:spPr/>
    </dgm:pt>
    <dgm:pt modelId="{68C7EA46-C130-4F02-839A-EDE714540F0B}" type="pres">
      <dgm:prSet presAssocID="{627A3AE6-629B-4B78-9980-81F019292B34}" presName="chevron1" presStyleLbl="sibTrans2D1" presStyleIdx="3" presStyleCnt="4"/>
      <dgm:spPr/>
    </dgm:pt>
    <dgm:pt modelId="{D79684E6-863C-492A-9EFD-663CD082FA01}" type="pres">
      <dgm:prSet presAssocID="{627A3AE6-629B-4B78-9980-81F019292B34}" presName="spChevron1" presStyleCnt="0"/>
      <dgm:spPr/>
    </dgm:pt>
    <dgm:pt modelId="{AEB45FA2-F119-4734-BF67-5D719CACEC09}" type="pres">
      <dgm:prSet presAssocID="{F154B97E-4490-4E04-90B9-CFA44E501682}" presName="last" presStyleCnt="0"/>
      <dgm:spPr/>
    </dgm:pt>
    <dgm:pt modelId="{A18A11A0-E101-43FA-AB1F-B15A2B590A90}" type="pres">
      <dgm:prSet presAssocID="{F154B97E-4490-4E04-90B9-CFA44E501682}" presName="circleTx" presStyleLbl="node1" presStyleIdx="18" presStyleCnt="19"/>
      <dgm:spPr/>
    </dgm:pt>
    <dgm:pt modelId="{81604F3D-5AA2-4BD4-BAA5-CE0CEBAAC843}" type="pres">
      <dgm:prSet presAssocID="{F154B97E-4490-4E04-90B9-CFA44E501682}" presName="desTxN" presStyleLbl="revTx" presStyleIdx="8" presStyleCnt="9">
        <dgm:presLayoutVars>
          <dgm:bulletEnabled val="1"/>
        </dgm:presLayoutVars>
      </dgm:prSet>
      <dgm:spPr/>
    </dgm:pt>
    <dgm:pt modelId="{A0A852D0-E476-4E10-9FC3-A2ACD07508D0}" type="pres">
      <dgm:prSet presAssocID="{F154B97E-4490-4E04-90B9-CFA44E501682}" presName="spN" presStyleCnt="0"/>
      <dgm:spPr/>
    </dgm:pt>
  </dgm:ptLst>
  <dgm:cxnLst>
    <dgm:cxn modelId="{F07D6505-1163-40AE-9AD9-34F987097039}" type="presOf" srcId="{C7A16080-1318-4D31-A63B-6DAF9B30DB62}" destId="{F75CDFE2-49D0-4076-8ED3-B4FAC43CD0E0}" srcOrd="0" destOrd="2" presId="urn:microsoft.com/office/officeart/2009/3/layout/RandomtoResultProcess"/>
    <dgm:cxn modelId="{3A797907-6949-4C79-922F-61A1445A312C}" type="presOf" srcId="{69A9085A-7054-42A1-A52E-AA317DE144D2}" destId="{81604F3D-5AA2-4BD4-BAA5-CE0CEBAAC843}" srcOrd="0" destOrd="0" presId="urn:microsoft.com/office/officeart/2009/3/layout/RandomtoResultProcess"/>
    <dgm:cxn modelId="{609F9B13-FDBC-407E-B119-A65EA25642B8}" srcId="{5C036D94-D370-4C70-9F3C-65D0E9EAB67D}" destId="{7DF3498A-5549-40F4-9DE7-F0A7770607A0}" srcOrd="1" destOrd="0" parTransId="{AFE726B6-04EB-47C6-AC4A-AEECA28F24A0}" sibTransId="{57FFAF4E-FDC2-4EF3-8CD8-A2A507EC02B4}"/>
    <dgm:cxn modelId="{95DC0318-F745-491F-BDEA-1556217D60B0}" type="presOf" srcId="{DAB422C0-91F1-4EBC-A374-ADCF441EB71C}" destId="{7D98DF32-C86B-460E-9CBC-B98B9DCC78E2}" srcOrd="0" destOrd="0" presId="urn:microsoft.com/office/officeart/2009/3/layout/RandomtoResultProcess"/>
    <dgm:cxn modelId="{AE84141D-67E4-4383-966E-71FDF124D978}" type="presOf" srcId="{D95B4AA4-F6A3-4866-81DD-B58F2B766817}" destId="{E773A361-B3A3-4F2B-9717-A9F3FF44C78B}" srcOrd="0" destOrd="0" presId="urn:microsoft.com/office/officeart/2009/3/layout/RandomtoResultProcess"/>
    <dgm:cxn modelId="{5D240C20-73DC-45B7-879E-4F2DCDCE4A04}" srcId="{47B4D8AA-6117-4688-A0E8-CB44A74A6FAD}" destId="{5C036D94-D370-4C70-9F3C-65D0E9EAB67D}" srcOrd="0" destOrd="0" parTransId="{438E796C-6AF6-4704-8482-1C1619F55769}" sibTransId="{FA435F5A-84D6-43E8-8772-F9DD3E344099}"/>
    <dgm:cxn modelId="{B407AB29-7B4A-431D-94EC-2FC1C007EE00}" type="presOf" srcId="{4C919440-0D29-46C3-B8CE-A071042BC61B}" destId="{FFF3B09E-7F05-4580-84F1-4A8312D6E9B3}" srcOrd="0" destOrd="2" presId="urn:microsoft.com/office/officeart/2009/3/layout/RandomtoResultProcess"/>
    <dgm:cxn modelId="{29D19434-FF7B-43E7-BC15-0C2B52CA1EE1}" type="presOf" srcId="{E2E5FA8D-8B8E-4C36-BA66-5F021DD1AFE8}" destId="{F75CDFE2-49D0-4076-8ED3-B4FAC43CD0E0}" srcOrd="0" destOrd="0" presId="urn:microsoft.com/office/officeart/2009/3/layout/RandomtoResultProcess"/>
    <dgm:cxn modelId="{B803A636-10D3-4A67-855A-0DCD5B9D15EC}" srcId="{F154B97E-4490-4E04-90B9-CFA44E501682}" destId="{6458D00B-7B45-41B1-A4B5-CA72261D92FD}" srcOrd="1" destOrd="0" parTransId="{5B83D12B-FC51-4705-AEAA-D6F4E9AE5672}" sibTransId="{85A05798-DF64-4A59-84BF-94A3E21B5648}"/>
    <dgm:cxn modelId="{B680C93B-CA75-47BC-8830-90A1AF252FE3}" srcId="{5C036D94-D370-4C70-9F3C-65D0E9EAB67D}" destId="{0809FBA9-0335-47C6-AD48-92EE32CE645E}" srcOrd="0" destOrd="0" parTransId="{EB6F0CA9-A313-4BF0-BD92-20D5960FD927}" sibTransId="{C6287504-EA3D-4ADB-BA5B-09A159C37148}"/>
    <dgm:cxn modelId="{4036B53E-2071-4036-949A-E8892E613590}" type="presOf" srcId="{AFBB5319-948E-4D33-B8E6-82A608F9B4C1}" destId="{CE08B3A1-6EBC-45A6-AF70-810546F9450E}" srcOrd="0" destOrd="0" presId="urn:microsoft.com/office/officeart/2009/3/layout/RandomtoResultProcess"/>
    <dgm:cxn modelId="{A6B7555E-B5EE-4CDC-952F-2890C92F28B0}" srcId="{7E0C2EE7-404C-4F98-9E24-9C211D796A23}" destId="{8D11A006-4606-4948-8B52-BC2D0D13B9F7}" srcOrd="1" destOrd="0" parTransId="{6299B41F-2DD7-4400-AC0C-3303B76FEF3C}" sibTransId="{39C815A8-525A-4722-827C-F82F3D5B452B}"/>
    <dgm:cxn modelId="{C682B35F-DC94-4185-A892-C5FBAF050491}" srcId="{47B4D8AA-6117-4688-A0E8-CB44A74A6FAD}" destId="{7E0C2EE7-404C-4F98-9E24-9C211D796A23}" srcOrd="2" destOrd="0" parTransId="{3C1591AB-800A-42B0-9630-AFE82CDBE80B}" sibTransId="{FF4245AD-CDBC-4CA7-B3B4-8F789AAF7BA6}"/>
    <dgm:cxn modelId="{335E8541-72FC-4B77-865A-7CFCEAE16EA6}" srcId="{47B4D8AA-6117-4688-A0E8-CB44A74A6FAD}" destId="{AFBB5319-948E-4D33-B8E6-82A608F9B4C1}" srcOrd="3" destOrd="0" parTransId="{BAA48415-F014-4A0A-B68B-7BEC71DD5660}" sibTransId="{627A3AE6-629B-4B78-9980-81F019292B34}"/>
    <dgm:cxn modelId="{EA1A0156-C270-4FA5-84B6-AED4BA5D2A17}" type="presOf" srcId="{F154B97E-4490-4E04-90B9-CFA44E501682}" destId="{A18A11A0-E101-43FA-AB1F-B15A2B590A90}" srcOrd="0" destOrd="0" presId="urn:microsoft.com/office/officeart/2009/3/layout/RandomtoResultProcess"/>
    <dgm:cxn modelId="{5E69AB5A-BB73-4346-9240-AB9C320DE35B}" type="presOf" srcId="{6C1D603D-1EC6-417B-A2DC-0636BCC0A299}" destId="{F75CDFE2-49D0-4076-8ED3-B4FAC43CD0E0}" srcOrd="0" destOrd="1" presId="urn:microsoft.com/office/officeart/2009/3/layout/RandomtoResultProcess"/>
    <dgm:cxn modelId="{A682858A-987B-4886-9054-8AD56E8AF423}" type="presOf" srcId="{47B4D8AA-6117-4688-A0E8-CB44A74A6FAD}" destId="{F2442F71-037D-4422-8C38-363731B13F56}" srcOrd="0" destOrd="0" presId="urn:microsoft.com/office/officeart/2009/3/layout/RandomtoResultProcess"/>
    <dgm:cxn modelId="{94E7B096-C2CB-40C9-A14F-AB922C1B6E91}" srcId="{7E0C2EE7-404C-4F98-9E24-9C211D796A23}" destId="{C7C6F517-43B1-45C8-9724-63D725DC8516}" srcOrd="0" destOrd="0" parTransId="{3C2F22AA-A33B-4B72-9EEE-4CEAFF1A7A42}" sibTransId="{100EAE75-ED40-4D20-9EDB-3EDC8BE66B5F}"/>
    <dgm:cxn modelId="{E5FEF79D-7E87-43D5-9E56-6987A95C6996}" type="presOf" srcId="{C7C6F517-43B1-45C8-9724-63D725DC8516}" destId="{FFF3B09E-7F05-4580-84F1-4A8312D6E9B3}" srcOrd="0" destOrd="0" presId="urn:microsoft.com/office/officeart/2009/3/layout/RandomtoResultProcess"/>
    <dgm:cxn modelId="{090848A0-1BF4-4F92-8699-E934B53CCD7C}" srcId="{AFBB5319-948E-4D33-B8E6-82A608F9B4C1}" destId="{E2E5FA8D-8B8E-4C36-BA66-5F021DD1AFE8}" srcOrd="0" destOrd="0" parTransId="{0A7D2576-4E46-4CA3-BD42-F3C2C352F4FE}" sibTransId="{639FE738-6606-4BE9-A413-B2B500DFBD39}"/>
    <dgm:cxn modelId="{0E7C15AE-CE06-40E7-AC37-BF9AC182E6A3}" type="presOf" srcId="{6458D00B-7B45-41B1-A4B5-CA72261D92FD}" destId="{81604F3D-5AA2-4BD4-BAA5-CE0CEBAAC843}" srcOrd="0" destOrd="1" presId="urn:microsoft.com/office/officeart/2009/3/layout/RandomtoResultProcess"/>
    <dgm:cxn modelId="{3FA7F4AE-B5EF-407B-BE54-1C6754B849A3}" srcId="{F154B97E-4490-4E04-90B9-CFA44E501682}" destId="{69A9085A-7054-42A1-A52E-AA317DE144D2}" srcOrd="0" destOrd="0" parTransId="{B41C693C-92BF-4161-9E67-91396B0F153E}" sibTransId="{D52FD346-31B6-44D5-BA4E-6792A39F934C}"/>
    <dgm:cxn modelId="{AE3432B6-5E8E-4AE6-981B-A3007CD7C53A}" type="presOf" srcId="{0809FBA9-0335-47C6-AD48-92EE32CE645E}" destId="{78D0F1EA-46E4-426F-AB63-12B2760FEA18}" srcOrd="0" destOrd="0" presId="urn:microsoft.com/office/officeart/2009/3/layout/RandomtoResultProcess"/>
    <dgm:cxn modelId="{0A00B4B7-1B33-4AD9-A48F-73BB208695EC}" srcId="{47B4D8AA-6117-4688-A0E8-CB44A74A6FAD}" destId="{D95B4AA4-F6A3-4866-81DD-B58F2B766817}" srcOrd="1" destOrd="0" parTransId="{2305DC04-A2E0-41DB-8677-FFC923DB0E78}" sibTransId="{AAC18224-C034-4D53-A8A6-1EEAF9E3ED99}"/>
    <dgm:cxn modelId="{DEF258B8-C844-4B3D-8325-179BF065D9DA}" srcId="{AFBB5319-948E-4D33-B8E6-82A608F9B4C1}" destId="{6C1D603D-1EC6-417B-A2DC-0636BCC0A299}" srcOrd="1" destOrd="0" parTransId="{9B1084D2-436B-4B38-8462-5A1F6890BE0E}" sibTransId="{FE40EB8C-0A8F-4E16-9B39-B87D43560242}"/>
    <dgm:cxn modelId="{5CD5DBB9-8980-46A3-B6B7-9A72FE6069D1}" srcId="{AFBB5319-948E-4D33-B8E6-82A608F9B4C1}" destId="{C7A16080-1318-4D31-A63B-6DAF9B30DB62}" srcOrd="2" destOrd="0" parTransId="{7E7528DE-97A2-46AB-9BAB-D0D708E42AD0}" sibTransId="{0A46B0C6-E9F0-461A-88D8-F2DDCD15E695}"/>
    <dgm:cxn modelId="{AA4110C4-5181-4DB0-88CA-C001EE778AE8}" type="presOf" srcId="{7E0C2EE7-404C-4F98-9E24-9C211D796A23}" destId="{DD3CB64F-828E-47D9-B27D-CDD89E4FA794}" srcOrd="0" destOrd="0" presId="urn:microsoft.com/office/officeart/2009/3/layout/RandomtoResultProcess"/>
    <dgm:cxn modelId="{05A5CECF-09E1-4D91-BEAF-9A353F71E7CD}" type="presOf" srcId="{8D11A006-4606-4948-8B52-BC2D0D13B9F7}" destId="{FFF3B09E-7F05-4580-84F1-4A8312D6E9B3}" srcOrd="0" destOrd="1" presId="urn:microsoft.com/office/officeart/2009/3/layout/RandomtoResultProcess"/>
    <dgm:cxn modelId="{9AE331D6-A1E9-44FF-8A19-5BEA9EBB609E}" type="presOf" srcId="{D2493375-D2BC-4563-B2CC-BE1F5A7F9833}" destId="{7D98DF32-C86B-460E-9CBC-B98B9DCC78E2}" srcOrd="0" destOrd="1" presId="urn:microsoft.com/office/officeart/2009/3/layout/RandomtoResultProcess"/>
    <dgm:cxn modelId="{F65D1EE0-B80D-4504-A18A-B7ECC229DC93}" type="presOf" srcId="{5C036D94-D370-4C70-9F3C-65D0E9EAB67D}" destId="{D7579F6C-A159-4A1F-BBAE-70C482D42A08}" srcOrd="0" destOrd="0" presId="urn:microsoft.com/office/officeart/2009/3/layout/RandomtoResultProcess"/>
    <dgm:cxn modelId="{20FF51E2-1409-464C-9C9C-360856B1C5C7}" type="presOf" srcId="{7DF3498A-5549-40F4-9DE7-F0A7770607A0}" destId="{78D0F1EA-46E4-426F-AB63-12B2760FEA18}" srcOrd="0" destOrd="1" presId="urn:microsoft.com/office/officeart/2009/3/layout/RandomtoResultProcess"/>
    <dgm:cxn modelId="{4B323FE3-F2A6-479A-8E1C-3A532C049C4F}" srcId="{D95B4AA4-F6A3-4866-81DD-B58F2B766817}" destId="{DAB422C0-91F1-4EBC-A374-ADCF441EB71C}" srcOrd="0" destOrd="0" parTransId="{C57EB78B-102C-43E8-8B7A-D13A3CD79FC7}" sibTransId="{2E679DF4-891F-49DE-A2AA-6A4126A76D46}"/>
    <dgm:cxn modelId="{43A909E6-E482-4575-83F5-756A7DA0359E}" srcId="{7E0C2EE7-404C-4F98-9E24-9C211D796A23}" destId="{4C919440-0D29-46C3-B8CE-A071042BC61B}" srcOrd="2" destOrd="0" parTransId="{C8C01390-AC6D-4625-B556-DE0CC17A2582}" sibTransId="{F20E5AD1-1485-4EB0-BDE7-85060D00F0D5}"/>
    <dgm:cxn modelId="{D6C825F3-9345-4874-8D97-D6ED73541654}" srcId="{47B4D8AA-6117-4688-A0E8-CB44A74A6FAD}" destId="{F154B97E-4490-4E04-90B9-CFA44E501682}" srcOrd="4" destOrd="0" parTransId="{009B020A-D485-47F4-9822-6032B7574D78}" sibTransId="{F46AE9CA-CA23-4CC2-A2A9-34A04A8ECA76}"/>
    <dgm:cxn modelId="{92A6D9F4-247D-41A7-8A4F-2DE164993CB3}" srcId="{D95B4AA4-F6A3-4866-81DD-B58F2B766817}" destId="{D2493375-D2BC-4563-B2CC-BE1F5A7F9833}" srcOrd="1" destOrd="0" parTransId="{56416922-5D5F-44F9-842B-9AB38BBDCD65}" sibTransId="{1A1C0130-7F5C-4081-B823-6A4D2F4594E3}"/>
    <dgm:cxn modelId="{52B37EF9-2373-4D51-B516-59EB9C7E333A}" type="presParOf" srcId="{F2442F71-037D-4422-8C38-363731B13F56}" destId="{8CC992C1-09E8-4468-B5CE-8B700A4537F6}" srcOrd="0" destOrd="0" presId="urn:microsoft.com/office/officeart/2009/3/layout/RandomtoResultProcess"/>
    <dgm:cxn modelId="{4C5759F0-F13E-45DF-840C-A3BE18DF2A5D}" type="presParOf" srcId="{8CC992C1-09E8-4468-B5CE-8B700A4537F6}" destId="{D7579F6C-A159-4A1F-BBAE-70C482D42A08}" srcOrd="0" destOrd="0" presId="urn:microsoft.com/office/officeart/2009/3/layout/RandomtoResultProcess"/>
    <dgm:cxn modelId="{9708BCBB-3FD9-4233-AF6C-A06F873BF8E0}" type="presParOf" srcId="{8CC992C1-09E8-4468-B5CE-8B700A4537F6}" destId="{78D0F1EA-46E4-426F-AB63-12B2760FEA18}" srcOrd="1" destOrd="0" presId="urn:microsoft.com/office/officeart/2009/3/layout/RandomtoResultProcess"/>
    <dgm:cxn modelId="{31EA88AF-299F-4FBA-9124-5899BF2D3E0A}" type="presParOf" srcId="{8CC992C1-09E8-4468-B5CE-8B700A4537F6}" destId="{E788E806-3F17-4A40-A257-EBB083182BD3}" srcOrd="2" destOrd="0" presId="urn:microsoft.com/office/officeart/2009/3/layout/RandomtoResultProcess"/>
    <dgm:cxn modelId="{BCBF42C9-41DE-488B-B308-BAD52BD96B7B}" type="presParOf" srcId="{8CC992C1-09E8-4468-B5CE-8B700A4537F6}" destId="{B5138FD7-6790-4912-84E3-849C4AB0E0E2}" srcOrd="3" destOrd="0" presId="urn:microsoft.com/office/officeart/2009/3/layout/RandomtoResultProcess"/>
    <dgm:cxn modelId="{FF0186F3-8F08-48D8-95C1-26424557BB72}" type="presParOf" srcId="{8CC992C1-09E8-4468-B5CE-8B700A4537F6}" destId="{69FFEA80-EB29-49D9-8904-AEDE7343D5A6}" srcOrd="4" destOrd="0" presId="urn:microsoft.com/office/officeart/2009/3/layout/RandomtoResultProcess"/>
    <dgm:cxn modelId="{36F83538-C7D0-4F49-B1E5-E00A09F5A816}" type="presParOf" srcId="{8CC992C1-09E8-4468-B5CE-8B700A4537F6}" destId="{491E65E0-6503-4AAD-92FB-CA7D2D0C329E}" srcOrd="5" destOrd="0" presId="urn:microsoft.com/office/officeart/2009/3/layout/RandomtoResultProcess"/>
    <dgm:cxn modelId="{DF62A96E-37DC-4B3E-92D4-67450957C871}" type="presParOf" srcId="{8CC992C1-09E8-4468-B5CE-8B700A4537F6}" destId="{BEFD82BF-6D06-489B-A121-C2131DDDEA22}" srcOrd="6" destOrd="0" presId="urn:microsoft.com/office/officeart/2009/3/layout/RandomtoResultProcess"/>
    <dgm:cxn modelId="{35D44724-0F15-433A-9E0F-94583DBA54FC}" type="presParOf" srcId="{8CC992C1-09E8-4468-B5CE-8B700A4537F6}" destId="{4B5B404E-DC30-4BBC-AF86-243277B95A59}" srcOrd="7" destOrd="0" presId="urn:microsoft.com/office/officeart/2009/3/layout/RandomtoResultProcess"/>
    <dgm:cxn modelId="{8710F812-074E-4E62-B4E2-C0F42D8D10EC}" type="presParOf" srcId="{8CC992C1-09E8-4468-B5CE-8B700A4537F6}" destId="{0ECBB8C3-6782-4C40-B8A1-7BC402344EF4}" srcOrd="8" destOrd="0" presId="urn:microsoft.com/office/officeart/2009/3/layout/RandomtoResultProcess"/>
    <dgm:cxn modelId="{611B580B-4355-465F-B73D-55737BE95390}" type="presParOf" srcId="{8CC992C1-09E8-4468-B5CE-8B700A4537F6}" destId="{2810C7A0-137D-4085-BDDF-FBD881168DA6}" srcOrd="9" destOrd="0" presId="urn:microsoft.com/office/officeart/2009/3/layout/RandomtoResultProcess"/>
    <dgm:cxn modelId="{55680914-7735-40A8-BCEE-DEBED5FA40F0}" type="presParOf" srcId="{8CC992C1-09E8-4468-B5CE-8B700A4537F6}" destId="{38E2D7E5-28A9-4335-B79A-567CAC59678F}" srcOrd="10" destOrd="0" presId="urn:microsoft.com/office/officeart/2009/3/layout/RandomtoResultProcess"/>
    <dgm:cxn modelId="{F4DA13E8-9D84-4317-AF59-637285C16870}" type="presParOf" srcId="{8CC992C1-09E8-4468-B5CE-8B700A4537F6}" destId="{CBED1B82-4123-4A4B-8243-9A5209EC2925}" srcOrd="11" destOrd="0" presId="urn:microsoft.com/office/officeart/2009/3/layout/RandomtoResultProcess"/>
    <dgm:cxn modelId="{B8352A3A-9CFA-4F7A-98BA-2D9C224B71AF}" type="presParOf" srcId="{8CC992C1-09E8-4468-B5CE-8B700A4537F6}" destId="{E5464B1C-1BF2-4E51-A159-D9020B079188}" srcOrd="12" destOrd="0" presId="urn:microsoft.com/office/officeart/2009/3/layout/RandomtoResultProcess"/>
    <dgm:cxn modelId="{F9BD8120-54E6-4271-9197-DA5FA3B86A19}" type="presParOf" srcId="{8CC992C1-09E8-4468-B5CE-8B700A4537F6}" destId="{FF0A3ACE-9E7C-4892-8EE0-BD224A6104B8}" srcOrd="13" destOrd="0" presId="urn:microsoft.com/office/officeart/2009/3/layout/RandomtoResultProcess"/>
    <dgm:cxn modelId="{425A940A-2E10-411F-BF51-8A858EF8B1C6}" type="presParOf" srcId="{8CC992C1-09E8-4468-B5CE-8B700A4537F6}" destId="{213D2F4C-C5B6-4040-9168-0C4D4256DA21}" srcOrd="14" destOrd="0" presId="urn:microsoft.com/office/officeart/2009/3/layout/RandomtoResultProcess"/>
    <dgm:cxn modelId="{BB2C786B-713D-4D27-8070-478D0EF53151}" type="presParOf" srcId="{8CC992C1-09E8-4468-B5CE-8B700A4537F6}" destId="{B64A64B4-1C84-4D18-A04D-FAB07EBF9B2C}" srcOrd="15" destOrd="0" presId="urn:microsoft.com/office/officeart/2009/3/layout/RandomtoResultProcess"/>
    <dgm:cxn modelId="{300C4C82-F6DD-4A42-83B5-D04A4CFB3FFA}" type="presParOf" srcId="{8CC992C1-09E8-4468-B5CE-8B700A4537F6}" destId="{E304F06E-8834-4EC9-A8DA-81E6AEFBDC97}" srcOrd="16" destOrd="0" presId="urn:microsoft.com/office/officeart/2009/3/layout/RandomtoResultProcess"/>
    <dgm:cxn modelId="{0A2E8244-AA4A-477B-9831-0343E2A111E5}" type="presParOf" srcId="{8CC992C1-09E8-4468-B5CE-8B700A4537F6}" destId="{396D9503-28AC-4592-838B-8ABCD527ABD0}" srcOrd="17" destOrd="0" presId="urn:microsoft.com/office/officeart/2009/3/layout/RandomtoResultProcess"/>
    <dgm:cxn modelId="{BBB19679-B756-4FD4-93F1-D2109AB65900}" type="presParOf" srcId="{8CC992C1-09E8-4468-B5CE-8B700A4537F6}" destId="{8D258F17-55AE-40F6-8968-F67A0716CFED}" srcOrd="18" destOrd="0" presId="urn:microsoft.com/office/officeart/2009/3/layout/RandomtoResultProcess"/>
    <dgm:cxn modelId="{6E81B34E-9B26-4127-B342-706AF462ED88}" type="presParOf" srcId="{8CC992C1-09E8-4468-B5CE-8B700A4537F6}" destId="{65EE407C-1580-487B-9813-9D5309317482}" srcOrd="19" destOrd="0" presId="urn:microsoft.com/office/officeart/2009/3/layout/RandomtoResultProcess"/>
    <dgm:cxn modelId="{F6C8D17A-F069-4209-8C4E-1E0F2267D7DC}" type="presParOf" srcId="{F2442F71-037D-4422-8C38-363731B13F56}" destId="{5CC50E84-9E69-4B68-832A-C076CB4F2342}" srcOrd="1" destOrd="0" presId="urn:microsoft.com/office/officeart/2009/3/layout/RandomtoResultProcess"/>
    <dgm:cxn modelId="{202AE240-4C10-43BF-B9F8-71B696BD7746}" type="presParOf" srcId="{5CC50E84-9E69-4B68-832A-C076CB4F2342}" destId="{48E7F49F-F1C8-44F8-9A9C-388C8DD3DBDE}" srcOrd="0" destOrd="0" presId="urn:microsoft.com/office/officeart/2009/3/layout/RandomtoResultProcess"/>
    <dgm:cxn modelId="{CFA032C3-259E-4A45-A26B-37B4860A67DE}" type="presParOf" srcId="{5CC50E84-9E69-4B68-832A-C076CB4F2342}" destId="{2879DF80-8957-4CD4-AFD3-F9A6CE6CFDE0}" srcOrd="1" destOrd="0" presId="urn:microsoft.com/office/officeart/2009/3/layout/RandomtoResultProcess"/>
    <dgm:cxn modelId="{E5D15C26-A2B5-4456-AACE-899F1C69283E}" type="presParOf" srcId="{F2442F71-037D-4422-8C38-363731B13F56}" destId="{A8F97801-B857-4091-8743-925D6E20919E}" srcOrd="2" destOrd="0" presId="urn:microsoft.com/office/officeart/2009/3/layout/RandomtoResultProcess"/>
    <dgm:cxn modelId="{E509DB43-4459-498F-9A97-50747B31A874}" type="presParOf" srcId="{A8F97801-B857-4091-8743-925D6E20919E}" destId="{E773A361-B3A3-4F2B-9717-A9F3FF44C78B}" srcOrd="0" destOrd="0" presId="urn:microsoft.com/office/officeart/2009/3/layout/RandomtoResultProcess"/>
    <dgm:cxn modelId="{F0F8A1D0-4D40-4C49-BA86-89CDBD3B418E}" type="presParOf" srcId="{A8F97801-B857-4091-8743-925D6E20919E}" destId="{7D98DF32-C86B-460E-9CBC-B98B9DCC78E2}" srcOrd="1" destOrd="0" presId="urn:microsoft.com/office/officeart/2009/3/layout/RandomtoResultProcess"/>
    <dgm:cxn modelId="{38DC22FD-A163-4894-A14D-C5324E030995}" type="presParOf" srcId="{A8F97801-B857-4091-8743-925D6E20919E}" destId="{D58DD6C1-1917-4B02-B277-430047B0A90C}" srcOrd="2" destOrd="0" presId="urn:microsoft.com/office/officeart/2009/3/layout/RandomtoResultProcess"/>
    <dgm:cxn modelId="{1AC0B9FA-5EF3-43CD-86C1-FE9F966C1BB6}" type="presParOf" srcId="{F2442F71-037D-4422-8C38-363731B13F56}" destId="{1AF54F0B-83CA-4584-BBC5-2F1B746F6EF8}" srcOrd="3" destOrd="0" presId="urn:microsoft.com/office/officeart/2009/3/layout/RandomtoResultProcess"/>
    <dgm:cxn modelId="{DAEC6A26-0B93-4BCC-8D9D-1F677615DFDB}" type="presParOf" srcId="{1AF54F0B-83CA-4584-BBC5-2F1B746F6EF8}" destId="{AA318099-8168-4184-AE3D-BFB7A24A994C}" srcOrd="0" destOrd="0" presId="urn:microsoft.com/office/officeart/2009/3/layout/RandomtoResultProcess"/>
    <dgm:cxn modelId="{0286600A-0126-44F6-B5E7-315A4080F6B7}" type="presParOf" srcId="{1AF54F0B-83CA-4584-BBC5-2F1B746F6EF8}" destId="{28C713AB-C4DD-4352-BF95-644297EEA20D}" srcOrd="1" destOrd="0" presId="urn:microsoft.com/office/officeart/2009/3/layout/RandomtoResultProcess"/>
    <dgm:cxn modelId="{DF2D4C83-05A2-4865-804F-7B111A2B3A2E}" type="presParOf" srcId="{F2442F71-037D-4422-8C38-363731B13F56}" destId="{C58F30FE-7EBD-469B-8B00-A1B27B83CAA1}" srcOrd="4" destOrd="0" presId="urn:microsoft.com/office/officeart/2009/3/layout/RandomtoResultProcess"/>
    <dgm:cxn modelId="{86044C29-D38F-4495-9469-183591DC16E3}" type="presParOf" srcId="{C58F30FE-7EBD-469B-8B00-A1B27B83CAA1}" destId="{DD3CB64F-828E-47D9-B27D-CDD89E4FA794}" srcOrd="0" destOrd="0" presId="urn:microsoft.com/office/officeart/2009/3/layout/RandomtoResultProcess"/>
    <dgm:cxn modelId="{A02F56C3-4D27-4675-97CF-ACB3974DB581}" type="presParOf" srcId="{C58F30FE-7EBD-469B-8B00-A1B27B83CAA1}" destId="{FFF3B09E-7F05-4580-84F1-4A8312D6E9B3}" srcOrd="1" destOrd="0" presId="urn:microsoft.com/office/officeart/2009/3/layout/RandomtoResultProcess"/>
    <dgm:cxn modelId="{9096C755-8297-4D26-B3FB-C23B9925E91A}" type="presParOf" srcId="{C58F30FE-7EBD-469B-8B00-A1B27B83CAA1}" destId="{5373747A-96AB-4851-AE4C-DED6E81E213E}" srcOrd="2" destOrd="0" presId="urn:microsoft.com/office/officeart/2009/3/layout/RandomtoResultProcess"/>
    <dgm:cxn modelId="{DBCBD5EA-CC39-418F-B936-8F0C7630A34F}" type="presParOf" srcId="{F2442F71-037D-4422-8C38-363731B13F56}" destId="{6C071295-07B0-4900-BB5C-120B43A55684}" srcOrd="5" destOrd="0" presId="urn:microsoft.com/office/officeart/2009/3/layout/RandomtoResultProcess"/>
    <dgm:cxn modelId="{8290F968-57B4-442C-B71A-8F0F89E94CA2}" type="presParOf" srcId="{6C071295-07B0-4900-BB5C-120B43A55684}" destId="{F1613C31-FB9B-4DA0-91C4-2507B118AA9B}" srcOrd="0" destOrd="0" presId="urn:microsoft.com/office/officeart/2009/3/layout/RandomtoResultProcess"/>
    <dgm:cxn modelId="{238FE5DD-4687-44C5-8234-B33E33830AAA}" type="presParOf" srcId="{6C071295-07B0-4900-BB5C-120B43A55684}" destId="{01D23966-22A7-4674-A868-EC6D773C361A}" srcOrd="1" destOrd="0" presId="urn:microsoft.com/office/officeart/2009/3/layout/RandomtoResultProcess"/>
    <dgm:cxn modelId="{46A57973-95D5-44B7-A5C3-9A8C54367C6A}" type="presParOf" srcId="{F2442F71-037D-4422-8C38-363731B13F56}" destId="{C220BDB3-BDD7-4BE9-B41F-C70124ECB9FB}" srcOrd="6" destOrd="0" presId="urn:microsoft.com/office/officeart/2009/3/layout/RandomtoResultProcess"/>
    <dgm:cxn modelId="{79D838BF-328C-494E-ACCD-6213FB736F79}" type="presParOf" srcId="{C220BDB3-BDD7-4BE9-B41F-C70124ECB9FB}" destId="{CE08B3A1-6EBC-45A6-AF70-810546F9450E}" srcOrd="0" destOrd="0" presId="urn:microsoft.com/office/officeart/2009/3/layout/RandomtoResultProcess"/>
    <dgm:cxn modelId="{125C73A9-1ED0-4B38-8B8A-C32E329A855F}" type="presParOf" srcId="{C220BDB3-BDD7-4BE9-B41F-C70124ECB9FB}" destId="{F75CDFE2-49D0-4076-8ED3-B4FAC43CD0E0}" srcOrd="1" destOrd="0" presId="urn:microsoft.com/office/officeart/2009/3/layout/RandomtoResultProcess"/>
    <dgm:cxn modelId="{D7E5F204-2568-49F6-A6A3-3DD3A0CE77C1}" type="presParOf" srcId="{C220BDB3-BDD7-4BE9-B41F-C70124ECB9FB}" destId="{40F67496-C8C1-4058-8B14-9B03E2D47367}" srcOrd="2" destOrd="0" presId="urn:microsoft.com/office/officeart/2009/3/layout/RandomtoResultProcess"/>
    <dgm:cxn modelId="{58F8332B-01B4-4DCB-BC3E-5B6B03A6C20D}" type="presParOf" srcId="{F2442F71-037D-4422-8C38-363731B13F56}" destId="{1FB7E069-5183-4C24-8A3A-153505CF5A48}" srcOrd="7" destOrd="0" presId="urn:microsoft.com/office/officeart/2009/3/layout/RandomtoResultProcess"/>
    <dgm:cxn modelId="{F1E97080-DB40-473D-B4AD-6D73D34CE57B}" type="presParOf" srcId="{1FB7E069-5183-4C24-8A3A-153505CF5A48}" destId="{68C7EA46-C130-4F02-839A-EDE714540F0B}" srcOrd="0" destOrd="0" presId="urn:microsoft.com/office/officeart/2009/3/layout/RandomtoResultProcess"/>
    <dgm:cxn modelId="{9972AC3C-00AD-408A-9487-F1E728D36FAC}" type="presParOf" srcId="{1FB7E069-5183-4C24-8A3A-153505CF5A48}" destId="{D79684E6-863C-492A-9EFD-663CD082FA01}" srcOrd="1" destOrd="0" presId="urn:microsoft.com/office/officeart/2009/3/layout/RandomtoResultProcess"/>
    <dgm:cxn modelId="{1367B1B3-BF2C-4542-9A40-8065496F1E8C}" type="presParOf" srcId="{F2442F71-037D-4422-8C38-363731B13F56}" destId="{AEB45FA2-F119-4734-BF67-5D719CACEC09}" srcOrd="8" destOrd="0" presId="urn:microsoft.com/office/officeart/2009/3/layout/RandomtoResultProcess"/>
    <dgm:cxn modelId="{5E1C4976-26F0-4CF0-BDDD-90D935BC7521}" type="presParOf" srcId="{AEB45FA2-F119-4734-BF67-5D719CACEC09}" destId="{A18A11A0-E101-43FA-AB1F-B15A2B590A90}" srcOrd="0" destOrd="0" presId="urn:microsoft.com/office/officeart/2009/3/layout/RandomtoResultProcess"/>
    <dgm:cxn modelId="{9B1E4068-1518-41AB-92AC-AD0A058B71C8}" type="presParOf" srcId="{AEB45FA2-F119-4734-BF67-5D719CACEC09}" destId="{81604F3D-5AA2-4BD4-BAA5-CE0CEBAAC843}" srcOrd="1" destOrd="0" presId="urn:microsoft.com/office/officeart/2009/3/layout/RandomtoResultProcess"/>
    <dgm:cxn modelId="{A2FCAC01-EDB1-4368-847B-7BB89F1F4234}" type="presParOf" srcId="{AEB45FA2-F119-4734-BF67-5D719CACEC09}" destId="{A0A852D0-E476-4E10-9FC3-A2ACD07508D0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9DBA2-0894-4F70-BE01-9CC33618B7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3C959B-1515-4CE4-BC62-60A75FFCA5A6}">
      <dgm:prSet/>
      <dgm:spPr/>
      <dgm:t>
        <a:bodyPr/>
        <a:lstStyle/>
        <a:p>
          <a:r>
            <a:rPr lang="en-US" dirty="0"/>
            <a:t>CVX : Chevron corporation </a:t>
          </a:r>
        </a:p>
      </dgm:t>
    </dgm:pt>
    <dgm:pt modelId="{CB5EB92E-C798-4049-BB35-29CBE8E6A4EA}" type="parTrans" cxnId="{D6082E96-1316-4A2C-845F-265A262141D2}">
      <dgm:prSet/>
      <dgm:spPr/>
      <dgm:t>
        <a:bodyPr/>
        <a:lstStyle/>
        <a:p>
          <a:endParaRPr lang="en-US"/>
        </a:p>
      </dgm:t>
    </dgm:pt>
    <dgm:pt modelId="{0973EC13-791A-4903-A397-31AD3DDD63D6}" type="sibTrans" cxnId="{D6082E96-1316-4A2C-845F-265A262141D2}">
      <dgm:prSet/>
      <dgm:spPr/>
      <dgm:t>
        <a:bodyPr/>
        <a:lstStyle/>
        <a:p>
          <a:endParaRPr lang="en-US"/>
        </a:p>
      </dgm:t>
    </dgm:pt>
    <dgm:pt modelId="{C737CDB4-045E-4F44-A582-C550B6554F88}">
      <dgm:prSet/>
      <dgm:spPr/>
      <dgm:t>
        <a:bodyPr/>
        <a:lstStyle/>
        <a:p>
          <a:r>
            <a:rPr lang="en-US"/>
            <a:t>FDX : FedEx corporation</a:t>
          </a:r>
        </a:p>
      </dgm:t>
    </dgm:pt>
    <dgm:pt modelId="{3DC79978-5E50-4A7D-9EF1-6318EED928CA}" type="parTrans" cxnId="{CC19D237-E2ED-4E41-A7EC-7A93F7BB4918}">
      <dgm:prSet/>
      <dgm:spPr/>
      <dgm:t>
        <a:bodyPr/>
        <a:lstStyle/>
        <a:p>
          <a:endParaRPr lang="en-US"/>
        </a:p>
      </dgm:t>
    </dgm:pt>
    <dgm:pt modelId="{717223CA-B829-48A9-B4B7-01652495E3CD}" type="sibTrans" cxnId="{CC19D237-E2ED-4E41-A7EC-7A93F7BB4918}">
      <dgm:prSet/>
      <dgm:spPr/>
      <dgm:t>
        <a:bodyPr/>
        <a:lstStyle/>
        <a:p>
          <a:endParaRPr lang="en-US"/>
        </a:p>
      </dgm:t>
    </dgm:pt>
    <dgm:pt modelId="{F44B1962-D767-4DB1-95CB-135A7D0DBCE9}">
      <dgm:prSet/>
      <dgm:spPr/>
      <dgm:t>
        <a:bodyPr/>
        <a:lstStyle/>
        <a:p>
          <a:r>
            <a:rPr lang="en-US"/>
            <a:t>INFY : Infosys Limited</a:t>
          </a:r>
        </a:p>
      </dgm:t>
    </dgm:pt>
    <dgm:pt modelId="{59FF1AF4-FA44-4E82-ADE1-A252B4E9E5DB}" type="parTrans" cxnId="{2A0440FE-B492-4B8D-B3A5-1966763C45BC}">
      <dgm:prSet/>
      <dgm:spPr/>
      <dgm:t>
        <a:bodyPr/>
        <a:lstStyle/>
        <a:p>
          <a:endParaRPr lang="en-US"/>
        </a:p>
      </dgm:t>
    </dgm:pt>
    <dgm:pt modelId="{566E0A5E-9076-42A6-9A0E-FEAE051D4842}" type="sibTrans" cxnId="{2A0440FE-B492-4B8D-B3A5-1966763C45BC}">
      <dgm:prSet/>
      <dgm:spPr/>
      <dgm:t>
        <a:bodyPr/>
        <a:lstStyle/>
        <a:p>
          <a:endParaRPr lang="en-US"/>
        </a:p>
      </dgm:t>
    </dgm:pt>
    <dgm:pt modelId="{63610816-6279-44D5-80F3-F0AB3D863773}">
      <dgm:prSet/>
      <dgm:spPr/>
      <dgm:t>
        <a:bodyPr/>
        <a:lstStyle/>
        <a:p>
          <a:r>
            <a:rPr lang="en-US"/>
            <a:t>JPM : JP Morgan Chase &amp; Co</a:t>
          </a:r>
        </a:p>
      </dgm:t>
    </dgm:pt>
    <dgm:pt modelId="{5FA71AAE-29A5-47B5-8A52-D16FC91B191B}" type="parTrans" cxnId="{E7D96D8B-64B8-4334-AE35-247BD741D6F2}">
      <dgm:prSet/>
      <dgm:spPr/>
      <dgm:t>
        <a:bodyPr/>
        <a:lstStyle/>
        <a:p>
          <a:endParaRPr lang="en-US"/>
        </a:p>
      </dgm:t>
    </dgm:pt>
    <dgm:pt modelId="{64C2E47C-3D83-49E7-A3BA-2FF41AC149A5}" type="sibTrans" cxnId="{E7D96D8B-64B8-4334-AE35-247BD741D6F2}">
      <dgm:prSet/>
      <dgm:spPr/>
      <dgm:t>
        <a:bodyPr/>
        <a:lstStyle/>
        <a:p>
          <a:endParaRPr lang="en-US"/>
        </a:p>
      </dgm:t>
    </dgm:pt>
    <dgm:pt modelId="{7A8880DC-1276-4BBA-8219-69C224DBD834}">
      <dgm:prSet/>
      <dgm:spPr/>
      <dgm:t>
        <a:bodyPr/>
        <a:lstStyle/>
        <a:p>
          <a:r>
            <a:rPr lang="en-US"/>
            <a:t>LMT : Lockheed Martin Corporation</a:t>
          </a:r>
        </a:p>
      </dgm:t>
    </dgm:pt>
    <dgm:pt modelId="{5C68FC4E-2535-4053-A85B-B90A597E006D}" type="parTrans" cxnId="{44DC1CFE-8869-4D70-BD5F-A459D05EC836}">
      <dgm:prSet/>
      <dgm:spPr/>
      <dgm:t>
        <a:bodyPr/>
        <a:lstStyle/>
        <a:p>
          <a:endParaRPr lang="en-US"/>
        </a:p>
      </dgm:t>
    </dgm:pt>
    <dgm:pt modelId="{7B245BD3-C780-4551-9C3C-FDA7AF9FA8FE}" type="sibTrans" cxnId="{44DC1CFE-8869-4D70-BD5F-A459D05EC836}">
      <dgm:prSet/>
      <dgm:spPr/>
      <dgm:t>
        <a:bodyPr/>
        <a:lstStyle/>
        <a:p>
          <a:endParaRPr lang="en-US"/>
        </a:p>
      </dgm:t>
    </dgm:pt>
    <dgm:pt modelId="{C05E905E-A92C-47D1-BDE3-E1897525DF02}">
      <dgm:prSet/>
      <dgm:spPr/>
      <dgm:t>
        <a:bodyPr/>
        <a:lstStyle/>
        <a:p>
          <a:r>
            <a:rPr lang="en-US"/>
            <a:t>TGT : Target Corporation</a:t>
          </a:r>
        </a:p>
      </dgm:t>
    </dgm:pt>
    <dgm:pt modelId="{4893A7BC-3B23-45B2-BF0D-72B32E8CF51D}" type="parTrans" cxnId="{F7A56D0F-D326-4DD8-BA99-EFEB2B1D7EDC}">
      <dgm:prSet/>
      <dgm:spPr/>
      <dgm:t>
        <a:bodyPr/>
        <a:lstStyle/>
        <a:p>
          <a:endParaRPr lang="en-US"/>
        </a:p>
      </dgm:t>
    </dgm:pt>
    <dgm:pt modelId="{11F5EB02-4889-4C8E-8FCE-68EC0204B327}" type="sibTrans" cxnId="{F7A56D0F-D326-4DD8-BA99-EFEB2B1D7EDC}">
      <dgm:prSet/>
      <dgm:spPr/>
      <dgm:t>
        <a:bodyPr/>
        <a:lstStyle/>
        <a:p>
          <a:endParaRPr lang="en-US"/>
        </a:p>
      </dgm:t>
    </dgm:pt>
    <dgm:pt modelId="{37E6380E-1B2B-4232-886A-0DE0C043B72E}">
      <dgm:prSet/>
      <dgm:spPr/>
      <dgm:t>
        <a:bodyPr/>
        <a:lstStyle/>
        <a:p>
          <a:r>
            <a:rPr lang="en-US"/>
            <a:t>V : Visa Inc</a:t>
          </a:r>
        </a:p>
      </dgm:t>
    </dgm:pt>
    <dgm:pt modelId="{867EFD6C-EA58-4695-A4EB-329FBD664EFE}" type="parTrans" cxnId="{E1575F21-7D4D-443D-8D22-4CCA8AA688A8}">
      <dgm:prSet/>
      <dgm:spPr/>
      <dgm:t>
        <a:bodyPr/>
        <a:lstStyle/>
        <a:p>
          <a:endParaRPr lang="en-US"/>
        </a:p>
      </dgm:t>
    </dgm:pt>
    <dgm:pt modelId="{81CD3412-F365-4D71-80FC-5D70C0843870}" type="sibTrans" cxnId="{E1575F21-7D4D-443D-8D22-4CCA8AA688A8}">
      <dgm:prSet/>
      <dgm:spPr/>
      <dgm:t>
        <a:bodyPr/>
        <a:lstStyle/>
        <a:p>
          <a:endParaRPr lang="en-US"/>
        </a:p>
      </dgm:t>
    </dgm:pt>
    <dgm:pt modelId="{F74CC163-F683-4982-A7A9-AECF87B75EDC}">
      <dgm:prSet/>
      <dgm:spPr/>
      <dgm:t>
        <a:bodyPr/>
        <a:lstStyle/>
        <a:p>
          <a:r>
            <a:rPr lang="en-US" dirty="0"/>
            <a:t>WMT : Walmart Inc</a:t>
          </a:r>
        </a:p>
      </dgm:t>
    </dgm:pt>
    <dgm:pt modelId="{428AE898-754A-432B-838C-8F915BC0E010}" type="parTrans" cxnId="{8D8471E4-CF96-48B2-9A82-3387CB8E01F1}">
      <dgm:prSet/>
      <dgm:spPr/>
      <dgm:t>
        <a:bodyPr/>
        <a:lstStyle/>
        <a:p>
          <a:endParaRPr lang="en-US"/>
        </a:p>
      </dgm:t>
    </dgm:pt>
    <dgm:pt modelId="{C398C3DB-24B6-4522-9F7A-0576908E7F2C}" type="sibTrans" cxnId="{8D8471E4-CF96-48B2-9A82-3387CB8E01F1}">
      <dgm:prSet/>
      <dgm:spPr/>
      <dgm:t>
        <a:bodyPr/>
        <a:lstStyle/>
        <a:p>
          <a:endParaRPr lang="en-US"/>
        </a:p>
      </dgm:t>
    </dgm:pt>
    <dgm:pt modelId="{3B1DA38B-1057-4E48-B708-F82F73222F5B}">
      <dgm:prSet/>
      <dgm:spPr/>
      <dgm:t>
        <a:bodyPr/>
        <a:lstStyle/>
        <a:p>
          <a:r>
            <a:rPr lang="en-US"/>
            <a:t>CRM : Salesforce.com, Inc.</a:t>
          </a:r>
        </a:p>
      </dgm:t>
    </dgm:pt>
    <dgm:pt modelId="{5F521B9E-6DB5-445A-9D1B-0A5E5CB5F872}" type="parTrans" cxnId="{DB974B98-6D47-40F9-A350-66395406ED4C}">
      <dgm:prSet/>
      <dgm:spPr/>
      <dgm:t>
        <a:bodyPr/>
        <a:lstStyle/>
        <a:p>
          <a:endParaRPr lang="en-US"/>
        </a:p>
      </dgm:t>
    </dgm:pt>
    <dgm:pt modelId="{C7128BC9-F701-41D4-9DBB-3F0E0B366167}" type="sibTrans" cxnId="{DB974B98-6D47-40F9-A350-66395406ED4C}">
      <dgm:prSet/>
      <dgm:spPr/>
      <dgm:t>
        <a:bodyPr/>
        <a:lstStyle/>
        <a:p>
          <a:endParaRPr lang="en-US"/>
        </a:p>
      </dgm:t>
    </dgm:pt>
    <dgm:pt modelId="{1604742A-3FD0-4749-827E-DCF1A384EA36}">
      <dgm:prSet/>
      <dgm:spPr/>
      <dgm:t>
        <a:bodyPr/>
        <a:lstStyle/>
        <a:p>
          <a:r>
            <a:rPr lang="en-US"/>
            <a:t>BLK : BlackRock, Inc</a:t>
          </a:r>
        </a:p>
      </dgm:t>
    </dgm:pt>
    <dgm:pt modelId="{BF946281-CA30-4C44-8525-906387A50308}" type="parTrans" cxnId="{BCEB7743-63F8-459E-9AB3-155390E08B9E}">
      <dgm:prSet/>
      <dgm:spPr/>
      <dgm:t>
        <a:bodyPr/>
        <a:lstStyle/>
        <a:p>
          <a:endParaRPr lang="en-US"/>
        </a:p>
      </dgm:t>
    </dgm:pt>
    <dgm:pt modelId="{2419DD12-3322-4D71-AF5E-37F002CB6A2E}" type="sibTrans" cxnId="{BCEB7743-63F8-459E-9AB3-155390E08B9E}">
      <dgm:prSet/>
      <dgm:spPr/>
      <dgm:t>
        <a:bodyPr/>
        <a:lstStyle/>
        <a:p>
          <a:endParaRPr lang="en-US"/>
        </a:p>
      </dgm:t>
    </dgm:pt>
    <dgm:pt modelId="{FA994F7B-4A47-47A0-81BC-8DB6FD7CD8AD}" type="pres">
      <dgm:prSet presAssocID="{9279DBA2-0894-4F70-BE01-9CC33618B7DB}" presName="linear" presStyleCnt="0">
        <dgm:presLayoutVars>
          <dgm:animLvl val="lvl"/>
          <dgm:resizeHandles val="exact"/>
        </dgm:presLayoutVars>
      </dgm:prSet>
      <dgm:spPr/>
    </dgm:pt>
    <dgm:pt modelId="{F59DCBD1-5417-4D74-BCBB-4B795A807760}" type="pres">
      <dgm:prSet presAssocID="{793C959B-1515-4CE4-BC62-60A75FFCA5A6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01753583-7676-441F-9D18-AF5E40300261}" type="pres">
      <dgm:prSet presAssocID="{0973EC13-791A-4903-A397-31AD3DDD63D6}" presName="spacer" presStyleCnt="0"/>
      <dgm:spPr/>
    </dgm:pt>
    <dgm:pt modelId="{12141510-EAC3-4EAB-9C48-854196FA9EF3}" type="pres">
      <dgm:prSet presAssocID="{C737CDB4-045E-4F44-A582-C550B6554F88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52499275-CEB7-4D6C-80F5-7A4FFA3B5CFD}" type="pres">
      <dgm:prSet presAssocID="{717223CA-B829-48A9-B4B7-01652495E3CD}" presName="spacer" presStyleCnt="0"/>
      <dgm:spPr/>
    </dgm:pt>
    <dgm:pt modelId="{46258303-511E-46B6-B8BF-B00A5304C584}" type="pres">
      <dgm:prSet presAssocID="{F44B1962-D767-4DB1-95CB-135A7D0DBCE9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B30A30FA-4D7B-45B3-BC06-4317E8ABD662}" type="pres">
      <dgm:prSet presAssocID="{566E0A5E-9076-42A6-9A0E-FEAE051D4842}" presName="spacer" presStyleCnt="0"/>
      <dgm:spPr/>
    </dgm:pt>
    <dgm:pt modelId="{FC9F0614-ACF8-4279-8C74-5320006C84E2}" type="pres">
      <dgm:prSet presAssocID="{63610816-6279-44D5-80F3-F0AB3D863773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9D921D88-B597-475F-8B89-8486EF3C7827}" type="pres">
      <dgm:prSet presAssocID="{64C2E47C-3D83-49E7-A3BA-2FF41AC149A5}" presName="spacer" presStyleCnt="0"/>
      <dgm:spPr/>
    </dgm:pt>
    <dgm:pt modelId="{4F5AE271-99C2-44B3-BEE6-D7417A275D10}" type="pres">
      <dgm:prSet presAssocID="{7A8880DC-1276-4BBA-8219-69C224DBD834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4025B6A8-9378-44A4-B6BF-AE9534968182}" type="pres">
      <dgm:prSet presAssocID="{7B245BD3-C780-4551-9C3C-FDA7AF9FA8FE}" presName="spacer" presStyleCnt="0"/>
      <dgm:spPr/>
    </dgm:pt>
    <dgm:pt modelId="{D2AE766C-2196-42B2-B6B0-A443684B2304}" type="pres">
      <dgm:prSet presAssocID="{C05E905E-A92C-47D1-BDE3-E1897525DF02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FF32C52-CC04-4964-B7F7-F91665C58688}" type="pres">
      <dgm:prSet presAssocID="{11F5EB02-4889-4C8E-8FCE-68EC0204B327}" presName="spacer" presStyleCnt="0"/>
      <dgm:spPr/>
    </dgm:pt>
    <dgm:pt modelId="{81A521FB-C988-479E-AF3E-D2EE1F8F8872}" type="pres">
      <dgm:prSet presAssocID="{37E6380E-1B2B-4232-886A-0DE0C043B72E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8AFF4DEE-C0FD-4D62-A533-97CC55BEA04C}" type="pres">
      <dgm:prSet presAssocID="{81CD3412-F365-4D71-80FC-5D70C0843870}" presName="spacer" presStyleCnt="0"/>
      <dgm:spPr/>
    </dgm:pt>
    <dgm:pt modelId="{6AA71A03-0BC4-4BA4-96D4-F7B3672C1503}" type="pres">
      <dgm:prSet presAssocID="{F74CC163-F683-4982-A7A9-AECF87B75EDC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249400AE-6284-4AB2-A66C-DBF61E5BA8AC}" type="pres">
      <dgm:prSet presAssocID="{C398C3DB-24B6-4522-9F7A-0576908E7F2C}" presName="spacer" presStyleCnt="0"/>
      <dgm:spPr/>
    </dgm:pt>
    <dgm:pt modelId="{DA7001CB-E8F9-4D0A-8417-01195D85E952}" type="pres">
      <dgm:prSet presAssocID="{3B1DA38B-1057-4E48-B708-F82F73222F5B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02AD1D05-C5B6-42CC-B045-D62F5F7E6BDC}" type="pres">
      <dgm:prSet presAssocID="{C7128BC9-F701-41D4-9DBB-3F0E0B366167}" presName="spacer" presStyleCnt="0"/>
      <dgm:spPr/>
    </dgm:pt>
    <dgm:pt modelId="{B74A7E72-C119-4166-BA07-7A4CB465F7CA}" type="pres">
      <dgm:prSet presAssocID="{1604742A-3FD0-4749-827E-DCF1A384EA36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7C474003-2E4A-4219-AA8C-F7994092B644}" type="presOf" srcId="{F44B1962-D767-4DB1-95CB-135A7D0DBCE9}" destId="{46258303-511E-46B6-B8BF-B00A5304C584}" srcOrd="0" destOrd="0" presId="urn:microsoft.com/office/officeart/2005/8/layout/vList2"/>
    <dgm:cxn modelId="{F7A56D0F-D326-4DD8-BA99-EFEB2B1D7EDC}" srcId="{9279DBA2-0894-4F70-BE01-9CC33618B7DB}" destId="{C05E905E-A92C-47D1-BDE3-E1897525DF02}" srcOrd="5" destOrd="0" parTransId="{4893A7BC-3B23-45B2-BF0D-72B32E8CF51D}" sibTransId="{11F5EB02-4889-4C8E-8FCE-68EC0204B327}"/>
    <dgm:cxn modelId="{E1575F21-7D4D-443D-8D22-4CCA8AA688A8}" srcId="{9279DBA2-0894-4F70-BE01-9CC33618B7DB}" destId="{37E6380E-1B2B-4232-886A-0DE0C043B72E}" srcOrd="6" destOrd="0" parTransId="{867EFD6C-EA58-4695-A4EB-329FBD664EFE}" sibTransId="{81CD3412-F365-4D71-80FC-5D70C0843870}"/>
    <dgm:cxn modelId="{D710F22E-B56C-4D37-B092-A6CEFE05D28D}" type="presOf" srcId="{63610816-6279-44D5-80F3-F0AB3D863773}" destId="{FC9F0614-ACF8-4279-8C74-5320006C84E2}" srcOrd="0" destOrd="0" presId="urn:microsoft.com/office/officeart/2005/8/layout/vList2"/>
    <dgm:cxn modelId="{CC19D237-E2ED-4E41-A7EC-7A93F7BB4918}" srcId="{9279DBA2-0894-4F70-BE01-9CC33618B7DB}" destId="{C737CDB4-045E-4F44-A582-C550B6554F88}" srcOrd="1" destOrd="0" parTransId="{3DC79978-5E50-4A7D-9EF1-6318EED928CA}" sibTransId="{717223CA-B829-48A9-B4B7-01652495E3CD}"/>
    <dgm:cxn modelId="{91487A3B-0D75-4FB5-B92B-82B714F214A1}" type="presOf" srcId="{7A8880DC-1276-4BBA-8219-69C224DBD834}" destId="{4F5AE271-99C2-44B3-BEE6-D7417A275D10}" srcOrd="0" destOrd="0" presId="urn:microsoft.com/office/officeart/2005/8/layout/vList2"/>
    <dgm:cxn modelId="{727FD45F-345F-4B18-98FE-790E6733077B}" type="presOf" srcId="{F74CC163-F683-4982-A7A9-AECF87B75EDC}" destId="{6AA71A03-0BC4-4BA4-96D4-F7B3672C1503}" srcOrd="0" destOrd="0" presId="urn:microsoft.com/office/officeart/2005/8/layout/vList2"/>
    <dgm:cxn modelId="{BCEB7743-63F8-459E-9AB3-155390E08B9E}" srcId="{9279DBA2-0894-4F70-BE01-9CC33618B7DB}" destId="{1604742A-3FD0-4749-827E-DCF1A384EA36}" srcOrd="9" destOrd="0" parTransId="{BF946281-CA30-4C44-8525-906387A50308}" sibTransId="{2419DD12-3322-4D71-AF5E-37F002CB6A2E}"/>
    <dgm:cxn modelId="{5636526D-3C93-4CC1-8C81-CE2669E0F4CA}" type="presOf" srcId="{1604742A-3FD0-4749-827E-DCF1A384EA36}" destId="{B74A7E72-C119-4166-BA07-7A4CB465F7CA}" srcOrd="0" destOrd="0" presId="urn:microsoft.com/office/officeart/2005/8/layout/vList2"/>
    <dgm:cxn modelId="{F581B474-54B6-469B-92F8-28AA3C330D37}" type="presOf" srcId="{C05E905E-A92C-47D1-BDE3-E1897525DF02}" destId="{D2AE766C-2196-42B2-B6B0-A443684B2304}" srcOrd="0" destOrd="0" presId="urn:microsoft.com/office/officeart/2005/8/layout/vList2"/>
    <dgm:cxn modelId="{C544FE58-A15B-4811-9221-BABD3E407E3F}" type="presOf" srcId="{C737CDB4-045E-4F44-A582-C550B6554F88}" destId="{12141510-EAC3-4EAB-9C48-854196FA9EF3}" srcOrd="0" destOrd="0" presId="urn:microsoft.com/office/officeart/2005/8/layout/vList2"/>
    <dgm:cxn modelId="{E7D96D8B-64B8-4334-AE35-247BD741D6F2}" srcId="{9279DBA2-0894-4F70-BE01-9CC33618B7DB}" destId="{63610816-6279-44D5-80F3-F0AB3D863773}" srcOrd="3" destOrd="0" parTransId="{5FA71AAE-29A5-47B5-8A52-D16FC91B191B}" sibTransId="{64C2E47C-3D83-49E7-A3BA-2FF41AC149A5}"/>
    <dgm:cxn modelId="{D6082E96-1316-4A2C-845F-265A262141D2}" srcId="{9279DBA2-0894-4F70-BE01-9CC33618B7DB}" destId="{793C959B-1515-4CE4-BC62-60A75FFCA5A6}" srcOrd="0" destOrd="0" parTransId="{CB5EB92E-C798-4049-BB35-29CBE8E6A4EA}" sibTransId="{0973EC13-791A-4903-A397-31AD3DDD63D6}"/>
    <dgm:cxn modelId="{DB974B98-6D47-40F9-A350-66395406ED4C}" srcId="{9279DBA2-0894-4F70-BE01-9CC33618B7DB}" destId="{3B1DA38B-1057-4E48-B708-F82F73222F5B}" srcOrd="8" destOrd="0" parTransId="{5F521B9E-6DB5-445A-9D1B-0A5E5CB5F872}" sibTransId="{C7128BC9-F701-41D4-9DBB-3F0E0B366167}"/>
    <dgm:cxn modelId="{515E589A-F0EA-494C-B041-C80627DB4843}" type="presOf" srcId="{37E6380E-1B2B-4232-886A-0DE0C043B72E}" destId="{81A521FB-C988-479E-AF3E-D2EE1F8F8872}" srcOrd="0" destOrd="0" presId="urn:microsoft.com/office/officeart/2005/8/layout/vList2"/>
    <dgm:cxn modelId="{82F9CCAC-57D9-4176-AAF6-6ECCBD5F6CD5}" type="presOf" srcId="{793C959B-1515-4CE4-BC62-60A75FFCA5A6}" destId="{F59DCBD1-5417-4D74-BCBB-4B795A807760}" srcOrd="0" destOrd="0" presId="urn:microsoft.com/office/officeart/2005/8/layout/vList2"/>
    <dgm:cxn modelId="{6E0457E2-DD69-425C-BACC-0222A2107A11}" type="presOf" srcId="{3B1DA38B-1057-4E48-B708-F82F73222F5B}" destId="{DA7001CB-E8F9-4D0A-8417-01195D85E952}" srcOrd="0" destOrd="0" presId="urn:microsoft.com/office/officeart/2005/8/layout/vList2"/>
    <dgm:cxn modelId="{8D8471E4-CF96-48B2-9A82-3387CB8E01F1}" srcId="{9279DBA2-0894-4F70-BE01-9CC33618B7DB}" destId="{F74CC163-F683-4982-A7A9-AECF87B75EDC}" srcOrd="7" destOrd="0" parTransId="{428AE898-754A-432B-838C-8F915BC0E010}" sibTransId="{C398C3DB-24B6-4522-9F7A-0576908E7F2C}"/>
    <dgm:cxn modelId="{F02911FB-21C1-48CB-8A01-2FF54EB3EEC5}" type="presOf" srcId="{9279DBA2-0894-4F70-BE01-9CC33618B7DB}" destId="{FA994F7B-4A47-47A0-81BC-8DB6FD7CD8AD}" srcOrd="0" destOrd="0" presId="urn:microsoft.com/office/officeart/2005/8/layout/vList2"/>
    <dgm:cxn modelId="{44DC1CFE-8869-4D70-BD5F-A459D05EC836}" srcId="{9279DBA2-0894-4F70-BE01-9CC33618B7DB}" destId="{7A8880DC-1276-4BBA-8219-69C224DBD834}" srcOrd="4" destOrd="0" parTransId="{5C68FC4E-2535-4053-A85B-B90A597E006D}" sibTransId="{7B245BD3-C780-4551-9C3C-FDA7AF9FA8FE}"/>
    <dgm:cxn modelId="{2A0440FE-B492-4B8D-B3A5-1966763C45BC}" srcId="{9279DBA2-0894-4F70-BE01-9CC33618B7DB}" destId="{F44B1962-D767-4DB1-95CB-135A7D0DBCE9}" srcOrd="2" destOrd="0" parTransId="{59FF1AF4-FA44-4E82-ADE1-A252B4E9E5DB}" sibTransId="{566E0A5E-9076-42A6-9A0E-FEAE051D4842}"/>
    <dgm:cxn modelId="{D8EA3528-3EA9-4127-A75E-AB23FF08CA25}" type="presParOf" srcId="{FA994F7B-4A47-47A0-81BC-8DB6FD7CD8AD}" destId="{F59DCBD1-5417-4D74-BCBB-4B795A807760}" srcOrd="0" destOrd="0" presId="urn:microsoft.com/office/officeart/2005/8/layout/vList2"/>
    <dgm:cxn modelId="{4B2BA4AE-A647-4833-8A93-5B14E9867CBE}" type="presParOf" srcId="{FA994F7B-4A47-47A0-81BC-8DB6FD7CD8AD}" destId="{01753583-7676-441F-9D18-AF5E40300261}" srcOrd="1" destOrd="0" presId="urn:microsoft.com/office/officeart/2005/8/layout/vList2"/>
    <dgm:cxn modelId="{6B8AE21B-A7A1-4F34-B273-C216D871820F}" type="presParOf" srcId="{FA994F7B-4A47-47A0-81BC-8DB6FD7CD8AD}" destId="{12141510-EAC3-4EAB-9C48-854196FA9EF3}" srcOrd="2" destOrd="0" presId="urn:microsoft.com/office/officeart/2005/8/layout/vList2"/>
    <dgm:cxn modelId="{F9630C0F-8779-4FA7-826E-7A625B97A562}" type="presParOf" srcId="{FA994F7B-4A47-47A0-81BC-8DB6FD7CD8AD}" destId="{52499275-CEB7-4D6C-80F5-7A4FFA3B5CFD}" srcOrd="3" destOrd="0" presId="urn:microsoft.com/office/officeart/2005/8/layout/vList2"/>
    <dgm:cxn modelId="{AA547420-AA80-4E00-A5AD-9655DA0913FE}" type="presParOf" srcId="{FA994F7B-4A47-47A0-81BC-8DB6FD7CD8AD}" destId="{46258303-511E-46B6-B8BF-B00A5304C584}" srcOrd="4" destOrd="0" presId="urn:microsoft.com/office/officeart/2005/8/layout/vList2"/>
    <dgm:cxn modelId="{2AFBD2D6-25FC-4EF0-840A-BD9244761576}" type="presParOf" srcId="{FA994F7B-4A47-47A0-81BC-8DB6FD7CD8AD}" destId="{B30A30FA-4D7B-45B3-BC06-4317E8ABD662}" srcOrd="5" destOrd="0" presId="urn:microsoft.com/office/officeart/2005/8/layout/vList2"/>
    <dgm:cxn modelId="{CAB53332-E84E-4598-B55B-B57314D7BC8B}" type="presParOf" srcId="{FA994F7B-4A47-47A0-81BC-8DB6FD7CD8AD}" destId="{FC9F0614-ACF8-4279-8C74-5320006C84E2}" srcOrd="6" destOrd="0" presId="urn:microsoft.com/office/officeart/2005/8/layout/vList2"/>
    <dgm:cxn modelId="{B1A0AAA9-0B6C-448B-A8CC-90725BE8870B}" type="presParOf" srcId="{FA994F7B-4A47-47A0-81BC-8DB6FD7CD8AD}" destId="{9D921D88-B597-475F-8B89-8486EF3C7827}" srcOrd="7" destOrd="0" presId="urn:microsoft.com/office/officeart/2005/8/layout/vList2"/>
    <dgm:cxn modelId="{9F0B6705-5DEF-450A-8138-B9D6860E0E33}" type="presParOf" srcId="{FA994F7B-4A47-47A0-81BC-8DB6FD7CD8AD}" destId="{4F5AE271-99C2-44B3-BEE6-D7417A275D10}" srcOrd="8" destOrd="0" presId="urn:microsoft.com/office/officeart/2005/8/layout/vList2"/>
    <dgm:cxn modelId="{0A4CDC45-E3BD-45A3-AEB3-D921A95F2770}" type="presParOf" srcId="{FA994F7B-4A47-47A0-81BC-8DB6FD7CD8AD}" destId="{4025B6A8-9378-44A4-B6BF-AE9534968182}" srcOrd="9" destOrd="0" presId="urn:microsoft.com/office/officeart/2005/8/layout/vList2"/>
    <dgm:cxn modelId="{A2A61D5A-6655-4685-8673-46DD16A1191A}" type="presParOf" srcId="{FA994F7B-4A47-47A0-81BC-8DB6FD7CD8AD}" destId="{D2AE766C-2196-42B2-B6B0-A443684B2304}" srcOrd="10" destOrd="0" presId="urn:microsoft.com/office/officeart/2005/8/layout/vList2"/>
    <dgm:cxn modelId="{4F10579E-33D5-417A-8E23-B9DEC5E30AFD}" type="presParOf" srcId="{FA994F7B-4A47-47A0-81BC-8DB6FD7CD8AD}" destId="{CFF32C52-CC04-4964-B7F7-F91665C58688}" srcOrd="11" destOrd="0" presId="urn:microsoft.com/office/officeart/2005/8/layout/vList2"/>
    <dgm:cxn modelId="{13038923-AD82-4F59-AAA0-0357E8DA027D}" type="presParOf" srcId="{FA994F7B-4A47-47A0-81BC-8DB6FD7CD8AD}" destId="{81A521FB-C988-479E-AF3E-D2EE1F8F8872}" srcOrd="12" destOrd="0" presId="urn:microsoft.com/office/officeart/2005/8/layout/vList2"/>
    <dgm:cxn modelId="{121003DE-C569-4441-A5D4-6B42323F93A9}" type="presParOf" srcId="{FA994F7B-4A47-47A0-81BC-8DB6FD7CD8AD}" destId="{8AFF4DEE-C0FD-4D62-A533-97CC55BEA04C}" srcOrd="13" destOrd="0" presId="urn:microsoft.com/office/officeart/2005/8/layout/vList2"/>
    <dgm:cxn modelId="{D6026049-C95D-4325-A2E4-84ADD6840AFD}" type="presParOf" srcId="{FA994F7B-4A47-47A0-81BC-8DB6FD7CD8AD}" destId="{6AA71A03-0BC4-4BA4-96D4-F7B3672C1503}" srcOrd="14" destOrd="0" presId="urn:microsoft.com/office/officeart/2005/8/layout/vList2"/>
    <dgm:cxn modelId="{D05CB125-FC9F-415D-B3A3-92378E6B42DE}" type="presParOf" srcId="{FA994F7B-4A47-47A0-81BC-8DB6FD7CD8AD}" destId="{249400AE-6284-4AB2-A66C-DBF61E5BA8AC}" srcOrd="15" destOrd="0" presId="urn:microsoft.com/office/officeart/2005/8/layout/vList2"/>
    <dgm:cxn modelId="{704710D1-F992-4226-AF9E-F4FA79A5071D}" type="presParOf" srcId="{FA994F7B-4A47-47A0-81BC-8DB6FD7CD8AD}" destId="{DA7001CB-E8F9-4D0A-8417-01195D85E952}" srcOrd="16" destOrd="0" presId="urn:microsoft.com/office/officeart/2005/8/layout/vList2"/>
    <dgm:cxn modelId="{A8C249C9-1A40-4A37-A067-E10BAC79E88C}" type="presParOf" srcId="{FA994F7B-4A47-47A0-81BC-8DB6FD7CD8AD}" destId="{02AD1D05-C5B6-42CC-B045-D62F5F7E6BDC}" srcOrd="17" destOrd="0" presId="urn:microsoft.com/office/officeart/2005/8/layout/vList2"/>
    <dgm:cxn modelId="{D5DBB4D6-9CDD-4889-8977-BE84FC5BFE59}" type="presParOf" srcId="{FA994F7B-4A47-47A0-81BC-8DB6FD7CD8AD}" destId="{B74A7E72-C119-4166-BA07-7A4CB465F7C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79F6C-A159-4A1F-BBAE-70C482D42A08}">
      <dsp:nvSpPr>
        <dsp:cNvPr id="0" name=""/>
        <dsp:cNvSpPr/>
      </dsp:nvSpPr>
      <dsp:spPr>
        <a:xfrm>
          <a:off x="120415" y="1679537"/>
          <a:ext cx="1666422" cy="549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Preparation </a:t>
          </a:r>
        </a:p>
      </dsp:txBody>
      <dsp:txXfrm>
        <a:off x="120415" y="1679537"/>
        <a:ext cx="1666422" cy="549161"/>
      </dsp:txXfrm>
    </dsp:sp>
    <dsp:sp modelId="{78D0F1EA-46E4-426F-AB63-12B2760FEA18}">
      <dsp:nvSpPr>
        <dsp:cNvPr id="0" name=""/>
        <dsp:cNvSpPr/>
      </dsp:nvSpPr>
      <dsp:spPr>
        <a:xfrm>
          <a:off x="120415" y="2837531"/>
          <a:ext cx="1666422" cy="102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Import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Calculate returns</a:t>
          </a:r>
        </a:p>
      </dsp:txBody>
      <dsp:txXfrm>
        <a:off x="120415" y="2837531"/>
        <a:ext cx="1666422" cy="1028861"/>
      </dsp:txXfrm>
    </dsp:sp>
    <dsp:sp modelId="{E788E806-3F17-4A40-A257-EBB083182BD3}">
      <dsp:nvSpPr>
        <dsp:cNvPr id="0" name=""/>
        <dsp:cNvSpPr/>
      </dsp:nvSpPr>
      <dsp:spPr>
        <a:xfrm>
          <a:off x="118521" y="1512516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138FD7-6790-4912-84E3-849C4AB0E0E2}">
      <dsp:nvSpPr>
        <dsp:cNvPr id="0" name=""/>
        <dsp:cNvSpPr/>
      </dsp:nvSpPr>
      <dsp:spPr>
        <a:xfrm>
          <a:off x="211310" y="1326937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FEA80-EB29-49D9-8904-AEDE7343D5A6}">
      <dsp:nvSpPr>
        <dsp:cNvPr id="0" name=""/>
        <dsp:cNvSpPr/>
      </dsp:nvSpPr>
      <dsp:spPr>
        <a:xfrm>
          <a:off x="434005" y="1364053"/>
          <a:ext cx="208302" cy="208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1E65E0-6503-4AAD-92FB-CA7D2D0C329E}">
      <dsp:nvSpPr>
        <dsp:cNvPr id="0" name=""/>
        <dsp:cNvSpPr/>
      </dsp:nvSpPr>
      <dsp:spPr>
        <a:xfrm>
          <a:off x="619584" y="1159916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FD82BF-6D06-489B-A121-C2131DDDEA22}">
      <dsp:nvSpPr>
        <dsp:cNvPr id="0" name=""/>
        <dsp:cNvSpPr/>
      </dsp:nvSpPr>
      <dsp:spPr>
        <a:xfrm>
          <a:off x="860837" y="1085685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5B404E-DC30-4BBC-AF86-243277B95A59}">
      <dsp:nvSpPr>
        <dsp:cNvPr id="0" name=""/>
        <dsp:cNvSpPr/>
      </dsp:nvSpPr>
      <dsp:spPr>
        <a:xfrm>
          <a:off x="1157763" y="1215590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CBB8C3-6782-4C40-B8A1-7BC402344EF4}">
      <dsp:nvSpPr>
        <dsp:cNvPr id="0" name=""/>
        <dsp:cNvSpPr/>
      </dsp:nvSpPr>
      <dsp:spPr>
        <a:xfrm>
          <a:off x="1343342" y="1308379"/>
          <a:ext cx="208302" cy="208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10C7A0-137D-4085-BDDF-FBD881168DA6}">
      <dsp:nvSpPr>
        <dsp:cNvPr id="0" name=""/>
        <dsp:cNvSpPr/>
      </dsp:nvSpPr>
      <dsp:spPr>
        <a:xfrm>
          <a:off x="1603152" y="1512516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E2D7E5-28A9-4335-B79A-567CAC59678F}">
      <dsp:nvSpPr>
        <dsp:cNvPr id="0" name=""/>
        <dsp:cNvSpPr/>
      </dsp:nvSpPr>
      <dsp:spPr>
        <a:xfrm>
          <a:off x="1714499" y="1716653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ED1B82-4123-4A4B-8243-9A5209EC2925}">
      <dsp:nvSpPr>
        <dsp:cNvPr id="0" name=""/>
        <dsp:cNvSpPr/>
      </dsp:nvSpPr>
      <dsp:spPr>
        <a:xfrm>
          <a:off x="749489" y="1326937"/>
          <a:ext cx="340859" cy="340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464B1C-1BF2-4E51-A159-D9020B079188}">
      <dsp:nvSpPr>
        <dsp:cNvPr id="0" name=""/>
        <dsp:cNvSpPr/>
      </dsp:nvSpPr>
      <dsp:spPr>
        <a:xfrm>
          <a:off x="25732" y="2032137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0A3ACE-9E7C-4892-8EE0-BD224A6104B8}">
      <dsp:nvSpPr>
        <dsp:cNvPr id="0" name=""/>
        <dsp:cNvSpPr/>
      </dsp:nvSpPr>
      <dsp:spPr>
        <a:xfrm>
          <a:off x="137079" y="2199158"/>
          <a:ext cx="208302" cy="208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3D2F4C-C5B6-4040-9168-0C4D4256DA21}">
      <dsp:nvSpPr>
        <dsp:cNvPr id="0" name=""/>
        <dsp:cNvSpPr/>
      </dsp:nvSpPr>
      <dsp:spPr>
        <a:xfrm>
          <a:off x="415447" y="2347621"/>
          <a:ext cx="302985" cy="3029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4A64B4-1C84-4D18-A04D-FAB07EBF9B2C}">
      <dsp:nvSpPr>
        <dsp:cNvPr id="0" name=""/>
        <dsp:cNvSpPr/>
      </dsp:nvSpPr>
      <dsp:spPr>
        <a:xfrm>
          <a:off x="805163" y="2588874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04F06E-8834-4EC9-A8DA-81E6AEFBDC97}">
      <dsp:nvSpPr>
        <dsp:cNvPr id="0" name=""/>
        <dsp:cNvSpPr/>
      </dsp:nvSpPr>
      <dsp:spPr>
        <a:xfrm>
          <a:off x="879394" y="2347621"/>
          <a:ext cx="208302" cy="208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6D9503-28AC-4592-838B-8ABCD527ABD0}">
      <dsp:nvSpPr>
        <dsp:cNvPr id="0" name=""/>
        <dsp:cNvSpPr/>
      </dsp:nvSpPr>
      <dsp:spPr>
        <a:xfrm>
          <a:off x="1064973" y="2607431"/>
          <a:ext cx="132556" cy="132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258F17-55AE-40F6-8968-F67A0716CFED}">
      <dsp:nvSpPr>
        <dsp:cNvPr id="0" name=""/>
        <dsp:cNvSpPr/>
      </dsp:nvSpPr>
      <dsp:spPr>
        <a:xfrm>
          <a:off x="1231994" y="2310505"/>
          <a:ext cx="302985" cy="3029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EE407C-1580-487B-9813-9D5309317482}">
      <dsp:nvSpPr>
        <dsp:cNvPr id="0" name=""/>
        <dsp:cNvSpPr/>
      </dsp:nvSpPr>
      <dsp:spPr>
        <a:xfrm>
          <a:off x="1640268" y="2236274"/>
          <a:ext cx="208302" cy="208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E7F49F-F1C8-44F8-9A9C-388C8DD3DBDE}">
      <dsp:nvSpPr>
        <dsp:cNvPr id="0" name=""/>
        <dsp:cNvSpPr/>
      </dsp:nvSpPr>
      <dsp:spPr>
        <a:xfrm>
          <a:off x="1848571" y="1363744"/>
          <a:ext cx="611755" cy="116790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73A361-B3A3-4F2B-9717-A9F3FF44C78B}">
      <dsp:nvSpPr>
        <dsp:cNvPr id="0" name=""/>
        <dsp:cNvSpPr/>
      </dsp:nvSpPr>
      <dsp:spPr>
        <a:xfrm>
          <a:off x="2460326" y="1364311"/>
          <a:ext cx="1668424" cy="1167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Pair Selection</a:t>
          </a:r>
        </a:p>
      </dsp:txBody>
      <dsp:txXfrm>
        <a:off x="2460326" y="1364311"/>
        <a:ext cx="1668424" cy="1167897"/>
      </dsp:txXfrm>
    </dsp:sp>
    <dsp:sp modelId="{7D98DF32-C86B-460E-9CBC-B98B9DCC78E2}">
      <dsp:nvSpPr>
        <dsp:cNvPr id="0" name=""/>
        <dsp:cNvSpPr/>
      </dsp:nvSpPr>
      <dsp:spPr>
        <a:xfrm>
          <a:off x="2460326" y="2837531"/>
          <a:ext cx="1668424" cy="102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Correlation Analysis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Plot Pair Stocks</a:t>
          </a:r>
        </a:p>
      </dsp:txBody>
      <dsp:txXfrm>
        <a:off x="2460326" y="2837531"/>
        <a:ext cx="1668424" cy="1028861"/>
      </dsp:txXfrm>
    </dsp:sp>
    <dsp:sp modelId="{AA318099-8168-4184-AE3D-BFB7A24A994C}">
      <dsp:nvSpPr>
        <dsp:cNvPr id="0" name=""/>
        <dsp:cNvSpPr/>
      </dsp:nvSpPr>
      <dsp:spPr>
        <a:xfrm>
          <a:off x="4128751" y="1363744"/>
          <a:ext cx="611755" cy="116790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3CB64F-828E-47D9-B27D-CDD89E4FA794}">
      <dsp:nvSpPr>
        <dsp:cNvPr id="0" name=""/>
        <dsp:cNvSpPr/>
      </dsp:nvSpPr>
      <dsp:spPr>
        <a:xfrm>
          <a:off x="4740507" y="1364311"/>
          <a:ext cx="1668424" cy="1167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Regression Analysis</a:t>
          </a:r>
        </a:p>
      </dsp:txBody>
      <dsp:txXfrm>
        <a:off x="4740507" y="1364311"/>
        <a:ext cx="1668424" cy="1167897"/>
      </dsp:txXfrm>
    </dsp:sp>
    <dsp:sp modelId="{FFF3B09E-7F05-4580-84F1-4A8312D6E9B3}">
      <dsp:nvSpPr>
        <dsp:cNvPr id="0" name=""/>
        <dsp:cNvSpPr/>
      </dsp:nvSpPr>
      <dsp:spPr>
        <a:xfrm>
          <a:off x="4740507" y="2837531"/>
          <a:ext cx="1668424" cy="102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Sliding Window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Linear Regression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Cumulative P&amp;L</a:t>
          </a:r>
        </a:p>
      </dsp:txBody>
      <dsp:txXfrm>
        <a:off x="4740507" y="2837531"/>
        <a:ext cx="1668424" cy="1028861"/>
      </dsp:txXfrm>
    </dsp:sp>
    <dsp:sp modelId="{F1613C31-FB9B-4DA0-91C4-2507B118AA9B}">
      <dsp:nvSpPr>
        <dsp:cNvPr id="0" name=""/>
        <dsp:cNvSpPr/>
      </dsp:nvSpPr>
      <dsp:spPr>
        <a:xfrm>
          <a:off x="6408932" y="1363744"/>
          <a:ext cx="611755" cy="116790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08B3A1-6EBC-45A6-AF70-810546F9450E}">
      <dsp:nvSpPr>
        <dsp:cNvPr id="0" name=""/>
        <dsp:cNvSpPr/>
      </dsp:nvSpPr>
      <dsp:spPr>
        <a:xfrm>
          <a:off x="7020687" y="1364311"/>
          <a:ext cx="1668424" cy="1167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Integration of ML</a:t>
          </a:r>
        </a:p>
      </dsp:txBody>
      <dsp:txXfrm>
        <a:off x="7020687" y="1364311"/>
        <a:ext cx="1668424" cy="1167897"/>
      </dsp:txXfrm>
    </dsp:sp>
    <dsp:sp modelId="{F75CDFE2-49D0-4076-8ED3-B4FAC43CD0E0}">
      <dsp:nvSpPr>
        <dsp:cNvPr id="0" name=""/>
        <dsp:cNvSpPr/>
      </dsp:nvSpPr>
      <dsp:spPr>
        <a:xfrm>
          <a:off x="7020687" y="2837531"/>
          <a:ext cx="1668424" cy="102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LSTM Forecasting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Hyperparameter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Training &amp; Testing</a:t>
          </a:r>
        </a:p>
      </dsp:txBody>
      <dsp:txXfrm>
        <a:off x="7020687" y="2837531"/>
        <a:ext cx="1668424" cy="1028861"/>
      </dsp:txXfrm>
    </dsp:sp>
    <dsp:sp modelId="{68C7EA46-C130-4F02-839A-EDE714540F0B}">
      <dsp:nvSpPr>
        <dsp:cNvPr id="0" name=""/>
        <dsp:cNvSpPr/>
      </dsp:nvSpPr>
      <dsp:spPr>
        <a:xfrm>
          <a:off x="8689112" y="1363744"/>
          <a:ext cx="611755" cy="116790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8A11A0-E101-43FA-AB1F-B15A2B590A90}">
      <dsp:nvSpPr>
        <dsp:cNvPr id="0" name=""/>
        <dsp:cNvSpPr/>
      </dsp:nvSpPr>
      <dsp:spPr>
        <a:xfrm>
          <a:off x="9426000" y="1280890"/>
          <a:ext cx="1418161" cy="14181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&amp; Analysis</a:t>
          </a:r>
        </a:p>
      </dsp:txBody>
      <dsp:txXfrm>
        <a:off x="9633685" y="1488575"/>
        <a:ext cx="1002791" cy="1002791"/>
      </dsp:txXfrm>
    </dsp:sp>
    <dsp:sp modelId="{81604F3D-5AA2-4BD4-BAA5-CE0CEBAAC843}">
      <dsp:nvSpPr>
        <dsp:cNvPr id="0" name=""/>
        <dsp:cNvSpPr/>
      </dsp:nvSpPr>
      <dsp:spPr>
        <a:xfrm>
          <a:off x="9300868" y="2837531"/>
          <a:ext cx="1668424" cy="102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Performance Metrics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Trading Strategy</a:t>
          </a:r>
        </a:p>
      </dsp:txBody>
      <dsp:txXfrm>
        <a:off x="9300868" y="2837531"/>
        <a:ext cx="1668424" cy="102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DCBD1-5417-4D74-BCBB-4B795A807760}">
      <dsp:nvSpPr>
        <dsp:cNvPr id="0" name=""/>
        <dsp:cNvSpPr/>
      </dsp:nvSpPr>
      <dsp:spPr>
        <a:xfrm>
          <a:off x="0" y="769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CVX : Chevron corporation </a:t>
          </a:r>
        </a:p>
      </dsp:txBody>
      <dsp:txXfrm>
        <a:off x="19191" y="96127"/>
        <a:ext cx="3522864" cy="354738"/>
      </dsp:txXfrm>
    </dsp:sp>
    <dsp:sp modelId="{12141510-EAC3-4EAB-9C48-854196FA9EF3}">
      <dsp:nvSpPr>
        <dsp:cNvPr id="0" name=""/>
        <dsp:cNvSpPr/>
      </dsp:nvSpPr>
      <dsp:spPr>
        <a:xfrm>
          <a:off x="0" y="5161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FDX : FedEx corporation</a:t>
          </a:r>
        </a:p>
      </dsp:txBody>
      <dsp:txXfrm>
        <a:off x="19191" y="535327"/>
        <a:ext cx="3522864" cy="354738"/>
      </dsp:txXfrm>
    </dsp:sp>
    <dsp:sp modelId="{46258303-511E-46B6-B8BF-B00A5304C584}">
      <dsp:nvSpPr>
        <dsp:cNvPr id="0" name=""/>
        <dsp:cNvSpPr/>
      </dsp:nvSpPr>
      <dsp:spPr>
        <a:xfrm>
          <a:off x="0" y="9553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INFY : Infosys Limited</a:t>
          </a:r>
        </a:p>
      </dsp:txBody>
      <dsp:txXfrm>
        <a:off x="19191" y="974527"/>
        <a:ext cx="3522864" cy="354738"/>
      </dsp:txXfrm>
    </dsp:sp>
    <dsp:sp modelId="{FC9F0614-ACF8-4279-8C74-5320006C84E2}">
      <dsp:nvSpPr>
        <dsp:cNvPr id="0" name=""/>
        <dsp:cNvSpPr/>
      </dsp:nvSpPr>
      <dsp:spPr>
        <a:xfrm>
          <a:off x="0" y="13945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JPM : JP Morgan Chase &amp; Co</a:t>
          </a:r>
        </a:p>
      </dsp:txBody>
      <dsp:txXfrm>
        <a:off x="19191" y="1413727"/>
        <a:ext cx="3522864" cy="354738"/>
      </dsp:txXfrm>
    </dsp:sp>
    <dsp:sp modelId="{4F5AE271-99C2-44B3-BEE6-D7417A275D10}">
      <dsp:nvSpPr>
        <dsp:cNvPr id="0" name=""/>
        <dsp:cNvSpPr/>
      </dsp:nvSpPr>
      <dsp:spPr>
        <a:xfrm>
          <a:off x="0" y="18337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LMT : Lockheed Martin Corporation</a:t>
          </a:r>
        </a:p>
      </dsp:txBody>
      <dsp:txXfrm>
        <a:off x="19191" y="1852927"/>
        <a:ext cx="3522864" cy="354738"/>
      </dsp:txXfrm>
    </dsp:sp>
    <dsp:sp modelId="{D2AE766C-2196-42B2-B6B0-A443684B2304}">
      <dsp:nvSpPr>
        <dsp:cNvPr id="0" name=""/>
        <dsp:cNvSpPr/>
      </dsp:nvSpPr>
      <dsp:spPr>
        <a:xfrm>
          <a:off x="0" y="22729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TGT : Target Corporation</a:t>
          </a:r>
        </a:p>
      </dsp:txBody>
      <dsp:txXfrm>
        <a:off x="19191" y="2292127"/>
        <a:ext cx="3522864" cy="354738"/>
      </dsp:txXfrm>
    </dsp:sp>
    <dsp:sp modelId="{81A521FB-C988-479E-AF3E-D2EE1F8F8872}">
      <dsp:nvSpPr>
        <dsp:cNvPr id="0" name=""/>
        <dsp:cNvSpPr/>
      </dsp:nvSpPr>
      <dsp:spPr>
        <a:xfrm>
          <a:off x="0" y="27121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 : Visa Inc</a:t>
          </a:r>
        </a:p>
      </dsp:txBody>
      <dsp:txXfrm>
        <a:off x="19191" y="2731327"/>
        <a:ext cx="3522864" cy="354738"/>
      </dsp:txXfrm>
    </dsp:sp>
    <dsp:sp modelId="{6AA71A03-0BC4-4BA4-96D4-F7B3672C1503}">
      <dsp:nvSpPr>
        <dsp:cNvPr id="0" name=""/>
        <dsp:cNvSpPr/>
      </dsp:nvSpPr>
      <dsp:spPr>
        <a:xfrm>
          <a:off x="0" y="31513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WMT : Walmart Inc</a:t>
          </a:r>
        </a:p>
      </dsp:txBody>
      <dsp:txXfrm>
        <a:off x="19191" y="3170527"/>
        <a:ext cx="3522864" cy="354738"/>
      </dsp:txXfrm>
    </dsp:sp>
    <dsp:sp modelId="{DA7001CB-E8F9-4D0A-8417-01195D85E952}">
      <dsp:nvSpPr>
        <dsp:cNvPr id="0" name=""/>
        <dsp:cNvSpPr/>
      </dsp:nvSpPr>
      <dsp:spPr>
        <a:xfrm>
          <a:off x="0" y="35905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CRM : Salesforce.com, Inc.</a:t>
          </a:r>
        </a:p>
      </dsp:txBody>
      <dsp:txXfrm>
        <a:off x="19191" y="3609727"/>
        <a:ext cx="3522864" cy="354738"/>
      </dsp:txXfrm>
    </dsp:sp>
    <dsp:sp modelId="{B74A7E72-C119-4166-BA07-7A4CB465F7CA}">
      <dsp:nvSpPr>
        <dsp:cNvPr id="0" name=""/>
        <dsp:cNvSpPr/>
      </dsp:nvSpPr>
      <dsp:spPr>
        <a:xfrm>
          <a:off x="0" y="4029736"/>
          <a:ext cx="3561246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BLK : BlackRock, Inc</a:t>
          </a:r>
        </a:p>
      </dsp:txBody>
      <dsp:txXfrm>
        <a:off x="19191" y="4048927"/>
        <a:ext cx="3522864" cy="354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A9FCF-4C15-4254-826A-1F091FBCB2E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2E787-F86F-464D-83BD-4F53AE94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22CA880-E467-48B7-830F-269212307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EDF55-662C-38BD-291A-A03DF4E40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72" b="35678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D61B8-8390-F5B3-09BD-66D6B4C6B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83" y="1476683"/>
            <a:ext cx="5064117" cy="3904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CISC 5352: Machine Learning - Finance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7788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22C004C-BE46-3FFE-3701-CF25E380B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862" y="1012727"/>
            <a:ext cx="4804104" cy="48472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Machine Learning Enhanced Pair Trading Strategy</a:t>
            </a:r>
          </a:p>
          <a:p>
            <a:endParaRPr lang="en-US" sz="3000" b="1" dirty="0">
              <a:solidFill>
                <a:srgbClr val="FFFFFF"/>
              </a:solidFill>
            </a:endParaRPr>
          </a:p>
          <a:p>
            <a:endParaRPr lang="en-US" sz="3000" b="1" dirty="0">
              <a:solidFill>
                <a:srgbClr val="FFFFFF"/>
              </a:solidFill>
            </a:endParaRPr>
          </a:p>
          <a:p>
            <a:endParaRPr lang="en-US" sz="3000" b="1" dirty="0">
              <a:solidFill>
                <a:srgbClr val="FFFFFF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Arna Sadia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Manali Chordia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Tipu Sultan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Rajeshwar Vempaty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4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E94B92-8962-C2EF-58CB-5AD8C7B51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1" y="840874"/>
            <a:ext cx="10414868" cy="51762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CB9019-1EFC-6983-9E55-DA1ECDF9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61091"/>
            <a:ext cx="5930818" cy="484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LSTM Network – Training Progress</a:t>
            </a:r>
          </a:p>
        </p:txBody>
      </p:sp>
    </p:spTree>
    <p:extLst>
      <p:ext uri="{BB962C8B-B14F-4D97-AF65-F5344CB8AC3E}">
        <p14:creationId xmlns:p14="http://schemas.microsoft.com/office/powerpoint/2010/main" val="280363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3D5AFC-2D51-7C43-ECB8-7576E37C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06" y="213558"/>
            <a:ext cx="3846378" cy="5424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/>
              <a:t>Forecasting - Test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FCCFD-A313-8E86-CF1A-2EE9D7738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96" y="1424916"/>
            <a:ext cx="6997019" cy="4008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C53330-C327-4FA0-4A85-5D61F4A5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85" y="2335111"/>
            <a:ext cx="4278999" cy="2187778"/>
          </a:xfr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800" dirty="0"/>
              <a:t>Using the trained model, we predict/forecast on the unknow cumulativePL for 100 days.</a:t>
            </a:r>
          </a:p>
          <a:p>
            <a:pPr marL="285750" indent="-285750"/>
            <a:r>
              <a:rPr lang="en-US" sz="1800" dirty="0"/>
              <a:t>Plot shows the forecasted values for a period of 100 days along with trained data. </a:t>
            </a:r>
          </a:p>
        </p:txBody>
      </p:sp>
    </p:spTree>
    <p:extLst>
      <p:ext uri="{BB962C8B-B14F-4D97-AF65-F5344CB8AC3E}">
        <p14:creationId xmlns:p14="http://schemas.microsoft.com/office/powerpoint/2010/main" val="391908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8942202-A8EB-6FEB-F6B2-652E5D623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52" y="1245854"/>
            <a:ext cx="7656738" cy="4366291"/>
          </a:xfr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AE3E84-0AC8-0ED1-6C17-20411D6696ED}"/>
              </a:ext>
            </a:extLst>
          </p:cNvPr>
          <p:cNvSpPr txBox="1">
            <a:spLocks/>
          </p:cNvSpPr>
          <p:nvPr/>
        </p:nvSpPr>
        <p:spPr>
          <a:xfrm>
            <a:off x="519143" y="1375873"/>
            <a:ext cx="3629086" cy="364561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The plot shows how did our basic LSTM model forecasted/predicted the test dataset.</a:t>
            </a:r>
          </a:p>
          <a:p>
            <a:pPr marL="285750" indent="-285750"/>
            <a:r>
              <a:rPr lang="en-US" sz="1800" b="1" dirty="0"/>
              <a:t>Test RMSE: 0.1342</a:t>
            </a:r>
          </a:p>
          <a:p>
            <a:pPr marL="285750" indent="-285750"/>
            <a:r>
              <a:rPr lang="en-US" sz="1800" dirty="0"/>
              <a:t>Model forecasted good but can still perform better, for this we will hyper-tune the parameters and then train our model with best parameters.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2CE9F5-2E68-FEB4-12A6-65832F86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66" y="226551"/>
            <a:ext cx="6825553" cy="53053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/>
              <a:t>Comparing Forecasted &amp;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7368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51967D6-B467-C53C-4CCD-5E6C794A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540" y="835269"/>
            <a:ext cx="5643923" cy="54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35CBE-6A14-7F81-A90A-76D006C8E2A8}"/>
              </a:ext>
            </a:extLst>
          </p:cNvPr>
          <p:cNvSpPr txBox="1"/>
          <p:nvPr/>
        </p:nvSpPr>
        <p:spPr>
          <a:xfrm>
            <a:off x="836262" y="2368345"/>
            <a:ext cx="508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Parameters:</a:t>
            </a:r>
          </a:p>
          <a:p>
            <a:r>
              <a:rPr lang="en-US" dirty="0"/>
              <a:t>1. Hidden Units Options 	[20, 50, 100]</a:t>
            </a:r>
          </a:p>
          <a:p>
            <a:r>
              <a:rPr lang="en-US" dirty="0"/>
              <a:t>2. Learning Rate Options 	[0.01, 0.005, 0.001]</a:t>
            </a:r>
          </a:p>
          <a:p>
            <a:r>
              <a:rPr lang="en-US" dirty="0"/>
              <a:t>3. Epoch Options		[10, 20, 30]</a:t>
            </a:r>
          </a:p>
          <a:p>
            <a:r>
              <a:rPr lang="en-US" dirty="0"/>
              <a:t>4. Batch Size Options	[1, 2, 8]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38B559-127B-89C6-3830-59F7F514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5" y="214290"/>
            <a:ext cx="7414855" cy="5336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/>
              <a:t>LSTM Network : Hyper Tuned (Linear Regression)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0C299-E544-1CBD-3015-A823DBD6683F}"/>
              </a:ext>
            </a:extLst>
          </p:cNvPr>
          <p:cNvSpPr txBox="1"/>
          <p:nvPr/>
        </p:nvSpPr>
        <p:spPr>
          <a:xfrm>
            <a:off x="628537" y="1547446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LSTM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Passing the hyper parameters</a:t>
            </a:r>
          </a:p>
        </p:txBody>
      </p:sp>
    </p:spTree>
    <p:extLst>
      <p:ext uri="{BB962C8B-B14F-4D97-AF65-F5344CB8AC3E}">
        <p14:creationId xmlns:p14="http://schemas.microsoft.com/office/powerpoint/2010/main" val="425419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28E2CA-2F0F-3CEB-A5FC-340B8FA6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1307"/>
            <a:ext cx="8988650" cy="551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LSTM Hyper tuned – Train Data (Linear Regression)</a:t>
            </a:r>
          </a:p>
        </p:txBody>
      </p:sp>
      <p:pic>
        <p:nvPicPr>
          <p:cNvPr id="7" name="Picture 6" descr="A graph of a training and training&#10;&#10;Description automatically generated with medium confidence">
            <a:extLst>
              <a:ext uri="{FF2B5EF4-FFF2-40B4-BE49-F238E27FC236}">
                <a16:creationId xmlns:a16="http://schemas.microsoft.com/office/drawing/2014/main" id="{29A69F23-18B5-E115-F85F-7E7207F0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71" y="1276166"/>
            <a:ext cx="7950364" cy="485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DCFD79-4191-F478-005B-419122AA8B15}"/>
              </a:ext>
            </a:extLst>
          </p:cNvPr>
          <p:cNvSpPr txBox="1">
            <a:spLocks/>
          </p:cNvSpPr>
          <p:nvPr/>
        </p:nvSpPr>
        <p:spPr>
          <a:xfrm>
            <a:off x="548640" y="1633101"/>
            <a:ext cx="3108959" cy="331321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Using the model trained with best parameters, we predict on the train dataset.</a:t>
            </a:r>
          </a:p>
          <a:p>
            <a:pPr marL="285750" indent="-285750"/>
            <a:r>
              <a:rPr lang="en-US" sz="1800" dirty="0"/>
              <a:t>Plot shows how our hyper tuned model predicted the training dataset.</a:t>
            </a:r>
          </a:p>
          <a:p>
            <a:pPr marL="285750" indent="-285750"/>
            <a:r>
              <a:rPr lang="en-US" sz="1800" b="1" dirty="0"/>
              <a:t>Train RMSE : 0.0132</a:t>
            </a:r>
          </a:p>
        </p:txBody>
      </p:sp>
    </p:spTree>
    <p:extLst>
      <p:ext uri="{BB962C8B-B14F-4D97-AF65-F5344CB8AC3E}">
        <p14:creationId xmlns:p14="http://schemas.microsoft.com/office/powerpoint/2010/main" val="87971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24E3C153-B089-2A36-D599-47E9CF55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60" y="957002"/>
            <a:ext cx="8633640" cy="520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232D70-9E82-19B2-F2A0-5E5017E0390A}"/>
              </a:ext>
            </a:extLst>
          </p:cNvPr>
          <p:cNvSpPr txBox="1">
            <a:spLocks/>
          </p:cNvSpPr>
          <p:nvPr/>
        </p:nvSpPr>
        <p:spPr>
          <a:xfrm>
            <a:off x="618762" y="1903021"/>
            <a:ext cx="2773367" cy="29808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Predicting on Test data using hyper-tuned model.</a:t>
            </a:r>
          </a:p>
          <a:p>
            <a:pPr marL="285750" indent="-285750"/>
            <a:r>
              <a:rPr lang="en-US" sz="1800" dirty="0"/>
              <a:t>Looking at the plot, model performed better than basic LSTM.</a:t>
            </a:r>
          </a:p>
          <a:p>
            <a:pPr marL="285750" indent="-285750"/>
            <a:r>
              <a:rPr lang="en-US" sz="1800" b="1" dirty="0"/>
              <a:t>Test RMSE: 0.01075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84F206-1312-2B27-912B-C1AB579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04" y="182610"/>
            <a:ext cx="8751380" cy="513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LSTM Hyper Tuned – Test Data (Linear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303553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FA52109-0FA2-FBDF-64BA-BFD246066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41" y="1271741"/>
            <a:ext cx="6642369" cy="4029075"/>
          </a:xfr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C10259-E430-6ABA-4941-D9AC6176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271514"/>
            <a:ext cx="6825554" cy="505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Cumulative Profit Loss -  Polynomial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F6063-E491-CAC5-3D51-0CA370E9A0EB}"/>
              </a:ext>
            </a:extLst>
          </p:cNvPr>
          <p:cNvSpPr txBox="1"/>
          <p:nvPr/>
        </p:nvSpPr>
        <p:spPr>
          <a:xfrm>
            <a:off x="739590" y="2270615"/>
            <a:ext cx="3932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shows the Cumulative Profit Loss for JPM and BLK, calculated through Polynomial Regression.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ranges from </a:t>
            </a:r>
            <a:r>
              <a:rPr lang="en-US" b="1" dirty="0"/>
              <a:t>10% to -10% </a:t>
            </a:r>
            <a:r>
              <a:rPr lang="en-US" dirty="0"/>
              <a:t>through the period.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3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4933EA-4582-1CA1-A393-17603FED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61091"/>
            <a:ext cx="6741981" cy="484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LSTM Network – Polynomial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DAC5B4-093F-AF37-7817-9DB288E9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39" y="1229755"/>
            <a:ext cx="4321731" cy="1318823"/>
          </a:xfr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800" dirty="0"/>
              <a:t>Define LSTM Network.</a:t>
            </a:r>
          </a:p>
          <a:p>
            <a:pPr marL="285750" indent="-285750"/>
            <a:r>
              <a:rPr lang="en-US" sz="1800" dirty="0"/>
              <a:t>Pass the parameters.</a:t>
            </a:r>
          </a:p>
          <a:p>
            <a:pPr marL="285750" indent="-285750"/>
            <a:r>
              <a:rPr lang="en-US" sz="1800" dirty="0"/>
              <a:t>Train the model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96C9CDE-1138-225B-B711-C2243A421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01" y="963052"/>
            <a:ext cx="5854700" cy="4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E39986F-334A-99F7-F715-AA4ED0A5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08" y="249661"/>
            <a:ext cx="7816522" cy="4845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/>
              <a:t>LSTM Network – Training Progress (Polynomial)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7764260-2F6C-1C56-0344-A2683EC0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59" y="1009088"/>
            <a:ext cx="9362682" cy="48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9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3D5AFC-2D51-7C43-ECB8-7576E37C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06" y="213558"/>
            <a:ext cx="5753363" cy="5424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Forecasting (Polynomial)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C53330-C327-4FA0-4A85-5D61F4A5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06" y="2087793"/>
            <a:ext cx="3610405" cy="2520177"/>
          </a:xfr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800" dirty="0"/>
              <a:t>Using the trained model, we predict/forecast on the unknow cumulativePL for 100 days.</a:t>
            </a:r>
          </a:p>
          <a:p>
            <a:pPr marL="285750" indent="-285750"/>
            <a:r>
              <a:rPr lang="en-US" sz="1800" dirty="0"/>
              <a:t>Plot shows the forecasted values for a period of 100 days along with trained data. </a:t>
            </a:r>
          </a:p>
        </p:txBody>
      </p:sp>
      <p:pic>
        <p:nvPicPr>
          <p:cNvPr id="3" name="Picture 2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3130362F-3FA0-936E-C750-852D850AB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84" y="1229031"/>
            <a:ext cx="7344043" cy="4237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16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1BCF-E251-B429-89C4-A4408657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2" y="707922"/>
            <a:ext cx="1614456" cy="60314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Process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A0408F5-B953-A412-A963-FA15201ED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284304"/>
              </p:ext>
            </p:extLst>
          </p:nvPr>
        </p:nvGraphicFramePr>
        <p:xfrm>
          <a:off x="548641" y="1311070"/>
          <a:ext cx="10995025" cy="495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63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AE3E84-0AC8-0ED1-6C17-20411D6696ED}"/>
              </a:ext>
            </a:extLst>
          </p:cNvPr>
          <p:cNvSpPr txBox="1">
            <a:spLocks/>
          </p:cNvSpPr>
          <p:nvPr/>
        </p:nvSpPr>
        <p:spPr>
          <a:xfrm>
            <a:off x="519143" y="1375873"/>
            <a:ext cx="3629086" cy="410625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The plot shows how did our basic LSTM model forecasted/predicted the test dataset.</a:t>
            </a:r>
          </a:p>
          <a:p>
            <a:pPr marL="285750" indent="-285750"/>
            <a:r>
              <a:rPr lang="en-US" sz="1800" dirty="0"/>
              <a:t>Model has forecasted poorly.</a:t>
            </a:r>
          </a:p>
          <a:p>
            <a:pPr marL="285750" indent="-285750"/>
            <a:r>
              <a:rPr lang="en-US" sz="1800" b="1" dirty="0"/>
              <a:t>Test RMSE: 0.1826</a:t>
            </a:r>
          </a:p>
          <a:p>
            <a:pPr marL="285750" indent="-285750"/>
            <a:r>
              <a:rPr lang="en-US" sz="1800" dirty="0"/>
              <a:t>Model forecasted good but can still perform better, for this we will hyper-tune the parameters and then train our model with best parameters.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2CE9F5-2E68-FEB4-12A6-65832F86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66" y="226551"/>
            <a:ext cx="6825553" cy="53053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/>
              <a:t>Comparing Forecasted &amp; Actual Test Data</a:t>
            </a:r>
          </a:p>
        </p:txBody>
      </p:sp>
      <p:pic>
        <p:nvPicPr>
          <p:cNvPr id="8" name="Picture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F69EFE3-5409-89D8-E682-689DBEB29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29" y="1117013"/>
            <a:ext cx="7812460" cy="4623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324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D75343-D7C7-A036-BF4D-36B072BF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42" y="179306"/>
            <a:ext cx="7045834" cy="5336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/>
              <a:t>LSTM Network : Hyper Tuned (Polynomial)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CBB2D-6F89-E626-48AC-448BC0450A39}"/>
              </a:ext>
            </a:extLst>
          </p:cNvPr>
          <p:cNvSpPr txBox="1"/>
          <p:nvPr/>
        </p:nvSpPr>
        <p:spPr>
          <a:xfrm>
            <a:off x="688257" y="1111045"/>
            <a:ext cx="508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Parameters:</a:t>
            </a:r>
          </a:p>
          <a:p>
            <a:r>
              <a:rPr lang="en-US" dirty="0"/>
              <a:t>1. Hidden Units Options 	[20, 50, 100]</a:t>
            </a:r>
          </a:p>
          <a:p>
            <a:r>
              <a:rPr lang="en-US" dirty="0"/>
              <a:t>2. Learning Rate Options 	[0.01, 0.005, 0.001]</a:t>
            </a:r>
          </a:p>
          <a:p>
            <a:r>
              <a:rPr lang="en-US" dirty="0"/>
              <a:t>3. Epoch Options		[10, 20, 30]</a:t>
            </a:r>
          </a:p>
          <a:p>
            <a:r>
              <a:rPr lang="en-US" dirty="0"/>
              <a:t>4. Batch Size Options	[1, 2, 8]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64352-1FBB-4CFB-4EF8-AF7412B49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13001"/>
            <a:ext cx="5643923" cy="54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03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28E2CA-2F0F-3CEB-A5FC-340B8FA6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1307"/>
            <a:ext cx="8988650" cy="551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LSTM Hyper tuned – Train Data (Polynomial)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DCFD79-4191-F478-005B-419122AA8B15}"/>
              </a:ext>
            </a:extLst>
          </p:cNvPr>
          <p:cNvSpPr txBox="1">
            <a:spLocks/>
          </p:cNvSpPr>
          <p:nvPr/>
        </p:nvSpPr>
        <p:spPr>
          <a:xfrm>
            <a:off x="548640" y="824681"/>
            <a:ext cx="3108959" cy="526144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b="1" dirty="0"/>
              <a:t>Best Parameters: </a:t>
            </a:r>
          </a:p>
          <a:p>
            <a:pPr marL="560070" lvl="1" indent="-285750">
              <a:lnSpc>
                <a:spcPct val="100000"/>
              </a:lnSpc>
            </a:pPr>
            <a:r>
              <a:rPr lang="en-US" sz="1600" dirty="0"/>
              <a:t>Best hidden units: 50</a:t>
            </a:r>
          </a:p>
          <a:p>
            <a:pPr marL="560070" lvl="1" indent="-285750">
              <a:lnSpc>
                <a:spcPct val="100000"/>
              </a:lnSpc>
            </a:pPr>
            <a:r>
              <a:rPr lang="en-US" sz="1600" dirty="0"/>
              <a:t>Best learning rate: 0.010000</a:t>
            </a:r>
          </a:p>
          <a:p>
            <a:pPr marL="560070" lvl="1" indent="-285750">
              <a:lnSpc>
                <a:spcPct val="100000"/>
              </a:lnSpc>
            </a:pPr>
            <a:r>
              <a:rPr lang="en-US" sz="1600" dirty="0"/>
              <a:t>Best epochs: 20</a:t>
            </a:r>
          </a:p>
          <a:p>
            <a:pPr marL="560070" lvl="1" indent="-285750">
              <a:lnSpc>
                <a:spcPct val="100000"/>
              </a:lnSpc>
            </a:pPr>
            <a:r>
              <a:rPr lang="en-US" sz="1600" dirty="0"/>
              <a:t>Best mini-batch size: 1</a:t>
            </a:r>
          </a:p>
          <a:p>
            <a:pPr marL="285750" indent="-285750"/>
            <a:r>
              <a:rPr lang="en-US" sz="1800" dirty="0"/>
              <a:t>Using the model trained with best parameters, we predict on the train dataset.</a:t>
            </a:r>
          </a:p>
          <a:p>
            <a:pPr marL="285750" indent="-285750"/>
            <a:r>
              <a:rPr lang="en-US" sz="1800" dirty="0"/>
              <a:t>Plot shows how our </a:t>
            </a:r>
            <a:r>
              <a:rPr lang="en-US" sz="1800" dirty="0" err="1"/>
              <a:t>hypertuned</a:t>
            </a:r>
            <a:r>
              <a:rPr lang="en-US" sz="1800" dirty="0"/>
              <a:t> model predicted the training dataset.</a:t>
            </a:r>
          </a:p>
          <a:p>
            <a:pPr marL="285750" indent="-285750"/>
            <a:r>
              <a:rPr lang="en-US" sz="1800" b="1" dirty="0"/>
              <a:t>Train RMSE : 0.012598</a:t>
            </a:r>
          </a:p>
        </p:txBody>
      </p:sp>
      <p:pic>
        <p:nvPicPr>
          <p:cNvPr id="3" name="Picture 2" descr="A graph of a training and training&#10;&#10;Description automatically generated">
            <a:extLst>
              <a:ext uri="{FF2B5EF4-FFF2-40B4-BE49-F238E27FC236}">
                <a16:creationId xmlns:a16="http://schemas.microsoft.com/office/drawing/2014/main" id="{DF48AAB2-5D6D-BFD3-3204-9043B895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18" y="1085959"/>
            <a:ext cx="7762932" cy="4686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273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232D70-9E82-19B2-F2A0-5E5017E0390A}"/>
              </a:ext>
            </a:extLst>
          </p:cNvPr>
          <p:cNvSpPr txBox="1">
            <a:spLocks/>
          </p:cNvSpPr>
          <p:nvPr/>
        </p:nvSpPr>
        <p:spPr>
          <a:xfrm>
            <a:off x="469199" y="1938592"/>
            <a:ext cx="2773367" cy="29808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Predicting on Test data using hyper-tuned model.</a:t>
            </a:r>
          </a:p>
          <a:p>
            <a:pPr marL="285750" indent="-285750"/>
            <a:r>
              <a:rPr lang="en-US" sz="1800" dirty="0"/>
              <a:t>Looking at the plot, model performed better than basic LSTM.</a:t>
            </a:r>
          </a:p>
          <a:p>
            <a:pPr marL="285750" indent="-285750"/>
            <a:r>
              <a:rPr lang="en-US" sz="1800" b="1" dirty="0"/>
              <a:t>Test RMSE: 0.009162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84F206-1312-2B27-912B-C1AB579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04" y="271100"/>
            <a:ext cx="8751380" cy="513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LSTM Hyper Tuned – Test Data (Polynomial)</a:t>
            </a:r>
          </a:p>
        </p:txBody>
      </p:sp>
      <p:pic>
        <p:nvPicPr>
          <p:cNvPr id="3" name="Picture 2" descr="A graph of a test result&#10;&#10;Description automatically generated with medium confidence">
            <a:extLst>
              <a:ext uri="{FF2B5EF4-FFF2-40B4-BE49-F238E27FC236}">
                <a16:creationId xmlns:a16="http://schemas.microsoft.com/office/drawing/2014/main" id="{B632B63D-5BA0-879E-8E97-BC8F88D09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29" y="1021354"/>
            <a:ext cx="8573729" cy="4815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52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4FF303-9384-156F-A7D4-F050F21F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34" y="236810"/>
            <a:ext cx="1768756" cy="513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686D7-29E2-7139-7C50-9A24531A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77" y="1982666"/>
            <a:ext cx="70104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C0A28-2A08-B2E1-6BA2-B13B7A0DD8E4}"/>
              </a:ext>
            </a:extLst>
          </p:cNvPr>
          <p:cNvSpPr txBox="1"/>
          <p:nvPr/>
        </p:nvSpPr>
        <p:spPr>
          <a:xfrm>
            <a:off x="685800" y="1749244"/>
            <a:ext cx="3490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outcome of the results, we can see that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– Hyper Tuned model performed better for Linear &amp; Polynomial Regression Cumulative P&amp;L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Cumulative P&amp;L – Polynomial got better results with a </a:t>
            </a:r>
            <a:r>
              <a:rPr lang="en-US" b="1" dirty="0"/>
              <a:t>RMSE of 0.009</a:t>
            </a:r>
          </a:p>
        </p:txBody>
      </p:sp>
    </p:spTree>
    <p:extLst>
      <p:ext uri="{BB962C8B-B14F-4D97-AF65-F5344CB8AC3E}">
        <p14:creationId xmlns:p14="http://schemas.microsoft.com/office/powerpoint/2010/main" val="96305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F0DFE-C088-7DFA-441D-9E745D0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33" y="236810"/>
            <a:ext cx="2752105" cy="513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BBAE4-D93C-9ADC-0FF4-085A6163A9ED}"/>
              </a:ext>
            </a:extLst>
          </p:cNvPr>
          <p:cNvSpPr txBox="1"/>
          <p:nvPr/>
        </p:nvSpPr>
        <p:spPr>
          <a:xfrm>
            <a:off x="551533" y="1071716"/>
            <a:ext cx="10707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calculated Cumulative Profit &amp; Loss of two pairs of stock using two different regression’s by giving a sliding window for 60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the Cumulative P&amp;L with Basic LSTM, didn’t get better prediction on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Retrained the Cumulative P&amp;L by passing Hyper parameters It significantly enhanced the performance on the test data.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B01A9-C01B-418C-E124-4DF7100A2CA0}"/>
              </a:ext>
            </a:extLst>
          </p:cNvPr>
          <p:cNvSpPr txBox="1"/>
          <p:nvPr/>
        </p:nvSpPr>
        <p:spPr>
          <a:xfrm>
            <a:off x="766916" y="3578942"/>
            <a:ext cx="1011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Future-work: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try to implement a pair trading strategy of the cumulative P&amp;L which our best model predicted. </a:t>
            </a:r>
          </a:p>
        </p:txBody>
      </p:sp>
    </p:spTree>
    <p:extLst>
      <p:ext uri="{BB962C8B-B14F-4D97-AF65-F5344CB8AC3E}">
        <p14:creationId xmlns:p14="http://schemas.microsoft.com/office/powerpoint/2010/main" val="231323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9801-9C32-71E8-A97B-9B582DF9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8" y="222558"/>
            <a:ext cx="2834642" cy="622185"/>
          </a:xfrm>
        </p:spPr>
        <p:txBody>
          <a:bodyPr anchor="ctr">
            <a:normAutofit fontScale="90000"/>
          </a:bodyPr>
          <a:lstStyle/>
          <a:p>
            <a:r>
              <a:rPr lang="en-US" sz="2800" dirty="0"/>
              <a:t>Data Preparation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93E1F-62FB-4160-F0C6-B2A1098B8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928349"/>
              </p:ext>
            </p:extLst>
          </p:nvPr>
        </p:nvGraphicFramePr>
        <p:xfrm>
          <a:off x="548638" y="1769039"/>
          <a:ext cx="3561246" cy="4499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04704D-C5F9-2323-8EE5-4C9007F203D9}"/>
              </a:ext>
            </a:extLst>
          </p:cNvPr>
          <p:cNvSpPr txBox="1"/>
          <p:nvPr/>
        </p:nvSpPr>
        <p:spPr>
          <a:xfrm>
            <a:off x="548638" y="6390968"/>
            <a:ext cx="840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List of stocks selected, downloaded historical data for 2 years starting from </a:t>
            </a:r>
            <a:r>
              <a:rPr lang="en-US" sz="1400" b="1" dirty="0"/>
              <a:t>09/19/2021 to 09/20/2023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1D289430-AD17-4B32-14DE-B4A5CA204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202120"/>
              </p:ext>
            </p:extLst>
          </p:nvPr>
        </p:nvGraphicFramePr>
        <p:xfrm>
          <a:off x="4344626" y="1870591"/>
          <a:ext cx="7474984" cy="4296688"/>
        </p:xfrm>
        <a:graphic>
          <a:graphicData uri="http://schemas.openxmlformats.org/drawingml/2006/table">
            <a:tbl>
              <a:tblPr/>
              <a:tblGrid>
                <a:gridCol w="793434">
                  <a:extLst>
                    <a:ext uri="{9D8B030D-6E8A-4147-A177-3AD203B41FA5}">
                      <a16:colId xmlns:a16="http://schemas.microsoft.com/office/drawing/2014/main" val="1524020415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2882148293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3235665385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1397762182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512720467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3481550029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3201154795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2951861416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3437733834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1927557029"/>
                    </a:ext>
                  </a:extLst>
                </a:gridCol>
                <a:gridCol w="668155">
                  <a:extLst>
                    <a:ext uri="{9D8B030D-6E8A-4147-A177-3AD203B41FA5}">
                      <a16:colId xmlns:a16="http://schemas.microsoft.com/office/drawing/2014/main" val="3325633466"/>
                    </a:ext>
                  </a:extLst>
                </a:gridCol>
              </a:tblGrid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796516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9/21/2021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522489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9/22/2021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292141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9/23/2021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33973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9/24/2021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010348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9/27/2021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279.68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028063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9/28/2021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860.57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387551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9/29/2021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856.57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482410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9/30/2021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1362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841.89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42411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10/4/2021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825.56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07227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10/5/2021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169859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10/6/2021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837.55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33195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10/7/2021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842.35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86363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10/8/2021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144106"/>
                  </a:ext>
                </a:extLst>
              </a:tr>
              <a:tr h="268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10/11/2021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7691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0A8660-A8DC-51AD-4C77-D7E2C42C9A80}"/>
              </a:ext>
            </a:extLst>
          </p:cNvPr>
          <p:cNvSpPr txBox="1"/>
          <p:nvPr/>
        </p:nvSpPr>
        <p:spPr>
          <a:xfrm>
            <a:off x="548638" y="1122225"/>
            <a:ext cx="1108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Stock prices</a:t>
            </a:r>
          </a:p>
        </p:txBody>
      </p:sp>
    </p:spTree>
    <p:extLst>
      <p:ext uri="{BB962C8B-B14F-4D97-AF65-F5344CB8AC3E}">
        <p14:creationId xmlns:p14="http://schemas.microsoft.com/office/powerpoint/2010/main" val="129855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6A82B2-8DCF-E5B6-78FF-B443DE89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29" y="126458"/>
            <a:ext cx="2460032" cy="7743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Pair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9B69-6CC0-97AB-597F-5C67E8B5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01" y="2257397"/>
            <a:ext cx="4377322" cy="2343206"/>
          </a:xfr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800" dirty="0"/>
              <a:t>Calculate Stock Returns</a:t>
            </a:r>
          </a:p>
          <a:p>
            <a:pPr marL="285750" indent="-285750"/>
            <a:r>
              <a:rPr lang="en-US" sz="1800" dirty="0"/>
              <a:t>Calculate Correlation for all the Stock returns and create a heatmap</a:t>
            </a:r>
          </a:p>
          <a:p>
            <a:pPr marL="285750" indent="-285750"/>
            <a:r>
              <a:rPr lang="en-US" sz="1800" dirty="0"/>
              <a:t>Identify highest correlation pair.</a:t>
            </a:r>
          </a:p>
          <a:p>
            <a:pPr marL="560070" lvl="1" indent="-285750"/>
            <a:r>
              <a:rPr lang="en-US" sz="1600" dirty="0"/>
              <a:t>The highest correlation in returns is </a:t>
            </a:r>
            <a:r>
              <a:rPr lang="en-US" sz="1600" b="1" dirty="0"/>
              <a:t>0.666815 between JPM and BLK</a:t>
            </a:r>
            <a:r>
              <a:rPr lang="en-US" sz="1600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43CC-63BB-378D-3676-CF623F481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30" y="1276162"/>
            <a:ext cx="8669905" cy="4181423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12/13/2023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B8406-E9A1-AD0A-F8E1-BB85DA6A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113367"/>
            <a:ext cx="5867860" cy="43559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76490-5547-C901-9B95-575D42E6D7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6784"/>
            <a:ext cx="5870448" cy="4352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D0B3D4-87AC-A324-89B3-BA5BF1FB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19" y="232239"/>
            <a:ext cx="6349691" cy="524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JPM &amp; BLK – Returns &amp; Closing Price</a:t>
            </a:r>
          </a:p>
        </p:txBody>
      </p:sp>
    </p:spTree>
    <p:extLst>
      <p:ext uri="{BB962C8B-B14F-4D97-AF65-F5344CB8AC3E}">
        <p14:creationId xmlns:p14="http://schemas.microsoft.com/office/powerpoint/2010/main" val="304442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46E9F2-7735-2D00-6F45-53ABC83C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19" y="232239"/>
            <a:ext cx="6349691" cy="524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Sliding Window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19AD0-F03D-E46B-7995-DC8EDC08F980}"/>
              </a:ext>
            </a:extLst>
          </p:cNvPr>
          <p:cNvSpPr txBox="1"/>
          <p:nvPr/>
        </p:nvSpPr>
        <p:spPr>
          <a:xfrm>
            <a:off x="572219" y="1720839"/>
            <a:ext cx="5329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Extract stock price data for JPM and BLK from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Set the window size M to 60. This means each window will include 60 data points (e.g., 60 days of stock prices).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Initialize vectors alpha, beta, and residuals to store the coefficients and residuals of the regression for each window.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Regression on returns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Calculate Residuals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Calculate Cumulative P&amp;L, by summing up residuals.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1846120-EE6D-9FC0-E65D-416CD92E1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11" y="804862"/>
            <a:ext cx="3724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6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6782B-C558-1ECC-FBBF-16D517129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484" y="1414462"/>
            <a:ext cx="6180967" cy="4029075"/>
          </a:xfr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82A38-9E56-B471-7F27-0F404A66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71" y="271514"/>
            <a:ext cx="6825554" cy="5052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/>
              <a:t>Cumulative Profit Loss - 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6FFE1-CBFE-CDFB-D5F1-BCBB5F36019E}"/>
              </a:ext>
            </a:extLst>
          </p:cNvPr>
          <p:cNvSpPr txBox="1"/>
          <p:nvPr/>
        </p:nvSpPr>
        <p:spPr>
          <a:xfrm>
            <a:off x="743187" y="2551836"/>
            <a:ext cx="3932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shows the Cumulative Profit &amp; Loss for JPM and BLK, calculated through </a:t>
            </a:r>
            <a:r>
              <a:rPr lang="en-US" b="1" dirty="0"/>
              <a:t>Linear Regression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ranges from 10% to -10% through the period. </a:t>
            </a:r>
          </a:p>
        </p:txBody>
      </p:sp>
    </p:spTree>
    <p:extLst>
      <p:ext uri="{BB962C8B-B14F-4D97-AF65-F5344CB8AC3E}">
        <p14:creationId xmlns:p14="http://schemas.microsoft.com/office/powerpoint/2010/main" val="147607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EEEB56-2244-1FC4-8EEF-CE2B8F64F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252076"/>
            <a:ext cx="5484578" cy="4029075"/>
          </a:xfrm>
          <a:ln>
            <a:solidFill>
              <a:schemeClr val="accent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F6DB61-D644-43E5-96BB-081D26FE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33862"/>
            <a:ext cx="6825554" cy="7743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Alpha &amp; Beta - 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384F41-E87A-253C-FA28-AC91D50A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77" y="1252076"/>
            <a:ext cx="5621495" cy="4029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584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4933EA-4582-1CA1-A393-17603FED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61091"/>
            <a:ext cx="6741981" cy="484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LSTM Network – Basic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DAC5B4-093F-AF37-7817-9DB288E9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067058"/>
            <a:ext cx="4392069" cy="2444259"/>
          </a:xfr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800" dirty="0"/>
              <a:t>Split the cumulative profit loss into </a:t>
            </a:r>
            <a:r>
              <a:rPr lang="en-US" sz="1800" b="1" dirty="0"/>
              <a:t>Train (~344 </a:t>
            </a:r>
            <a:r>
              <a:rPr lang="en-US" sz="1800" b="1" dirty="0" err="1"/>
              <a:t>Obs</a:t>
            </a:r>
            <a:r>
              <a:rPr lang="en-US" sz="1800" b="1" dirty="0"/>
              <a:t>)</a:t>
            </a:r>
            <a:r>
              <a:rPr lang="en-US" sz="1800" dirty="0"/>
              <a:t> and </a:t>
            </a:r>
            <a:r>
              <a:rPr lang="en-US" sz="1800" b="1" dirty="0"/>
              <a:t>Test (~100 </a:t>
            </a:r>
            <a:r>
              <a:rPr lang="en-US" sz="1800" b="1" dirty="0" err="1"/>
              <a:t>Obs</a:t>
            </a:r>
            <a:r>
              <a:rPr lang="en-US" sz="1800" b="1" dirty="0"/>
              <a:t>)</a:t>
            </a:r>
          </a:p>
          <a:p>
            <a:pPr marL="285750" indent="-285750"/>
            <a:r>
              <a:rPr lang="en-US" sz="1800" dirty="0"/>
              <a:t>Reshape the data into row vector.</a:t>
            </a:r>
          </a:p>
          <a:p>
            <a:pPr marL="285750" indent="-285750"/>
            <a:r>
              <a:rPr lang="en-US" sz="1800" dirty="0"/>
              <a:t>Defining LSTM Network Architecture.</a:t>
            </a:r>
          </a:p>
          <a:p>
            <a:pPr marL="285750" indent="-285750"/>
            <a:r>
              <a:rPr lang="en-US" sz="1800" dirty="0"/>
              <a:t>Pass parameters to the LSTM, train the model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5B8ED92-AC54-AFC4-ACE6-443445A5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01" y="963052"/>
            <a:ext cx="5854700" cy="4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12409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412E24"/>
      </a:dk2>
      <a:lt2>
        <a:srgbClr val="E2E8E8"/>
      </a:lt2>
      <a:accent1>
        <a:srgbClr val="D0908C"/>
      </a:accent1>
      <a:accent2>
        <a:srgbClr val="C67290"/>
      </a:accent2>
      <a:accent3>
        <a:srgbClr val="D08CC1"/>
      </a:accent3>
      <a:accent4>
        <a:srgbClr val="B672C6"/>
      </a:accent4>
      <a:accent5>
        <a:srgbClr val="A78CD0"/>
      </a:accent5>
      <a:accent6>
        <a:srgbClr val="7274C6"/>
      </a:accent6>
      <a:hlink>
        <a:srgbClr val="578D90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1195</Words>
  <Application>Microsoft Office PowerPoint</Application>
  <PresentationFormat>Widescreen</PresentationFormat>
  <Paragraphs>312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Amasis MT Pro Medium</vt:lpstr>
      <vt:lpstr>Arial</vt:lpstr>
      <vt:lpstr>Calibri</vt:lpstr>
      <vt:lpstr>Univers Light</vt:lpstr>
      <vt:lpstr>TribuneVTI</vt:lpstr>
      <vt:lpstr>   CISC 5352: Machine Learning - Finance</vt:lpstr>
      <vt:lpstr>Process</vt:lpstr>
      <vt:lpstr>Data Preparation</vt:lpstr>
      <vt:lpstr>Pair Selection</vt:lpstr>
      <vt:lpstr>JPM &amp; BLK – Returns &amp; Closing Price</vt:lpstr>
      <vt:lpstr>Sliding Window</vt:lpstr>
      <vt:lpstr>Cumulative Profit Loss -  Linear Regression</vt:lpstr>
      <vt:lpstr>Alpha &amp; Beta -  Linear Regression</vt:lpstr>
      <vt:lpstr>LSTM Network – Basic</vt:lpstr>
      <vt:lpstr>LSTM Network – Training Progress</vt:lpstr>
      <vt:lpstr>Forecasting - Test Data </vt:lpstr>
      <vt:lpstr>Comparing Forecasted &amp; Actual Test Data</vt:lpstr>
      <vt:lpstr>LSTM Network : Hyper Tuned (Linear Regression)</vt:lpstr>
      <vt:lpstr>LSTM Hyper tuned – Train Data (Linear Regression)</vt:lpstr>
      <vt:lpstr>LSTM Hyper Tuned – Test Data (Linear Regression)</vt:lpstr>
      <vt:lpstr>Cumulative Profit Loss -  Polynomial</vt:lpstr>
      <vt:lpstr>LSTM Network – Polynomial</vt:lpstr>
      <vt:lpstr>LSTM Network – Training Progress (Polynomial)</vt:lpstr>
      <vt:lpstr>Forecasting (Polynomial) </vt:lpstr>
      <vt:lpstr>Comparing Forecasted &amp; Actual Test Data</vt:lpstr>
      <vt:lpstr>LSTM Network : Hyper Tuned (Polynomial)</vt:lpstr>
      <vt:lpstr>LSTM Hyper tuned – Train Data (Polynomial)</vt:lpstr>
      <vt:lpstr>LSTM Hyper Tuned – Test Data (Polynomial)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CISC 5352: Machine Learning - Finance</dc:title>
  <dc:creator>Rajeshwar Sai Anurag Vempaty</dc:creator>
  <cp:lastModifiedBy>Rajeshwar Sai Anurag Vempaty</cp:lastModifiedBy>
  <cp:revision>21</cp:revision>
  <dcterms:created xsi:type="dcterms:W3CDTF">2023-10-19T16:39:03Z</dcterms:created>
  <dcterms:modified xsi:type="dcterms:W3CDTF">2023-12-14T05:07:01Z</dcterms:modified>
</cp:coreProperties>
</file>