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404050" cy="43205400"/>
  <p:notesSz cx="6858000" cy="9144000"/>
  <p:defaultTextStyle>
    <a:defPPr>
      <a:defRPr lang="ko-KR"/>
    </a:defPPr>
    <a:lvl1pPr marL="0" algn="l" defTabSz="4320429" rtl="0" eaLnBrk="1" latinLnBrk="1" hangingPunct="1">
      <a:defRPr sz="8500" kern="1200">
        <a:solidFill>
          <a:schemeClr val="tx1"/>
        </a:solidFill>
        <a:latin typeface="+mn-lt"/>
        <a:ea typeface="+mn-ea"/>
        <a:cs typeface="+mn-cs"/>
      </a:defRPr>
    </a:lvl1pPr>
    <a:lvl2pPr marL="2160215" algn="l" defTabSz="4320429" rtl="0" eaLnBrk="1" latinLnBrk="1" hangingPunct="1">
      <a:defRPr sz="8500" kern="1200">
        <a:solidFill>
          <a:schemeClr val="tx1"/>
        </a:solidFill>
        <a:latin typeface="+mn-lt"/>
        <a:ea typeface="+mn-ea"/>
        <a:cs typeface="+mn-cs"/>
      </a:defRPr>
    </a:lvl2pPr>
    <a:lvl3pPr marL="4320429" algn="l" defTabSz="4320429" rtl="0" eaLnBrk="1" latinLnBrk="1" hangingPunct="1">
      <a:defRPr sz="8500" kern="1200">
        <a:solidFill>
          <a:schemeClr val="tx1"/>
        </a:solidFill>
        <a:latin typeface="+mn-lt"/>
        <a:ea typeface="+mn-ea"/>
        <a:cs typeface="+mn-cs"/>
      </a:defRPr>
    </a:lvl3pPr>
    <a:lvl4pPr marL="6480645" algn="l" defTabSz="4320429" rtl="0" eaLnBrk="1" latinLnBrk="1" hangingPunct="1">
      <a:defRPr sz="8500" kern="1200">
        <a:solidFill>
          <a:schemeClr val="tx1"/>
        </a:solidFill>
        <a:latin typeface="+mn-lt"/>
        <a:ea typeface="+mn-ea"/>
        <a:cs typeface="+mn-cs"/>
      </a:defRPr>
    </a:lvl4pPr>
    <a:lvl5pPr marL="8640860" algn="l" defTabSz="4320429" rtl="0" eaLnBrk="1" latinLnBrk="1" hangingPunct="1">
      <a:defRPr sz="8500" kern="1200">
        <a:solidFill>
          <a:schemeClr val="tx1"/>
        </a:solidFill>
        <a:latin typeface="+mn-lt"/>
        <a:ea typeface="+mn-ea"/>
        <a:cs typeface="+mn-cs"/>
      </a:defRPr>
    </a:lvl5pPr>
    <a:lvl6pPr marL="10801074" algn="l" defTabSz="4320429" rtl="0" eaLnBrk="1" latinLnBrk="1" hangingPunct="1">
      <a:defRPr sz="8500" kern="1200">
        <a:solidFill>
          <a:schemeClr val="tx1"/>
        </a:solidFill>
        <a:latin typeface="+mn-lt"/>
        <a:ea typeface="+mn-ea"/>
        <a:cs typeface="+mn-cs"/>
      </a:defRPr>
    </a:lvl6pPr>
    <a:lvl7pPr marL="12961290" algn="l" defTabSz="4320429" rtl="0" eaLnBrk="1" latinLnBrk="1" hangingPunct="1">
      <a:defRPr sz="8500" kern="1200">
        <a:solidFill>
          <a:schemeClr val="tx1"/>
        </a:solidFill>
        <a:latin typeface="+mn-lt"/>
        <a:ea typeface="+mn-ea"/>
        <a:cs typeface="+mn-cs"/>
      </a:defRPr>
    </a:lvl7pPr>
    <a:lvl8pPr marL="15121504" algn="l" defTabSz="4320429" rtl="0" eaLnBrk="1" latinLnBrk="1" hangingPunct="1">
      <a:defRPr sz="8500" kern="1200">
        <a:solidFill>
          <a:schemeClr val="tx1"/>
        </a:solidFill>
        <a:latin typeface="+mn-lt"/>
        <a:ea typeface="+mn-ea"/>
        <a:cs typeface="+mn-cs"/>
      </a:defRPr>
    </a:lvl8pPr>
    <a:lvl9pPr marL="17281719" algn="l" defTabSz="4320429" rtl="0" eaLnBrk="1" latinLnBrk="1"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608">
          <p15:clr>
            <a:srgbClr val="A4A3A4"/>
          </p15:clr>
        </p15:guide>
        <p15:guide id="2" pos="102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6218"/>
    <a:srgbClr val="C0D6FF"/>
    <a:srgbClr val="EFEFEF"/>
    <a:srgbClr val="006600"/>
    <a:srgbClr val="6B1605"/>
    <a:srgbClr val="00FFFF"/>
    <a:srgbClr val="0099FF"/>
    <a:srgbClr val="FF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보통 스타일 2 - 강조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6D9F66E-5EB9-4882-86FB-DCBF35E3C3E4}" styleName="보통 스타일 4 - 강조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보통 스타일 4 - 강조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보통 스타일 4 - 강조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보통 스타일 4 - 강조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보통 스타일 4 - 강조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보통 스타일 4 - 강조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보통 스타일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8034E78-7F5D-4C2E-B375-FC64B27BC917}" styleName="어두운 스타일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어두운 스타일 1 - 강조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어두운 스타일 1 - 강조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어두운 스타일 1 - 강조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어두운 스타일 1 - 강조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어두운 스타일 1 - 강조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어두운 스타일 1 - 강조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어두운 스타일 2 - 강조 5/강조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테마 스타일 1 - 강조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테마 스타일 1 - 강조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테마 스타일 1 - 강조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테마 스타일 1 - 강조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테마 스타일 1 - 강조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테마 스타일 1 - 강조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테마 스타일 2 - 강조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테마 스타일 2 - 강조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테마 스타일 2 - 강조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테마 스타일 2 - 강조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테마 스타일 2 - 강조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테마 스타일 2 - 강조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밝은 스타일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밝은 스타일 1 - 강조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밝은 스타일 1 - 강조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DA37D80-6434-44D0-A028-1B22A696006F}" styleName="밝은 스타일 3 - 강조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밝은 스타일 3 - 강조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8409" autoAdjust="0"/>
  </p:normalViewPr>
  <p:slideViewPr>
    <p:cSldViewPr>
      <p:cViewPr>
        <p:scale>
          <a:sx n="20" d="100"/>
          <a:sy n="20" d="100"/>
        </p:scale>
        <p:origin x="1424" y="-868"/>
      </p:cViewPr>
      <p:guideLst>
        <p:guide orient="horz" pos="13608"/>
        <p:guide pos="10206"/>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 /><Relationship Id="rId7" Type="http://schemas.openxmlformats.org/officeDocument/2006/relationships/tableStyles" Target="tableStyle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theme" Target="theme/theme1.xml" /><Relationship Id="rId5" Type="http://schemas.openxmlformats.org/officeDocument/2006/relationships/viewProps" Target="viewProps.xml" /><Relationship Id="rId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6F36B6-7BAE-43A4-8741-4322A2A430CD}" type="datetimeFigureOut">
              <a:rPr lang="ko-KR" altLang="en-US" smtClean="0"/>
              <a:t>2021-10-29</a:t>
            </a:fld>
            <a:endParaRPr lang="ko-KR" altLang="en-US"/>
          </a:p>
        </p:txBody>
      </p:sp>
      <p:sp>
        <p:nvSpPr>
          <p:cNvPr id="4" name="슬라이드 이미지 개체 틀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BB2D11-1AB9-4F86-AF6A-27D73A7A7988}" type="slidenum">
              <a:rPr lang="ko-KR" altLang="en-US" smtClean="0"/>
              <a:t>‹#›</a:t>
            </a:fld>
            <a:endParaRPr lang="ko-KR" altLang="en-US"/>
          </a:p>
        </p:txBody>
      </p:sp>
    </p:spTree>
    <p:extLst>
      <p:ext uri="{BB962C8B-B14F-4D97-AF65-F5344CB8AC3E}">
        <p14:creationId xmlns:p14="http://schemas.microsoft.com/office/powerpoint/2010/main" val="264986609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6BB2D11-1AB9-4F86-AF6A-27D73A7A7988}" type="slidenum">
              <a:rPr lang="ko-KR" altLang="en-US" smtClean="0"/>
              <a:t>1</a:t>
            </a:fld>
            <a:endParaRPr lang="ko-KR" altLang="en-US"/>
          </a:p>
        </p:txBody>
      </p:sp>
    </p:spTree>
    <p:extLst>
      <p:ext uri="{BB962C8B-B14F-4D97-AF65-F5344CB8AC3E}">
        <p14:creationId xmlns:p14="http://schemas.microsoft.com/office/powerpoint/2010/main" val="2362792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2430304" y="13421681"/>
            <a:ext cx="27543443" cy="9261158"/>
          </a:xfrm>
        </p:spPr>
        <p:txBody>
          <a:bodyPr/>
          <a:lstStyle/>
          <a:p>
            <a:r>
              <a:rPr lang="ko-KR" altLang="en-US"/>
              <a:t>마스터 제목 스타일 편집</a:t>
            </a:r>
          </a:p>
        </p:txBody>
      </p:sp>
      <p:sp>
        <p:nvSpPr>
          <p:cNvPr id="3" name="부제목 2"/>
          <p:cNvSpPr>
            <a:spLocks noGrp="1"/>
          </p:cNvSpPr>
          <p:nvPr>
            <p:ph type="subTitle" idx="1"/>
          </p:nvPr>
        </p:nvSpPr>
        <p:spPr>
          <a:xfrm>
            <a:off x="4860608" y="24483059"/>
            <a:ext cx="22682835" cy="11041380"/>
          </a:xfrm>
        </p:spPr>
        <p:txBody>
          <a:bodyPr/>
          <a:lstStyle>
            <a:lvl1pPr marL="0" indent="0" algn="ctr">
              <a:buNone/>
              <a:defRPr>
                <a:solidFill>
                  <a:schemeClr val="tx1">
                    <a:tint val="75000"/>
                  </a:schemeClr>
                </a:solidFill>
              </a:defRPr>
            </a:lvl1pPr>
            <a:lvl2pPr marL="2160215" indent="0" algn="ctr">
              <a:buNone/>
              <a:defRPr>
                <a:solidFill>
                  <a:schemeClr val="tx1">
                    <a:tint val="75000"/>
                  </a:schemeClr>
                </a:solidFill>
              </a:defRPr>
            </a:lvl2pPr>
            <a:lvl3pPr marL="4320429" indent="0" algn="ctr">
              <a:buNone/>
              <a:defRPr>
                <a:solidFill>
                  <a:schemeClr val="tx1">
                    <a:tint val="75000"/>
                  </a:schemeClr>
                </a:solidFill>
              </a:defRPr>
            </a:lvl3pPr>
            <a:lvl4pPr marL="6480645" indent="0" algn="ctr">
              <a:buNone/>
              <a:defRPr>
                <a:solidFill>
                  <a:schemeClr val="tx1">
                    <a:tint val="75000"/>
                  </a:schemeClr>
                </a:solidFill>
              </a:defRPr>
            </a:lvl4pPr>
            <a:lvl5pPr marL="8640860" indent="0" algn="ctr">
              <a:buNone/>
              <a:defRPr>
                <a:solidFill>
                  <a:schemeClr val="tx1">
                    <a:tint val="75000"/>
                  </a:schemeClr>
                </a:solidFill>
              </a:defRPr>
            </a:lvl5pPr>
            <a:lvl6pPr marL="10801074" indent="0" algn="ctr">
              <a:buNone/>
              <a:defRPr>
                <a:solidFill>
                  <a:schemeClr val="tx1">
                    <a:tint val="75000"/>
                  </a:schemeClr>
                </a:solidFill>
              </a:defRPr>
            </a:lvl6pPr>
            <a:lvl7pPr marL="12961290" indent="0" algn="ctr">
              <a:buNone/>
              <a:defRPr>
                <a:solidFill>
                  <a:schemeClr val="tx1">
                    <a:tint val="75000"/>
                  </a:schemeClr>
                </a:solidFill>
              </a:defRPr>
            </a:lvl7pPr>
            <a:lvl8pPr marL="15121504" indent="0" algn="ctr">
              <a:buNone/>
              <a:defRPr>
                <a:solidFill>
                  <a:schemeClr val="tx1">
                    <a:tint val="75000"/>
                  </a:schemeClr>
                </a:solidFill>
              </a:defRPr>
            </a:lvl8pPr>
            <a:lvl9pPr marL="17281719"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69A44071-E01E-45C2-A4DF-148F77BD279B}" type="datetimeFigureOut">
              <a:rPr lang="ko-KR" altLang="en-US" smtClean="0"/>
              <a:pPr/>
              <a:t>2021-10-29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38127A2-C3C5-4E01-A2F2-BE0D223A355B}" type="slidenum">
              <a:rPr lang="ko-KR" altLang="en-US" smtClean="0"/>
              <a:pPr/>
              <a:t>‹#›</a:t>
            </a:fld>
            <a:endParaRPr lang="ko-KR"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69A44071-E01E-45C2-A4DF-148F77BD279B}" type="datetimeFigureOut">
              <a:rPr lang="ko-KR" altLang="en-US" smtClean="0"/>
              <a:pPr/>
              <a:t>2021-10-29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38127A2-C3C5-4E01-A2F2-BE0D223A355B}" type="slidenum">
              <a:rPr lang="ko-KR" altLang="en-US" smtClean="0"/>
              <a:pPr/>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54946243" y="7640958"/>
            <a:ext cx="17051505" cy="162770346"/>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3791725" y="7640958"/>
            <a:ext cx="50614452" cy="162770346"/>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69A44071-E01E-45C2-A4DF-148F77BD279B}" type="datetimeFigureOut">
              <a:rPr lang="ko-KR" altLang="en-US" smtClean="0"/>
              <a:pPr/>
              <a:t>2021-10-29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38127A2-C3C5-4E01-A2F2-BE0D223A355B}" type="slidenum">
              <a:rPr lang="ko-KR" altLang="en-US" smtClean="0"/>
              <a:pPr/>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69A44071-E01E-45C2-A4DF-148F77BD279B}" type="datetimeFigureOut">
              <a:rPr lang="ko-KR" altLang="en-US" smtClean="0"/>
              <a:pPr/>
              <a:t>2021-10-29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38127A2-C3C5-4E01-A2F2-BE0D223A355B}" type="slidenum">
              <a:rPr lang="ko-KR" altLang="en-US" smtClean="0"/>
              <a:pPr/>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2559697" y="27763474"/>
            <a:ext cx="27543443" cy="8581072"/>
          </a:xfrm>
        </p:spPr>
        <p:txBody>
          <a:bodyPr anchor="t"/>
          <a:lstStyle>
            <a:lvl1pPr algn="l">
              <a:defRPr sz="18900" b="1" cap="all"/>
            </a:lvl1pPr>
          </a:lstStyle>
          <a:p>
            <a:r>
              <a:rPr lang="ko-KR" altLang="en-US"/>
              <a:t>마스터 제목 스타일 편집</a:t>
            </a:r>
          </a:p>
        </p:txBody>
      </p:sp>
      <p:sp>
        <p:nvSpPr>
          <p:cNvPr id="3" name="텍스트 개체 틀 2"/>
          <p:cNvSpPr>
            <a:spLocks noGrp="1"/>
          </p:cNvSpPr>
          <p:nvPr>
            <p:ph type="body" idx="1"/>
          </p:nvPr>
        </p:nvSpPr>
        <p:spPr>
          <a:xfrm>
            <a:off x="2559697" y="18312296"/>
            <a:ext cx="27543443" cy="9451178"/>
          </a:xfrm>
        </p:spPr>
        <p:txBody>
          <a:bodyPr anchor="b"/>
          <a:lstStyle>
            <a:lvl1pPr marL="0" indent="0">
              <a:buNone/>
              <a:defRPr sz="9500">
                <a:solidFill>
                  <a:schemeClr val="tx1">
                    <a:tint val="75000"/>
                  </a:schemeClr>
                </a:solidFill>
              </a:defRPr>
            </a:lvl1pPr>
            <a:lvl2pPr marL="2160215" indent="0">
              <a:buNone/>
              <a:defRPr sz="8500">
                <a:solidFill>
                  <a:schemeClr val="tx1">
                    <a:tint val="75000"/>
                  </a:schemeClr>
                </a:solidFill>
              </a:defRPr>
            </a:lvl2pPr>
            <a:lvl3pPr marL="4320429" indent="0">
              <a:buNone/>
              <a:defRPr sz="7600">
                <a:solidFill>
                  <a:schemeClr val="tx1">
                    <a:tint val="75000"/>
                  </a:schemeClr>
                </a:solidFill>
              </a:defRPr>
            </a:lvl3pPr>
            <a:lvl4pPr marL="6480645" indent="0">
              <a:buNone/>
              <a:defRPr sz="6600">
                <a:solidFill>
                  <a:schemeClr val="tx1">
                    <a:tint val="75000"/>
                  </a:schemeClr>
                </a:solidFill>
              </a:defRPr>
            </a:lvl4pPr>
            <a:lvl5pPr marL="8640860" indent="0">
              <a:buNone/>
              <a:defRPr sz="6600">
                <a:solidFill>
                  <a:schemeClr val="tx1">
                    <a:tint val="75000"/>
                  </a:schemeClr>
                </a:solidFill>
              </a:defRPr>
            </a:lvl5pPr>
            <a:lvl6pPr marL="10801074" indent="0">
              <a:buNone/>
              <a:defRPr sz="6600">
                <a:solidFill>
                  <a:schemeClr val="tx1">
                    <a:tint val="75000"/>
                  </a:schemeClr>
                </a:solidFill>
              </a:defRPr>
            </a:lvl6pPr>
            <a:lvl7pPr marL="12961290" indent="0">
              <a:buNone/>
              <a:defRPr sz="6600">
                <a:solidFill>
                  <a:schemeClr val="tx1">
                    <a:tint val="75000"/>
                  </a:schemeClr>
                </a:solidFill>
              </a:defRPr>
            </a:lvl7pPr>
            <a:lvl8pPr marL="15121504" indent="0">
              <a:buNone/>
              <a:defRPr sz="6600">
                <a:solidFill>
                  <a:schemeClr val="tx1">
                    <a:tint val="75000"/>
                  </a:schemeClr>
                </a:solidFill>
              </a:defRPr>
            </a:lvl8pPr>
            <a:lvl9pPr marL="17281719" indent="0">
              <a:buNone/>
              <a:defRPr sz="66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69A44071-E01E-45C2-A4DF-148F77BD279B}" type="datetimeFigureOut">
              <a:rPr lang="ko-KR" altLang="en-US" smtClean="0"/>
              <a:pPr/>
              <a:t>2021-10-29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38127A2-C3C5-4E01-A2F2-BE0D223A355B}" type="slidenum">
              <a:rPr lang="ko-KR" altLang="en-US" smtClean="0"/>
              <a:pPr/>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3791726" y="44515567"/>
            <a:ext cx="33832978" cy="125895735"/>
          </a:xfrm>
        </p:spPr>
        <p:txBody>
          <a:bodyPr/>
          <a:lstStyle>
            <a:lvl1pPr>
              <a:defRPr sz="13200"/>
            </a:lvl1pPr>
            <a:lvl2pPr>
              <a:defRPr sz="11300"/>
            </a:lvl2pPr>
            <a:lvl3pPr>
              <a:defRPr sz="9500"/>
            </a:lvl3pPr>
            <a:lvl4pPr>
              <a:defRPr sz="8500"/>
            </a:lvl4pPr>
            <a:lvl5pPr>
              <a:defRPr sz="8500"/>
            </a:lvl5pPr>
            <a:lvl6pPr>
              <a:defRPr sz="8500"/>
            </a:lvl6pPr>
            <a:lvl7pPr>
              <a:defRPr sz="8500"/>
            </a:lvl7pPr>
            <a:lvl8pPr>
              <a:defRPr sz="8500"/>
            </a:lvl8pPr>
            <a:lvl9pPr>
              <a:defRPr sz="85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38164772" y="44515567"/>
            <a:ext cx="33832978" cy="125895735"/>
          </a:xfrm>
        </p:spPr>
        <p:txBody>
          <a:bodyPr/>
          <a:lstStyle>
            <a:lvl1pPr>
              <a:defRPr sz="13200"/>
            </a:lvl1pPr>
            <a:lvl2pPr>
              <a:defRPr sz="11300"/>
            </a:lvl2pPr>
            <a:lvl3pPr>
              <a:defRPr sz="9500"/>
            </a:lvl3pPr>
            <a:lvl4pPr>
              <a:defRPr sz="8500"/>
            </a:lvl4pPr>
            <a:lvl5pPr>
              <a:defRPr sz="8500"/>
            </a:lvl5pPr>
            <a:lvl6pPr>
              <a:defRPr sz="8500"/>
            </a:lvl6pPr>
            <a:lvl7pPr>
              <a:defRPr sz="8500"/>
            </a:lvl7pPr>
            <a:lvl8pPr>
              <a:defRPr sz="8500"/>
            </a:lvl8pPr>
            <a:lvl9pPr>
              <a:defRPr sz="85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69A44071-E01E-45C2-A4DF-148F77BD279B}" type="datetimeFigureOut">
              <a:rPr lang="ko-KR" altLang="en-US" smtClean="0"/>
              <a:pPr/>
              <a:t>2021-10-29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838127A2-C3C5-4E01-A2F2-BE0D223A355B}" type="slidenum">
              <a:rPr lang="ko-KR" altLang="en-US" smtClean="0"/>
              <a:pPr/>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1620203" y="1730220"/>
            <a:ext cx="29163645" cy="7200901"/>
          </a:xfrm>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1620204" y="9671212"/>
            <a:ext cx="14317416" cy="4030501"/>
          </a:xfrm>
        </p:spPr>
        <p:txBody>
          <a:bodyPr anchor="b"/>
          <a:lstStyle>
            <a:lvl1pPr marL="0" indent="0">
              <a:buNone/>
              <a:defRPr sz="11300" b="1"/>
            </a:lvl1pPr>
            <a:lvl2pPr marL="2160215" indent="0">
              <a:buNone/>
              <a:defRPr sz="9500" b="1"/>
            </a:lvl2pPr>
            <a:lvl3pPr marL="4320429" indent="0">
              <a:buNone/>
              <a:defRPr sz="8500" b="1"/>
            </a:lvl3pPr>
            <a:lvl4pPr marL="6480645" indent="0">
              <a:buNone/>
              <a:defRPr sz="7600" b="1"/>
            </a:lvl4pPr>
            <a:lvl5pPr marL="8640860" indent="0">
              <a:buNone/>
              <a:defRPr sz="7600" b="1"/>
            </a:lvl5pPr>
            <a:lvl6pPr marL="10801074" indent="0">
              <a:buNone/>
              <a:defRPr sz="7600" b="1"/>
            </a:lvl6pPr>
            <a:lvl7pPr marL="12961290" indent="0">
              <a:buNone/>
              <a:defRPr sz="7600" b="1"/>
            </a:lvl7pPr>
            <a:lvl8pPr marL="15121504" indent="0">
              <a:buNone/>
              <a:defRPr sz="7600" b="1"/>
            </a:lvl8pPr>
            <a:lvl9pPr marL="17281719" indent="0">
              <a:buNone/>
              <a:defRPr sz="7600" b="1"/>
            </a:lvl9pPr>
          </a:lstStyle>
          <a:p>
            <a:pPr lvl="0"/>
            <a:r>
              <a:rPr lang="ko-KR" altLang="en-US"/>
              <a:t>마스터 텍스트 스타일을 편집합니다</a:t>
            </a:r>
          </a:p>
        </p:txBody>
      </p:sp>
      <p:sp>
        <p:nvSpPr>
          <p:cNvPr id="4" name="내용 개체 틀 3"/>
          <p:cNvSpPr>
            <a:spLocks noGrp="1"/>
          </p:cNvSpPr>
          <p:nvPr>
            <p:ph sz="half" idx="2"/>
          </p:nvPr>
        </p:nvSpPr>
        <p:spPr>
          <a:xfrm>
            <a:off x="1620204" y="13701712"/>
            <a:ext cx="14317416" cy="24893114"/>
          </a:xfrm>
        </p:spPr>
        <p:txBody>
          <a:bodyPr/>
          <a:lstStyle>
            <a:lvl1pPr>
              <a:defRPr sz="11300"/>
            </a:lvl1pPr>
            <a:lvl2pPr>
              <a:defRPr sz="9500"/>
            </a:lvl2pPr>
            <a:lvl3pPr>
              <a:defRPr sz="8500"/>
            </a:lvl3pPr>
            <a:lvl4pPr>
              <a:defRPr sz="7600"/>
            </a:lvl4pPr>
            <a:lvl5pPr>
              <a:defRPr sz="7600"/>
            </a:lvl5pPr>
            <a:lvl6pPr>
              <a:defRPr sz="7600"/>
            </a:lvl6pPr>
            <a:lvl7pPr>
              <a:defRPr sz="7600"/>
            </a:lvl7pPr>
            <a:lvl8pPr>
              <a:defRPr sz="7600"/>
            </a:lvl8pPr>
            <a:lvl9pPr>
              <a:defRPr sz="7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16460809" y="9671212"/>
            <a:ext cx="14323041" cy="4030501"/>
          </a:xfrm>
        </p:spPr>
        <p:txBody>
          <a:bodyPr anchor="b"/>
          <a:lstStyle>
            <a:lvl1pPr marL="0" indent="0">
              <a:buNone/>
              <a:defRPr sz="11300" b="1"/>
            </a:lvl1pPr>
            <a:lvl2pPr marL="2160215" indent="0">
              <a:buNone/>
              <a:defRPr sz="9500" b="1"/>
            </a:lvl2pPr>
            <a:lvl3pPr marL="4320429" indent="0">
              <a:buNone/>
              <a:defRPr sz="8500" b="1"/>
            </a:lvl3pPr>
            <a:lvl4pPr marL="6480645" indent="0">
              <a:buNone/>
              <a:defRPr sz="7600" b="1"/>
            </a:lvl4pPr>
            <a:lvl5pPr marL="8640860" indent="0">
              <a:buNone/>
              <a:defRPr sz="7600" b="1"/>
            </a:lvl5pPr>
            <a:lvl6pPr marL="10801074" indent="0">
              <a:buNone/>
              <a:defRPr sz="7600" b="1"/>
            </a:lvl6pPr>
            <a:lvl7pPr marL="12961290" indent="0">
              <a:buNone/>
              <a:defRPr sz="7600" b="1"/>
            </a:lvl7pPr>
            <a:lvl8pPr marL="15121504" indent="0">
              <a:buNone/>
              <a:defRPr sz="7600" b="1"/>
            </a:lvl8pPr>
            <a:lvl9pPr marL="17281719" indent="0">
              <a:buNone/>
              <a:defRPr sz="7600" b="1"/>
            </a:lvl9pPr>
          </a:lstStyle>
          <a:p>
            <a:pPr lvl="0"/>
            <a:r>
              <a:rPr lang="ko-KR" altLang="en-US"/>
              <a:t>마스터 텍스트 스타일을 편집합니다</a:t>
            </a:r>
          </a:p>
        </p:txBody>
      </p:sp>
      <p:sp>
        <p:nvSpPr>
          <p:cNvPr id="6" name="내용 개체 틀 5"/>
          <p:cNvSpPr>
            <a:spLocks noGrp="1"/>
          </p:cNvSpPr>
          <p:nvPr>
            <p:ph sz="quarter" idx="4"/>
          </p:nvPr>
        </p:nvSpPr>
        <p:spPr>
          <a:xfrm>
            <a:off x="16460809" y="13701712"/>
            <a:ext cx="14323041" cy="24893114"/>
          </a:xfrm>
        </p:spPr>
        <p:txBody>
          <a:bodyPr/>
          <a:lstStyle>
            <a:lvl1pPr>
              <a:defRPr sz="11300"/>
            </a:lvl1pPr>
            <a:lvl2pPr>
              <a:defRPr sz="9500"/>
            </a:lvl2pPr>
            <a:lvl3pPr>
              <a:defRPr sz="8500"/>
            </a:lvl3pPr>
            <a:lvl4pPr>
              <a:defRPr sz="7600"/>
            </a:lvl4pPr>
            <a:lvl5pPr>
              <a:defRPr sz="7600"/>
            </a:lvl5pPr>
            <a:lvl6pPr>
              <a:defRPr sz="7600"/>
            </a:lvl6pPr>
            <a:lvl7pPr>
              <a:defRPr sz="7600"/>
            </a:lvl7pPr>
            <a:lvl8pPr>
              <a:defRPr sz="7600"/>
            </a:lvl8pPr>
            <a:lvl9pPr>
              <a:defRPr sz="7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69A44071-E01E-45C2-A4DF-148F77BD279B}" type="datetimeFigureOut">
              <a:rPr lang="ko-KR" altLang="en-US" smtClean="0"/>
              <a:pPr/>
              <a:t>2021-10-29</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838127A2-C3C5-4E01-A2F2-BE0D223A355B}" type="slidenum">
              <a:rPr lang="ko-KR" altLang="en-US" smtClean="0"/>
              <a:pPr/>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69A44071-E01E-45C2-A4DF-148F77BD279B}" type="datetimeFigureOut">
              <a:rPr lang="ko-KR" altLang="en-US" smtClean="0"/>
              <a:pPr/>
              <a:t>2021-10-29</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838127A2-C3C5-4E01-A2F2-BE0D223A355B}" type="slidenum">
              <a:rPr lang="ko-KR" altLang="en-US" smtClean="0"/>
              <a:pPr/>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69A44071-E01E-45C2-A4DF-148F77BD279B}" type="datetimeFigureOut">
              <a:rPr lang="ko-KR" altLang="en-US" smtClean="0"/>
              <a:pPr/>
              <a:t>2021-10-29</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838127A2-C3C5-4E01-A2F2-BE0D223A355B}" type="slidenum">
              <a:rPr lang="ko-KR" altLang="en-US" smtClean="0"/>
              <a:pPr/>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1620204" y="1720214"/>
            <a:ext cx="10660709" cy="7320916"/>
          </a:xfrm>
        </p:spPr>
        <p:txBody>
          <a:bodyPr anchor="b"/>
          <a:lstStyle>
            <a:lvl1pPr algn="l">
              <a:defRPr sz="9500" b="1"/>
            </a:lvl1pPr>
          </a:lstStyle>
          <a:p>
            <a:r>
              <a:rPr lang="ko-KR" altLang="en-US"/>
              <a:t>마스터 제목 스타일 편집</a:t>
            </a:r>
          </a:p>
        </p:txBody>
      </p:sp>
      <p:sp>
        <p:nvSpPr>
          <p:cNvPr id="3" name="내용 개체 틀 2"/>
          <p:cNvSpPr>
            <a:spLocks noGrp="1"/>
          </p:cNvSpPr>
          <p:nvPr>
            <p:ph idx="1"/>
          </p:nvPr>
        </p:nvSpPr>
        <p:spPr>
          <a:xfrm>
            <a:off x="12669084" y="1720219"/>
            <a:ext cx="18114764" cy="36874612"/>
          </a:xfrm>
        </p:spPr>
        <p:txBody>
          <a:bodyPr/>
          <a:lstStyle>
            <a:lvl1pPr>
              <a:defRPr sz="15100"/>
            </a:lvl1pPr>
            <a:lvl2pPr>
              <a:defRPr sz="13200"/>
            </a:lvl2pPr>
            <a:lvl3pPr>
              <a:defRPr sz="11300"/>
            </a:lvl3pPr>
            <a:lvl4pPr>
              <a:defRPr sz="9500"/>
            </a:lvl4pPr>
            <a:lvl5pPr>
              <a:defRPr sz="9500"/>
            </a:lvl5pPr>
            <a:lvl6pPr>
              <a:defRPr sz="9500"/>
            </a:lvl6pPr>
            <a:lvl7pPr>
              <a:defRPr sz="9500"/>
            </a:lvl7pPr>
            <a:lvl8pPr>
              <a:defRPr sz="9500"/>
            </a:lvl8pPr>
            <a:lvl9pPr>
              <a:defRPr sz="95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1620204" y="9041132"/>
            <a:ext cx="10660709" cy="29553697"/>
          </a:xfrm>
        </p:spPr>
        <p:txBody>
          <a:bodyPr/>
          <a:lstStyle>
            <a:lvl1pPr marL="0" indent="0">
              <a:buNone/>
              <a:defRPr sz="6600"/>
            </a:lvl1pPr>
            <a:lvl2pPr marL="2160215" indent="0">
              <a:buNone/>
              <a:defRPr sz="5700"/>
            </a:lvl2pPr>
            <a:lvl3pPr marL="4320429" indent="0">
              <a:buNone/>
              <a:defRPr sz="4700"/>
            </a:lvl3pPr>
            <a:lvl4pPr marL="6480645" indent="0">
              <a:buNone/>
              <a:defRPr sz="4200"/>
            </a:lvl4pPr>
            <a:lvl5pPr marL="8640860" indent="0">
              <a:buNone/>
              <a:defRPr sz="4200"/>
            </a:lvl5pPr>
            <a:lvl6pPr marL="10801074" indent="0">
              <a:buNone/>
              <a:defRPr sz="4200"/>
            </a:lvl6pPr>
            <a:lvl7pPr marL="12961290" indent="0">
              <a:buNone/>
              <a:defRPr sz="4200"/>
            </a:lvl7pPr>
            <a:lvl8pPr marL="15121504" indent="0">
              <a:buNone/>
              <a:defRPr sz="4200"/>
            </a:lvl8pPr>
            <a:lvl9pPr marL="17281719" indent="0">
              <a:buNone/>
              <a:defRPr sz="42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69A44071-E01E-45C2-A4DF-148F77BD279B}" type="datetimeFigureOut">
              <a:rPr lang="ko-KR" altLang="en-US" smtClean="0"/>
              <a:pPr/>
              <a:t>2021-10-29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838127A2-C3C5-4E01-A2F2-BE0D223A355B}" type="slidenum">
              <a:rPr lang="ko-KR" altLang="en-US" smtClean="0"/>
              <a:pPr/>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6351420" y="30243779"/>
            <a:ext cx="19442430" cy="3570450"/>
          </a:xfrm>
        </p:spPr>
        <p:txBody>
          <a:bodyPr anchor="b"/>
          <a:lstStyle>
            <a:lvl1pPr algn="l">
              <a:defRPr sz="9500" b="1"/>
            </a:lvl1pPr>
          </a:lstStyle>
          <a:p>
            <a:r>
              <a:rPr lang="ko-KR" altLang="en-US"/>
              <a:t>마스터 제목 스타일 편집</a:t>
            </a:r>
          </a:p>
        </p:txBody>
      </p:sp>
      <p:sp>
        <p:nvSpPr>
          <p:cNvPr id="3" name="그림 개체 틀 2"/>
          <p:cNvSpPr>
            <a:spLocks noGrp="1"/>
          </p:cNvSpPr>
          <p:nvPr>
            <p:ph type="pic" idx="1"/>
          </p:nvPr>
        </p:nvSpPr>
        <p:spPr>
          <a:xfrm>
            <a:off x="6351420" y="3860483"/>
            <a:ext cx="19442430" cy="25923240"/>
          </a:xfrm>
        </p:spPr>
        <p:txBody>
          <a:bodyPr/>
          <a:lstStyle>
            <a:lvl1pPr marL="0" indent="0">
              <a:buNone/>
              <a:defRPr sz="15100"/>
            </a:lvl1pPr>
            <a:lvl2pPr marL="2160215" indent="0">
              <a:buNone/>
              <a:defRPr sz="13200"/>
            </a:lvl2pPr>
            <a:lvl3pPr marL="4320429" indent="0">
              <a:buNone/>
              <a:defRPr sz="11300"/>
            </a:lvl3pPr>
            <a:lvl4pPr marL="6480645" indent="0">
              <a:buNone/>
              <a:defRPr sz="9500"/>
            </a:lvl4pPr>
            <a:lvl5pPr marL="8640860" indent="0">
              <a:buNone/>
              <a:defRPr sz="9500"/>
            </a:lvl5pPr>
            <a:lvl6pPr marL="10801074" indent="0">
              <a:buNone/>
              <a:defRPr sz="9500"/>
            </a:lvl6pPr>
            <a:lvl7pPr marL="12961290" indent="0">
              <a:buNone/>
              <a:defRPr sz="9500"/>
            </a:lvl7pPr>
            <a:lvl8pPr marL="15121504" indent="0">
              <a:buNone/>
              <a:defRPr sz="9500"/>
            </a:lvl8pPr>
            <a:lvl9pPr marL="17281719" indent="0">
              <a:buNone/>
              <a:defRPr sz="9500"/>
            </a:lvl9pPr>
          </a:lstStyle>
          <a:p>
            <a:endParaRPr lang="ko-KR" altLang="en-US"/>
          </a:p>
        </p:txBody>
      </p:sp>
      <p:sp>
        <p:nvSpPr>
          <p:cNvPr id="4" name="텍스트 개체 틀 3"/>
          <p:cNvSpPr>
            <a:spLocks noGrp="1"/>
          </p:cNvSpPr>
          <p:nvPr>
            <p:ph type="body" sz="half" idx="2"/>
          </p:nvPr>
        </p:nvSpPr>
        <p:spPr>
          <a:xfrm>
            <a:off x="6351420" y="33814230"/>
            <a:ext cx="19442430" cy="5070630"/>
          </a:xfrm>
        </p:spPr>
        <p:txBody>
          <a:bodyPr/>
          <a:lstStyle>
            <a:lvl1pPr marL="0" indent="0">
              <a:buNone/>
              <a:defRPr sz="6600"/>
            </a:lvl1pPr>
            <a:lvl2pPr marL="2160215" indent="0">
              <a:buNone/>
              <a:defRPr sz="5700"/>
            </a:lvl2pPr>
            <a:lvl3pPr marL="4320429" indent="0">
              <a:buNone/>
              <a:defRPr sz="4700"/>
            </a:lvl3pPr>
            <a:lvl4pPr marL="6480645" indent="0">
              <a:buNone/>
              <a:defRPr sz="4200"/>
            </a:lvl4pPr>
            <a:lvl5pPr marL="8640860" indent="0">
              <a:buNone/>
              <a:defRPr sz="4200"/>
            </a:lvl5pPr>
            <a:lvl6pPr marL="10801074" indent="0">
              <a:buNone/>
              <a:defRPr sz="4200"/>
            </a:lvl6pPr>
            <a:lvl7pPr marL="12961290" indent="0">
              <a:buNone/>
              <a:defRPr sz="4200"/>
            </a:lvl7pPr>
            <a:lvl8pPr marL="15121504" indent="0">
              <a:buNone/>
              <a:defRPr sz="4200"/>
            </a:lvl8pPr>
            <a:lvl9pPr marL="17281719" indent="0">
              <a:buNone/>
              <a:defRPr sz="42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69A44071-E01E-45C2-A4DF-148F77BD279B}" type="datetimeFigureOut">
              <a:rPr lang="ko-KR" altLang="en-US" smtClean="0"/>
              <a:pPr/>
              <a:t>2021-10-29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838127A2-C3C5-4E01-A2F2-BE0D223A355B}" type="slidenum">
              <a:rPr lang="ko-KR" altLang="en-US" smtClean="0"/>
              <a:pPr/>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1620203" y="1730220"/>
            <a:ext cx="29163645" cy="7200901"/>
          </a:xfrm>
          <a:prstGeom prst="rect">
            <a:avLst/>
          </a:prstGeom>
        </p:spPr>
        <p:txBody>
          <a:bodyPr vert="horz" lIns="432043" tIns="216021" rIns="432043" bIns="216021" rtlCol="0" anchor="ctr">
            <a:normAutofit/>
          </a:bodyPr>
          <a:lstStyle/>
          <a:p>
            <a:r>
              <a:rPr lang="ko-KR" altLang="en-US"/>
              <a:t>마스터 제목 스타일 편집</a:t>
            </a:r>
          </a:p>
        </p:txBody>
      </p:sp>
      <p:sp>
        <p:nvSpPr>
          <p:cNvPr id="3" name="텍스트 개체 틀 2"/>
          <p:cNvSpPr>
            <a:spLocks noGrp="1"/>
          </p:cNvSpPr>
          <p:nvPr>
            <p:ph type="body" idx="1"/>
          </p:nvPr>
        </p:nvSpPr>
        <p:spPr>
          <a:xfrm>
            <a:off x="1620203" y="10081264"/>
            <a:ext cx="29163645" cy="28513567"/>
          </a:xfrm>
          <a:prstGeom prst="rect">
            <a:avLst/>
          </a:prstGeom>
        </p:spPr>
        <p:txBody>
          <a:bodyPr vert="horz" lIns="432043" tIns="216021" rIns="432043" bIns="216021"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1620204" y="40045008"/>
            <a:ext cx="7560944" cy="2300287"/>
          </a:xfrm>
          <a:prstGeom prst="rect">
            <a:avLst/>
          </a:prstGeom>
        </p:spPr>
        <p:txBody>
          <a:bodyPr vert="horz" lIns="432043" tIns="216021" rIns="432043" bIns="216021" rtlCol="0" anchor="ctr"/>
          <a:lstStyle>
            <a:lvl1pPr algn="l">
              <a:defRPr sz="5700">
                <a:solidFill>
                  <a:schemeClr val="tx1">
                    <a:tint val="75000"/>
                  </a:schemeClr>
                </a:solidFill>
              </a:defRPr>
            </a:lvl1pPr>
          </a:lstStyle>
          <a:p>
            <a:fld id="{69A44071-E01E-45C2-A4DF-148F77BD279B}" type="datetimeFigureOut">
              <a:rPr lang="ko-KR" altLang="en-US" smtClean="0"/>
              <a:pPr/>
              <a:t>2021-10-29</a:t>
            </a:fld>
            <a:endParaRPr lang="ko-KR" altLang="en-US"/>
          </a:p>
        </p:txBody>
      </p:sp>
      <p:sp>
        <p:nvSpPr>
          <p:cNvPr id="5" name="바닥글 개체 틀 4"/>
          <p:cNvSpPr>
            <a:spLocks noGrp="1"/>
          </p:cNvSpPr>
          <p:nvPr>
            <p:ph type="ftr" sz="quarter" idx="3"/>
          </p:nvPr>
        </p:nvSpPr>
        <p:spPr>
          <a:xfrm>
            <a:off x="11071385" y="40045008"/>
            <a:ext cx="10261283" cy="2300287"/>
          </a:xfrm>
          <a:prstGeom prst="rect">
            <a:avLst/>
          </a:prstGeom>
        </p:spPr>
        <p:txBody>
          <a:bodyPr vert="horz" lIns="432043" tIns="216021" rIns="432043" bIns="216021" rtlCol="0" anchor="ctr"/>
          <a:lstStyle>
            <a:lvl1pPr algn="ctr">
              <a:defRPr sz="57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23222904" y="40045008"/>
            <a:ext cx="7560944" cy="2300287"/>
          </a:xfrm>
          <a:prstGeom prst="rect">
            <a:avLst/>
          </a:prstGeom>
        </p:spPr>
        <p:txBody>
          <a:bodyPr vert="horz" lIns="432043" tIns="216021" rIns="432043" bIns="216021" rtlCol="0" anchor="ctr"/>
          <a:lstStyle>
            <a:lvl1pPr algn="r">
              <a:defRPr sz="5700">
                <a:solidFill>
                  <a:schemeClr val="tx1">
                    <a:tint val="75000"/>
                  </a:schemeClr>
                </a:solidFill>
              </a:defRPr>
            </a:lvl1pPr>
          </a:lstStyle>
          <a:p>
            <a:fld id="{838127A2-C3C5-4E01-A2F2-BE0D223A355B}"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20429" rtl="0" eaLnBrk="1" latinLnBrk="1" hangingPunct="1">
        <a:spcBef>
          <a:spcPct val="0"/>
        </a:spcBef>
        <a:buNone/>
        <a:defRPr sz="20800" kern="1200">
          <a:solidFill>
            <a:schemeClr val="tx1"/>
          </a:solidFill>
          <a:latin typeface="+mj-lt"/>
          <a:ea typeface="+mj-ea"/>
          <a:cs typeface="+mj-cs"/>
        </a:defRPr>
      </a:lvl1pPr>
    </p:titleStyle>
    <p:bodyStyle>
      <a:lvl1pPr marL="1620161" indent="-1620161" algn="l" defTabSz="4320429" rtl="0" eaLnBrk="1" latinLnBrk="1" hangingPunct="1">
        <a:spcBef>
          <a:spcPct val="20000"/>
        </a:spcBef>
        <a:buFont typeface="Arial" pitchFamily="34" charset="0"/>
        <a:buChar char="•"/>
        <a:defRPr sz="15100" kern="1200">
          <a:solidFill>
            <a:schemeClr val="tx1"/>
          </a:solidFill>
          <a:latin typeface="+mn-lt"/>
          <a:ea typeface="+mn-ea"/>
          <a:cs typeface="+mn-cs"/>
        </a:defRPr>
      </a:lvl1pPr>
      <a:lvl2pPr marL="3510350" indent="-1350134" algn="l" defTabSz="4320429" rtl="0" eaLnBrk="1" latinLnBrk="1" hangingPunct="1">
        <a:spcBef>
          <a:spcPct val="20000"/>
        </a:spcBef>
        <a:buFont typeface="Arial" pitchFamily="34" charset="0"/>
        <a:buChar char="–"/>
        <a:defRPr sz="13200" kern="1200">
          <a:solidFill>
            <a:schemeClr val="tx1"/>
          </a:solidFill>
          <a:latin typeface="+mn-lt"/>
          <a:ea typeface="+mn-ea"/>
          <a:cs typeface="+mn-cs"/>
        </a:defRPr>
      </a:lvl2pPr>
      <a:lvl3pPr marL="5400537" indent="-1080108" algn="l" defTabSz="4320429" rtl="0" eaLnBrk="1" latinLnBrk="1" hangingPunct="1">
        <a:spcBef>
          <a:spcPct val="20000"/>
        </a:spcBef>
        <a:buFont typeface="Arial" pitchFamily="34" charset="0"/>
        <a:buChar char="•"/>
        <a:defRPr sz="11300" kern="1200">
          <a:solidFill>
            <a:schemeClr val="tx1"/>
          </a:solidFill>
          <a:latin typeface="+mn-lt"/>
          <a:ea typeface="+mn-ea"/>
          <a:cs typeface="+mn-cs"/>
        </a:defRPr>
      </a:lvl3pPr>
      <a:lvl4pPr marL="7560753" indent="-1080108" algn="l" defTabSz="4320429" rtl="0" eaLnBrk="1" latinLnBrk="1" hangingPunct="1">
        <a:spcBef>
          <a:spcPct val="20000"/>
        </a:spcBef>
        <a:buFont typeface="Arial" pitchFamily="34" charset="0"/>
        <a:buChar char="–"/>
        <a:defRPr sz="9500" kern="1200">
          <a:solidFill>
            <a:schemeClr val="tx1"/>
          </a:solidFill>
          <a:latin typeface="+mn-lt"/>
          <a:ea typeface="+mn-ea"/>
          <a:cs typeface="+mn-cs"/>
        </a:defRPr>
      </a:lvl4pPr>
      <a:lvl5pPr marL="9720967" indent="-1080108" algn="l" defTabSz="4320429" rtl="0" eaLnBrk="1" latinLnBrk="1" hangingPunct="1">
        <a:spcBef>
          <a:spcPct val="20000"/>
        </a:spcBef>
        <a:buFont typeface="Arial" pitchFamily="34" charset="0"/>
        <a:buChar char="»"/>
        <a:defRPr sz="9500" kern="1200">
          <a:solidFill>
            <a:schemeClr val="tx1"/>
          </a:solidFill>
          <a:latin typeface="+mn-lt"/>
          <a:ea typeface="+mn-ea"/>
          <a:cs typeface="+mn-cs"/>
        </a:defRPr>
      </a:lvl5pPr>
      <a:lvl6pPr marL="11881182" indent="-1080108" algn="l" defTabSz="4320429" rtl="0" eaLnBrk="1" latinLnBrk="1" hangingPunct="1">
        <a:spcBef>
          <a:spcPct val="20000"/>
        </a:spcBef>
        <a:buFont typeface="Arial" pitchFamily="34" charset="0"/>
        <a:buChar char="•"/>
        <a:defRPr sz="9500" kern="1200">
          <a:solidFill>
            <a:schemeClr val="tx1"/>
          </a:solidFill>
          <a:latin typeface="+mn-lt"/>
          <a:ea typeface="+mn-ea"/>
          <a:cs typeface="+mn-cs"/>
        </a:defRPr>
      </a:lvl6pPr>
      <a:lvl7pPr marL="14041398" indent="-1080108" algn="l" defTabSz="4320429" rtl="0" eaLnBrk="1" latinLnBrk="1" hangingPunct="1">
        <a:spcBef>
          <a:spcPct val="20000"/>
        </a:spcBef>
        <a:buFont typeface="Arial" pitchFamily="34" charset="0"/>
        <a:buChar char="•"/>
        <a:defRPr sz="9500" kern="1200">
          <a:solidFill>
            <a:schemeClr val="tx1"/>
          </a:solidFill>
          <a:latin typeface="+mn-lt"/>
          <a:ea typeface="+mn-ea"/>
          <a:cs typeface="+mn-cs"/>
        </a:defRPr>
      </a:lvl7pPr>
      <a:lvl8pPr marL="16201612" indent="-1080108" algn="l" defTabSz="4320429" rtl="0" eaLnBrk="1" latinLnBrk="1" hangingPunct="1">
        <a:spcBef>
          <a:spcPct val="20000"/>
        </a:spcBef>
        <a:buFont typeface="Arial" pitchFamily="34" charset="0"/>
        <a:buChar char="•"/>
        <a:defRPr sz="9500" kern="1200">
          <a:solidFill>
            <a:schemeClr val="tx1"/>
          </a:solidFill>
          <a:latin typeface="+mn-lt"/>
          <a:ea typeface="+mn-ea"/>
          <a:cs typeface="+mn-cs"/>
        </a:defRPr>
      </a:lvl8pPr>
      <a:lvl9pPr marL="18361827" indent="-1080108" algn="l" defTabSz="4320429" rtl="0" eaLnBrk="1" latinLnBrk="1"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ko-KR"/>
      </a:defPPr>
      <a:lvl1pPr marL="0" algn="l" defTabSz="4320429" rtl="0" eaLnBrk="1" latinLnBrk="1" hangingPunct="1">
        <a:defRPr sz="8500" kern="1200">
          <a:solidFill>
            <a:schemeClr val="tx1"/>
          </a:solidFill>
          <a:latin typeface="+mn-lt"/>
          <a:ea typeface="+mn-ea"/>
          <a:cs typeface="+mn-cs"/>
        </a:defRPr>
      </a:lvl1pPr>
      <a:lvl2pPr marL="2160215" algn="l" defTabSz="4320429" rtl="0" eaLnBrk="1" latinLnBrk="1" hangingPunct="1">
        <a:defRPr sz="8500" kern="1200">
          <a:solidFill>
            <a:schemeClr val="tx1"/>
          </a:solidFill>
          <a:latin typeface="+mn-lt"/>
          <a:ea typeface="+mn-ea"/>
          <a:cs typeface="+mn-cs"/>
        </a:defRPr>
      </a:lvl2pPr>
      <a:lvl3pPr marL="4320429" algn="l" defTabSz="4320429" rtl="0" eaLnBrk="1" latinLnBrk="1" hangingPunct="1">
        <a:defRPr sz="8500" kern="1200">
          <a:solidFill>
            <a:schemeClr val="tx1"/>
          </a:solidFill>
          <a:latin typeface="+mn-lt"/>
          <a:ea typeface="+mn-ea"/>
          <a:cs typeface="+mn-cs"/>
        </a:defRPr>
      </a:lvl3pPr>
      <a:lvl4pPr marL="6480645" algn="l" defTabSz="4320429" rtl="0" eaLnBrk="1" latinLnBrk="1" hangingPunct="1">
        <a:defRPr sz="8500" kern="1200">
          <a:solidFill>
            <a:schemeClr val="tx1"/>
          </a:solidFill>
          <a:latin typeface="+mn-lt"/>
          <a:ea typeface="+mn-ea"/>
          <a:cs typeface="+mn-cs"/>
        </a:defRPr>
      </a:lvl4pPr>
      <a:lvl5pPr marL="8640860" algn="l" defTabSz="4320429" rtl="0" eaLnBrk="1" latinLnBrk="1" hangingPunct="1">
        <a:defRPr sz="8500" kern="1200">
          <a:solidFill>
            <a:schemeClr val="tx1"/>
          </a:solidFill>
          <a:latin typeface="+mn-lt"/>
          <a:ea typeface="+mn-ea"/>
          <a:cs typeface="+mn-cs"/>
        </a:defRPr>
      </a:lvl5pPr>
      <a:lvl6pPr marL="10801074" algn="l" defTabSz="4320429" rtl="0" eaLnBrk="1" latinLnBrk="1" hangingPunct="1">
        <a:defRPr sz="8500" kern="1200">
          <a:solidFill>
            <a:schemeClr val="tx1"/>
          </a:solidFill>
          <a:latin typeface="+mn-lt"/>
          <a:ea typeface="+mn-ea"/>
          <a:cs typeface="+mn-cs"/>
        </a:defRPr>
      </a:lvl6pPr>
      <a:lvl7pPr marL="12961290" algn="l" defTabSz="4320429" rtl="0" eaLnBrk="1" latinLnBrk="1" hangingPunct="1">
        <a:defRPr sz="8500" kern="1200">
          <a:solidFill>
            <a:schemeClr val="tx1"/>
          </a:solidFill>
          <a:latin typeface="+mn-lt"/>
          <a:ea typeface="+mn-ea"/>
          <a:cs typeface="+mn-cs"/>
        </a:defRPr>
      </a:lvl7pPr>
      <a:lvl8pPr marL="15121504" algn="l" defTabSz="4320429" rtl="0" eaLnBrk="1" latinLnBrk="1" hangingPunct="1">
        <a:defRPr sz="8500" kern="1200">
          <a:solidFill>
            <a:schemeClr val="tx1"/>
          </a:solidFill>
          <a:latin typeface="+mn-lt"/>
          <a:ea typeface="+mn-ea"/>
          <a:cs typeface="+mn-cs"/>
        </a:defRPr>
      </a:lvl8pPr>
      <a:lvl9pPr marL="17281719" algn="l" defTabSz="4320429" rtl="0" eaLnBrk="1" latinLnBrk="1"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 /><Relationship Id="rId13" Type="http://schemas.openxmlformats.org/officeDocument/2006/relationships/image" Target="../media/image11.png" /><Relationship Id="rId3" Type="http://schemas.openxmlformats.org/officeDocument/2006/relationships/image" Target="../media/image1.png" /><Relationship Id="rId7" Type="http://schemas.openxmlformats.org/officeDocument/2006/relationships/image" Target="../media/image5.png" /><Relationship Id="rId12" Type="http://schemas.openxmlformats.org/officeDocument/2006/relationships/image" Target="../media/image10.png" /><Relationship Id="rId2" Type="http://schemas.openxmlformats.org/officeDocument/2006/relationships/notesSlide" Target="../notesSlides/notesSlide1.xml" /><Relationship Id="rId1" Type="http://schemas.openxmlformats.org/officeDocument/2006/relationships/slideLayout" Target="../slideLayouts/slideLayout1.xml" /><Relationship Id="rId6" Type="http://schemas.openxmlformats.org/officeDocument/2006/relationships/image" Target="../media/image4.png" /><Relationship Id="rId11" Type="http://schemas.openxmlformats.org/officeDocument/2006/relationships/image" Target="../media/image9.png" /><Relationship Id="rId5" Type="http://schemas.openxmlformats.org/officeDocument/2006/relationships/image" Target="../media/image3.png" /><Relationship Id="rId15" Type="http://schemas.openxmlformats.org/officeDocument/2006/relationships/image" Target="../media/image13.png" /><Relationship Id="rId10" Type="http://schemas.openxmlformats.org/officeDocument/2006/relationships/image" Target="../media/image8.png" /><Relationship Id="rId4" Type="http://schemas.openxmlformats.org/officeDocument/2006/relationships/image" Target="../media/image2.png" /><Relationship Id="rId9" Type="http://schemas.openxmlformats.org/officeDocument/2006/relationships/image" Target="../media/image7.png" /><Relationship Id="rId14" Type="http://schemas.openxmlformats.org/officeDocument/2006/relationships/image" Target="../media/image1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직사각형 76"/>
          <p:cNvSpPr/>
          <p:nvPr/>
        </p:nvSpPr>
        <p:spPr>
          <a:xfrm>
            <a:off x="0" y="0"/>
            <a:ext cx="32404050" cy="2952628"/>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33813" tIns="66907" rIns="133813" bIns="66907" rtlCol="0" anchor="ctr"/>
          <a:lstStyle/>
          <a:p>
            <a:pPr algn="ctr"/>
            <a:endParaRPr lang="ko-KR" altLang="en-US"/>
          </a:p>
        </p:txBody>
      </p:sp>
      <p:sp>
        <p:nvSpPr>
          <p:cNvPr id="2" name="제목 1"/>
          <p:cNvSpPr>
            <a:spLocks noGrp="1"/>
          </p:cNvSpPr>
          <p:nvPr>
            <p:ph type="ctrTitle"/>
          </p:nvPr>
        </p:nvSpPr>
        <p:spPr>
          <a:xfrm>
            <a:off x="0" y="0"/>
            <a:ext cx="24770977" cy="3168652"/>
          </a:xfrm>
        </p:spPr>
        <p:txBody>
          <a:bodyPr>
            <a:noAutofit/>
          </a:bodyPr>
          <a:lstStyle/>
          <a:p>
            <a:pPr algn="l" latinLnBrk="0"/>
            <a:r>
              <a:rPr lang="en-US" altLang="zh-CN" sz="2800" b="1" dirty="0">
                <a:solidFill>
                  <a:schemeClr val="tx1">
                    <a:lumMod val="95000"/>
                    <a:lumOff val="5000"/>
                  </a:schemeClr>
                </a:solidFill>
                <a:latin typeface="Britannic Bold" pitchFamily="34" charset="0"/>
                <a:ea typeface="HYdnkB" pitchFamily="18" charset="-127"/>
                <a:cs typeface="Times New Roman" pitchFamily="18" charset="0"/>
              </a:rPr>
              <a:t> </a:t>
            </a:r>
            <a:br>
              <a:rPr lang="en-US" altLang="zh-CN" sz="9600" b="1" dirty="0">
                <a:solidFill>
                  <a:schemeClr val="tx1">
                    <a:lumMod val="95000"/>
                    <a:lumOff val="5000"/>
                  </a:schemeClr>
                </a:solidFill>
                <a:latin typeface="Britannic Bold" pitchFamily="34" charset="0"/>
                <a:ea typeface="HYdnkB" pitchFamily="18" charset="-127"/>
                <a:cs typeface="Times New Roman" pitchFamily="18" charset="0"/>
              </a:rPr>
            </a:br>
            <a:r>
              <a:rPr lang="en-US" altLang="zh-CN" sz="3600" b="1" dirty="0">
                <a:solidFill>
                  <a:schemeClr val="tx1">
                    <a:lumMod val="95000"/>
                    <a:lumOff val="5000"/>
                  </a:schemeClr>
                </a:solidFill>
                <a:latin typeface="Times New Roman" pitchFamily="18" charset="0"/>
                <a:ea typeface="HYdnkB" pitchFamily="18" charset="-127"/>
                <a:cs typeface="Times New Roman" pitchFamily="18" charset="0"/>
              </a:rPr>
              <a:t>Annual Conference of</a:t>
            </a:r>
            <a:br>
              <a:rPr lang="en-US" altLang="zh-CN" sz="9600" b="1" dirty="0">
                <a:solidFill>
                  <a:schemeClr val="tx1">
                    <a:lumMod val="95000"/>
                    <a:lumOff val="5000"/>
                  </a:schemeClr>
                </a:solidFill>
                <a:latin typeface="Times New Roman" pitchFamily="18" charset="0"/>
                <a:ea typeface="HYdnkB" pitchFamily="18" charset="-127"/>
                <a:cs typeface="Times New Roman" pitchFamily="18" charset="0"/>
              </a:rPr>
            </a:br>
            <a:r>
              <a:rPr lang="en-US" altLang="zh-CN" sz="8000" b="1" dirty="0">
                <a:solidFill>
                  <a:schemeClr val="tx1">
                    <a:lumMod val="95000"/>
                    <a:lumOff val="5000"/>
                  </a:schemeClr>
                </a:solidFill>
                <a:latin typeface="Times New Roman" pitchFamily="18" charset="0"/>
                <a:ea typeface="HYdnkB" pitchFamily="18" charset="-127"/>
                <a:cs typeface="Times New Roman" pitchFamily="18" charset="0"/>
              </a:rPr>
              <a:t>IEEE IAS/IES/PELS KOREA Jt. CHAPTER  </a:t>
            </a:r>
            <a:br>
              <a:rPr lang="ko-KR" altLang="en-US" sz="9600" dirty="0">
                <a:solidFill>
                  <a:schemeClr val="tx1">
                    <a:lumMod val="95000"/>
                    <a:lumOff val="5000"/>
                  </a:schemeClr>
                </a:solidFill>
                <a:latin typeface="Times New Roman" pitchFamily="18" charset="0"/>
                <a:ea typeface="맑은 고딕" pitchFamily="50" charset="-127"/>
                <a:cs typeface="Times New Roman" pitchFamily="18" charset="0"/>
              </a:rPr>
            </a:br>
            <a:r>
              <a:rPr lang="en-US" altLang="ko-KR" sz="3600" b="1" dirty="0">
                <a:solidFill>
                  <a:schemeClr val="tx1">
                    <a:lumMod val="95000"/>
                    <a:lumOff val="5000"/>
                  </a:schemeClr>
                </a:solidFill>
                <a:latin typeface="Times New Roman" pitchFamily="18" charset="0"/>
                <a:ea typeface="HYdnkB" pitchFamily="18" charset="-127"/>
                <a:cs typeface="Times New Roman" pitchFamily="18" charset="0"/>
              </a:rPr>
              <a:t> Korea University, Busan, Korea</a:t>
            </a:r>
            <a:br>
              <a:rPr lang="en-US" altLang="ko-KR" sz="3600" b="1" dirty="0">
                <a:solidFill>
                  <a:schemeClr val="tx1">
                    <a:lumMod val="95000"/>
                    <a:lumOff val="5000"/>
                  </a:schemeClr>
                </a:solidFill>
                <a:latin typeface="Times New Roman" pitchFamily="18" charset="0"/>
                <a:ea typeface="HYdnkB" pitchFamily="18" charset="-127"/>
                <a:cs typeface="Times New Roman" pitchFamily="18" charset="0"/>
              </a:rPr>
            </a:br>
            <a:r>
              <a:rPr lang="en-US" altLang="ko-KR" sz="3600" b="1" dirty="0">
                <a:solidFill>
                  <a:schemeClr val="tx1">
                    <a:lumMod val="95000"/>
                    <a:lumOff val="5000"/>
                  </a:schemeClr>
                </a:solidFill>
                <a:latin typeface="Times New Roman" pitchFamily="18" charset="0"/>
                <a:ea typeface="HYdnkB" pitchFamily="18" charset="-127"/>
                <a:cs typeface="Times New Roman" pitchFamily="18" charset="0"/>
              </a:rPr>
              <a:t>Nov. 29(Fri). 2019</a:t>
            </a:r>
            <a:br>
              <a:rPr lang="en-US" altLang="ko-KR" sz="9600" dirty="0">
                <a:solidFill>
                  <a:schemeClr val="tx1">
                    <a:lumMod val="95000"/>
                    <a:lumOff val="5000"/>
                  </a:schemeClr>
                </a:solidFill>
                <a:latin typeface="맑은 고딕" pitchFamily="50" charset="-127"/>
                <a:ea typeface="맑은 고딕" pitchFamily="50" charset="-127"/>
              </a:rPr>
            </a:br>
            <a:endParaRPr lang="ko-KR" altLang="en-US" sz="4700" dirty="0">
              <a:latin typeface="맑은 고딕" pitchFamily="50" charset="-127"/>
              <a:ea typeface="맑은 고딕" pitchFamily="50" charset="-127"/>
            </a:endParaRPr>
          </a:p>
        </p:txBody>
      </p:sp>
      <p:sp>
        <p:nvSpPr>
          <p:cNvPr id="34" name="모서리가 둥근 직사각형 33"/>
          <p:cNvSpPr/>
          <p:nvPr/>
        </p:nvSpPr>
        <p:spPr>
          <a:xfrm>
            <a:off x="0" y="2952629"/>
            <a:ext cx="32404050" cy="360039"/>
          </a:xfrm>
          <a:prstGeom prst="roundRect">
            <a:avLst>
              <a:gd name="adj" fmla="val 32973"/>
            </a:avLst>
          </a:prstGeom>
          <a:gradFill>
            <a:gsLst>
              <a:gs pos="0">
                <a:schemeClr val="tx2">
                  <a:lumMod val="20000"/>
                  <a:lumOff val="80000"/>
                </a:schemeClr>
              </a:gs>
              <a:gs pos="80000">
                <a:schemeClr val="accent1">
                  <a:shade val="93000"/>
                  <a:satMod val="130000"/>
                </a:schemeClr>
              </a:gs>
              <a:gs pos="100000">
                <a:schemeClr val="accent1">
                  <a:shade val="94000"/>
                  <a:satMod val="135000"/>
                </a:schemeClr>
              </a:gs>
            </a:gsLst>
          </a:gradFill>
          <a:ln/>
        </p:spPr>
        <p:style>
          <a:lnRef idx="0">
            <a:schemeClr val="accent1"/>
          </a:lnRef>
          <a:fillRef idx="3">
            <a:schemeClr val="accent1"/>
          </a:fillRef>
          <a:effectRef idx="3">
            <a:schemeClr val="accent1"/>
          </a:effectRef>
          <a:fontRef idx="minor">
            <a:schemeClr val="lt1"/>
          </a:fontRef>
        </p:style>
        <p:txBody>
          <a:bodyPr lIns="133813" tIns="66907" rIns="133813" bIns="66907" rtlCol="0" anchor="ctr"/>
          <a:lstStyle/>
          <a:p>
            <a:pPr algn="ctr"/>
            <a:endParaRPr lang="ko-KR" altLang="en-US" sz="3600" b="1" dirty="0">
              <a:latin typeface="Times New Roman" pitchFamily="18" charset="0"/>
              <a:cs typeface="Times New Roman" pitchFamily="18" charset="0"/>
            </a:endParaRPr>
          </a:p>
        </p:txBody>
      </p:sp>
      <p:sp>
        <p:nvSpPr>
          <p:cNvPr id="1112" name="Rectangle 88"/>
          <p:cNvSpPr>
            <a:spLocks noChangeArrowheads="1"/>
          </p:cNvSpPr>
          <p:nvPr/>
        </p:nvSpPr>
        <p:spPr bwMode="auto">
          <a:xfrm>
            <a:off x="0" y="-395404"/>
            <a:ext cx="270304" cy="1443171"/>
          </a:xfrm>
          <a:prstGeom prst="rect">
            <a:avLst/>
          </a:prstGeom>
          <a:noFill/>
          <a:ln w="9525">
            <a:noFill/>
            <a:miter lim="800000"/>
            <a:headEnd/>
            <a:tailEnd/>
          </a:ln>
          <a:effectLst/>
        </p:spPr>
        <p:txBody>
          <a:bodyPr vert="horz" wrap="none" lIns="133813" tIns="66907" rIns="133813" bIns="66907" numCol="1" anchor="ctr" anchorCtr="0" compatLnSpc="1">
            <a:prstTxWarp prst="textNoShape">
              <a:avLst/>
            </a:prstTxWarp>
            <a:spAutoFit/>
          </a:bodyPr>
          <a:lstStyle/>
          <a:p>
            <a:endParaRPr lang="ko-KR" altLang="en-US"/>
          </a:p>
        </p:txBody>
      </p:sp>
      <p:sp>
        <p:nvSpPr>
          <p:cNvPr id="1114" name="Rectangle 90"/>
          <p:cNvSpPr>
            <a:spLocks noChangeArrowheads="1"/>
          </p:cNvSpPr>
          <p:nvPr/>
        </p:nvSpPr>
        <p:spPr bwMode="auto">
          <a:xfrm>
            <a:off x="0" y="-395404"/>
            <a:ext cx="270304" cy="1443171"/>
          </a:xfrm>
          <a:prstGeom prst="rect">
            <a:avLst/>
          </a:prstGeom>
          <a:noFill/>
          <a:ln w="9525">
            <a:noFill/>
            <a:miter lim="800000"/>
            <a:headEnd/>
            <a:tailEnd/>
          </a:ln>
          <a:effectLst/>
        </p:spPr>
        <p:txBody>
          <a:bodyPr vert="horz" wrap="none" lIns="133813" tIns="66907" rIns="133813" bIns="66907" numCol="1" anchor="ctr" anchorCtr="0" compatLnSpc="1">
            <a:prstTxWarp prst="textNoShape">
              <a:avLst/>
            </a:prstTxWarp>
            <a:spAutoFit/>
          </a:bodyPr>
          <a:lstStyle/>
          <a:p>
            <a:endParaRPr lang="ko-KR" altLang="en-US"/>
          </a:p>
        </p:txBody>
      </p:sp>
      <p:sp>
        <p:nvSpPr>
          <p:cNvPr id="1116" name="Rectangle 92"/>
          <p:cNvSpPr>
            <a:spLocks noChangeArrowheads="1"/>
          </p:cNvSpPr>
          <p:nvPr/>
        </p:nvSpPr>
        <p:spPr bwMode="auto">
          <a:xfrm>
            <a:off x="0" y="-395404"/>
            <a:ext cx="270304" cy="1443171"/>
          </a:xfrm>
          <a:prstGeom prst="rect">
            <a:avLst/>
          </a:prstGeom>
          <a:noFill/>
          <a:ln w="9525">
            <a:noFill/>
            <a:miter lim="800000"/>
            <a:headEnd/>
            <a:tailEnd/>
          </a:ln>
          <a:effectLst/>
        </p:spPr>
        <p:txBody>
          <a:bodyPr vert="horz" wrap="none" lIns="133813" tIns="66907" rIns="133813" bIns="66907" numCol="1" anchor="ctr" anchorCtr="0" compatLnSpc="1">
            <a:prstTxWarp prst="textNoShape">
              <a:avLst/>
            </a:prstTxWarp>
            <a:spAutoFit/>
          </a:bodyPr>
          <a:lstStyle/>
          <a:p>
            <a:endParaRPr lang="ko-KR" altLang="en-US"/>
          </a:p>
        </p:txBody>
      </p:sp>
      <p:sp>
        <p:nvSpPr>
          <p:cNvPr id="1118" name="Rectangle 94"/>
          <p:cNvSpPr>
            <a:spLocks noChangeArrowheads="1"/>
          </p:cNvSpPr>
          <p:nvPr/>
        </p:nvSpPr>
        <p:spPr bwMode="auto">
          <a:xfrm>
            <a:off x="0" y="-395404"/>
            <a:ext cx="270304" cy="1443171"/>
          </a:xfrm>
          <a:prstGeom prst="rect">
            <a:avLst/>
          </a:prstGeom>
          <a:noFill/>
          <a:ln w="9525">
            <a:noFill/>
            <a:miter lim="800000"/>
            <a:headEnd/>
            <a:tailEnd/>
          </a:ln>
          <a:effectLst/>
        </p:spPr>
        <p:txBody>
          <a:bodyPr vert="horz" wrap="none" lIns="133813" tIns="66907" rIns="133813" bIns="66907" numCol="1" anchor="ctr" anchorCtr="0" compatLnSpc="1">
            <a:prstTxWarp prst="textNoShape">
              <a:avLst/>
            </a:prstTxWarp>
            <a:spAutoFit/>
          </a:bodyPr>
          <a:lstStyle/>
          <a:p>
            <a:endParaRPr lang="ko-KR" altLang="en-US"/>
          </a:p>
        </p:txBody>
      </p:sp>
      <p:sp>
        <p:nvSpPr>
          <p:cNvPr id="1120" name="Rectangle 96"/>
          <p:cNvSpPr>
            <a:spLocks noChangeArrowheads="1"/>
          </p:cNvSpPr>
          <p:nvPr/>
        </p:nvSpPr>
        <p:spPr bwMode="auto">
          <a:xfrm>
            <a:off x="0" y="-395404"/>
            <a:ext cx="270304" cy="1443171"/>
          </a:xfrm>
          <a:prstGeom prst="rect">
            <a:avLst/>
          </a:prstGeom>
          <a:noFill/>
          <a:ln w="9525">
            <a:noFill/>
            <a:miter lim="800000"/>
            <a:headEnd/>
            <a:tailEnd/>
          </a:ln>
          <a:effectLst/>
        </p:spPr>
        <p:txBody>
          <a:bodyPr vert="horz" wrap="none" lIns="133813" tIns="66907" rIns="133813" bIns="66907" numCol="1" anchor="ctr" anchorCtr="0" compatLnSpc="1">
            <a:prstTxWarp prst="textNoShape">
              <a:avLst/>
            </a:prstTxWarp>
            <a:spAutoFit/>
          </a:bodyPr>
          <a:lstStyle/>
          <a:p>
            <a:endParaRPr lang="ko-KR" altLang="en-US"/>
          </a:p>
        </p:txBody>
      </p:sp>
      <p:sp>
        <p:nvSpPr>
          <p:cNvPr id="1122" name="Rectangle 98"/>
          <p:cNvSpPr>
            <a:spLocks noChangeArrowheads="1"/>
          </p:cNvSpPr>
          <p:nvPr/>
        </p:nvSpPr>
        <p:spPr bwMode="auto">
          <a:xfrm>
            <a:off x="0" y="-721585"/>
            <a:ext cx="270304" cy="1443171"/>
          </a:xfrm>
          <a:prstGeom prst="rect">
            <a:avLst/>
          </a:prstGeom>
          <a:noFill/>
          <a:ln w="9525">
            <a:noFill/>
            <a:miter lim="800000"/>
            <a:headEnd/>
            <a:tailEnd/>
          </a:ln>
          <a:effectLst/>
        </p:spPr>
        <p:txBody>
          <a:bodyPr vert="horz" wrap="none" lIns="133813" tIns="66907" rIns="133813" bIns="66907" numCol="1" anchor="ctr" anchorCtr="0" compatLnSpc="1">
            <a:prstTxWarp prst="textNoShape">
              <a:avLst/>
            </a:prstTxWarp>
            <a:spAutoFit/>
          </a:bodyPr>
          <a:lstStyle/>
          <a:p>
            <a:endParaRPr lang="ko-KR" altLang="en-US"/>
          </a:p>
        </p:txBody>
      </p:sp>
      <p:sp>
        <p:nvSpPr>
          <p:cNvPr id="1126" name="Rectangle 102"/>
          <p:cNvSpPr>
            <a:spLocks noChangeArrowheads="1"/>
          </p:cNvSpPr>
          <p:nvPr/>
        </p:nvSpPr>
        <p:spPr bwMode="auto">
          <a:xfrm>
            <a:off x="0" y="-721585"/>
            <a:ext cx="270304" cy="1443171"/>
          </a:xfrm>
          <a:prstGeom prst="rect">
            <a:avLst/>
          </a:prstGeom>
          <a:noFill/>
          <a:ln w="9525">
            <a:noFill/>
            <a:miter lim="800000"/>
            <a:headEnd/>
            <a:tailEnd/>
          </a:ln>
          <a:effectLst/>
        </p:spPr>
        <p:txBody>
          <a:bodyPr vert="horz" wrap="none" lIns="133813" tIns="66907" rIns="133813" bIns="66907" numCol="1" anchor="ctr" anchorCtr="0" compatLnSpc="1">
            <a:prstTxWarp prst="textNoShape">
              <a:avLst/>
            </a:prstTxWarp>
            <a:spAutoFit/>
          </a:bodyPr>
          <a:lstStyle/>
          <a:p>
            <a:endParaRPr lang="ko-KR" altLang="en-US"/>
          </a:p>
        </p:txBody>
      </p:sp>
      <p:sp>
        <p:nvSpPr>
          <p:cNvPr id="1127" name="Rectangle 103"/>
          <p:cNvSpPr>
            <a:spLocks noChangeArrowheads="1"/>
          </p:cNvSpPr>
          <p:nvPr/>
        </p:nvSpPr>
        <p:spPr bwMode="auto">
          <a:xfrm>
            <a:off x="0" y="-395404"/>
            <a:ext cx="270304" cy="1443171"/>
          </a:xfrm>
          <a:prstGeom prst="rect">
            <a:avLst/>
          </a:prstGeom>
          <a:noFill/>
          <a:ln w="9525">
            <a:noFill/>
            <a:miter lim="800000"/>
            <a:headEnd/>
            <a:tailEnd/>
          </a:ln>
          <a:effectLst/>
        </p:spPr>
        <p:txBody>
          <a:bodyPr vert="horz" wrap="none" lIns="133813" tIns="66907" rIns="133813" bIns="66907" numCol="1" anchor="ctr" anchorCtr="0" compatLnSpc="1">
            <a:prstTxWarp prst="textNoShape">
              <a:avLst/>
            </a:prstTxWarp>
            <a:spAutoFit/>
          </a:bodyPr>
          <a:lstStyle/>
          <a:p>
            <a:endParaRPr lang="ko-KR" altLang="en-US"/>
          </a:p>
        </p:txBody>
      </p:sp>
      <p:sp>
        <p:nvSpPr>
          <p:cNvPr id="1129" name="Rectangle 105"/>
          <p:cNvSpPr>
            <a:spLocks noChangeArrowheads="1"/>
          </p:cNvSpPr>
          <p:nvPr/>
        </p:nvSpPr>
        <p:spPr bwMode="auto">
          <a:xfrm>
            <a:off x="0" y="-395404"/>
            <a:ext cx="270304" cy="1443171"/>
          </a:xfrm>
          <a:prstGeom prst="rect">
            <a:avLst/>
          </a:prstGeom>
          <a:noFill/>
          <a:ln w="9525">
            <a:noFill/>
            <a:miter lim="800000"/>
            <a:headEnd/>
            <a:tailEnd/>
          </a:ln>
          <a:effectLst/>
        </p:spPr>
        <p:txBody>
          <a:bodyPr vert="horz" wrap="none" lIns="133813" tIns="66907" rIns="133813" bIns="66907" numCol="1" anchor="ctr" anchorCtr="0" compatLnSpc="1">
            <a:prstTxWarp prst="textNoShape">
              <a:avLst/>
            </a:prstTxWarp>
            <a:spAutoFit/>
          </a:bodyPr>
          <a:lstStyle/>
          <a:p>
            <a:endParaRPr lang="ko-KR" altLang="en-US"/>
          </a:p>
        </p:txBody>
      </p:sp>
      <p:sp>
        <p:nvSpPr>
          <p:cNvPr id="1131" name="Rectangle 107"/>
          <p:cNvSpPr>
            <a:spLocks noChangeArrowheads="1"/>
          </p:cNvSpPr>
          <p:nvPr/>
        </p:nvSpPr>
        <p:spPr bwMode="auto">
          <a:xfrm>
            <a:off x="0" y="-395404"/>
            <a:ext cx="270304" cy="1443171"/>
          </a:xfrm>
          <a:prstGeom prst="rect">
            <a:avLst/>
          </a:prstGeom>
          <a:noFill/>
          <a:ln w="9525">
            <a:noFill/>
            <a:miter lim="800000"/>
            <a:headEnd/>
            <a:tailEnd/>
          </a:ln>
          <a:effectLst/>
        </p:spPr>
        <p:txBody>
          <a:bodyPr vert="horz" wrap="none" lIns="133813" tIns="66907" rIns="133813" bIns="66907" numCol="1" anchor="ctr" anchorCtr="0" compatLnSpc="1">
            <a:prstTxWarp prst="textNoShape">
              <a:avLst/>
            </a:prstTxWarp>
            <a:spAutoFit/>
          </a:bodyPr>
          <a:lstStyle/>
          <a:p>
            <a:endParaRPr lang="ko-KR" altLang="en-US"/>
          </a:p>
        </p:txBody>
      </p:sp>
      <p:sp>
        <p:nvSpPr>
          <p:cNvPr id="1133" name="Rectangle 109"/>
          <p:cNvSpPr>
            <a:spLocks noChangeArrowheads="1"/>
          </p:cNvSpPr>
          <p:nvPr/>
        </p:nvSpPr>
        <p:spPr bwMode="auto">
          <a:xfrm>
            <a:off x="0" y="-395404"/>
            <a:ext cx="270304" cy="1443171"/>
          </a:xfrm>
          <a:prstGeom prst="rect">
            <a:avLst/>
          </a:prstGeom>
          <a:noFill/>
          <a:ln w="9525">
            <a:noFill/>
            <a:miter lim="800000"/>
            <a:headEnd/>
            <a:tailEnd/>
          </a:ln>
          <a:effectLst/>
        </p:spPr>
        <p:txBody>
          <a:bodyPr vert="horz" wrap="none" lIns="133813" tIns="66907" rIns="133813" bIns="66907" numCol="1" anchor="ctr" anchorCtr="0" compatLnSpc="1">
            <a:prstTxWarp prst="textNoShape">
              <a:avLst/>
            </a:prstTxWarp>
            <a:spAutoFit/>
          </a:bodyPr>
          <a:lstStyle/>
          <a:p>
            <a:endParaRPr lang="ko-KR" altLang="en-US"/>
          </a:p>
        </p:txBody>
      </p:sp>
      <p:sp>
        <p:nvSpPr>
          <p:cNvPr id="1135" name="Rectangle 111"/>
          <p:cNvSpPr>
            <a:spLocks noChangeArrowheads="1"/>
          </p:cNvSpPr>
          <p:nvPr/>
        </p:nvSpPr>
        <p:spPr bwMode="auto">
          <a:xfrm>
            <a:off x="0" y="-395404"/>
            <a:ext cx="270304" cy="1443171"/>
          </a:xfrm>
          <a:prstGeom prst="rect">
            <a:avLst/>
          </a:prstGeom>
          <a:noFill/>
          <a:ln w="9525">
            <a:noFill/>
            <a:miter lim="800000"/>
            <a:headEnd/>
            <a:tailEnd/>
          </a:ln>
          <a:effectLst/>
        </p:spPr>
        <p:txBody>
          <a:bodyPr vert="horz" wrap="none" lIns="133813" tIns="66907" rIns="133813" bIns="66907" numCol="1" anchor="ctr" anchorCtr="0" compatLnSpc="1">
            <a:prstTxWarp prst="textNoShape">
              <a:avLst/>
            </a:prstTxWarp>
            <a:spAutoFit/>
          </a:bodyPr>
          <a:lstStyle/>
          <a:p>
            <a:endParaRPr lang="ko-KR" altLang="en-US"/>
          </a:p>
        </p:txBody>
      </p:sp>
      <p:sp>
        <p:nvSpPr>
          <p:cNvPr id="1137" name="Rectangle 113"/>
          <p:cNvSpPr>
            <a:spLocks noChangeArrowheads="1"/>
          </p:cNvSpPr>
          <p:nvPr/>
        </p:nvSpPr>
        <p:spPr bwMode="auto">
          <a:xfrm>
            <a:off x="0" y="-395404"/>
            <a:ext cx="270304" cy="1443171"/>
          </a:xfrm>
          <a:prstGeom prst="rect">
            <a:avLst/>
          </a:prstGeom>
          <a:noFill/>
          <a:ln w="9525">
            <a:noFill/>
            <a:miter lim="800000"/>
            <a:headEnd/>
            <a:tailEnd/>
          </a:ln>
          <a:effectLst/>
        </p:spPr>
        <p:txBody>
          <a:bodyPr vert="horz" wrap="none" lIns="133813" tIns="66907" rIns="133813" bIns="66907" numCol="1" anchor="ctr" anchorCtr="0" compatLnSpc="1">
            <a:prstTxWarp prst="textNoShape">
              <a:avLst/>
            </a:prstTxWarp>
            <a:spAutoFit/>
          </a:bodyPr>
          <a:lstStyle/>
          <a:p>
            <a:endParaRPr lang="ko-KR" altLang="en-US"/>
          </a:p>
        </p:txBody>
      </p:sp>
      <p:sp>
        <p:nvSpPr>
          <p:cNvPr id="1139" name="Rectangle 115"/>
          <p:cNvSpPr>
            <a:spLocks noChangeArrowheads="1"/>
          </p:cNvSpPr>
          <p:nvPr/>
        </p:nvSpPr>
        <p:spPr bwMode="auto">
          <a:xfrm>
            <a:off x="0" y="-395404"/>
            <a:ext cx="270304" cy="1443171"/>
          </a:xfrm>
          <a:prstGeom prst="rect">
            <a:avLst/>
          </a:prstGeom>
          <a:noFill/>
          <a:ln w="9525">
            <a:noFill/>
            <a:miter lim="800000"/>
            <a:headEnd/>
            <a:tailEnd/>
          </a:ln>
          <a:effectLst/>
        </p:spPr>
        <p:txBody>
          <a:bodyPr vert="horz" wrap="none" lIns="133813" tIns="66907" rIns="133813" bIns="66907" numCol="1" anchor="ctr" anchorCtr="0" compatLnSpc="1">
            <a:prstTxWarp prst="textNoShape">
              <a:avLst/>
            </a:prstTxWarp>
            <a:spAutoFit/>
          </a:bodyPr>
          <a:lstStyle/>
          <a:p>
            <a:endParaRPr lang="ko-KR" altLang="en-US"/>
          </a:p>
        </p:txBody>
      </p:sp>
      <p:sp>
        <p:nvSpPr>
          <p:cNvPr id="1141" name="Rectangle 117"/>
          <p:cNvSpPr>
            <a:spLocks noChangeArrowheads="1"/>
          </p:cNvSpPr>
          <p:nvPr/>
        </p:nvSpPr>
        <p:spPr bwMode="auto">
          <a:xfrm>
            <a:off x="0" y="-395404"/>
            <a:ext cx="270304" cy="1443171"/>
          </a:xfrm>
          <a:prstGeom prst="rect">
            <a:avLst/>
          </a:prstGeom>
          <a:noFill/>
          <a:ln w="9525">
            <a:noFill/>
            <a:miter lim="800000"/>
            <a:headEnd/>
            <a:tailEnd/>
          </a:ln>
          <a:effectLst/>
        </p:spPr>
        <p:txBody>
          <a:bodyPr vert="horz" wrap="none" lIns="133813" tIns="66907" rIns="133813" bIns="66907" numCol="1" anchor="ctr" anchorCtr="0" compatLnSpc="1">
            <a:prstTxWarp prst="textNoShape">
              <a:avLst/>
            </a:prstTxWarp>
            <a:spAutoFit/>
          </a:bodyPr>
          <a:lstStyle/>
          <a:p>
            <a:endParaRPr lang="ko-KR" altLang="en-US"/>
          </a:p>
        </p:txBody>
      </p:sp>
      <p:sp>
        <p:nvSpPr>
          <p:cNvPr id="1143" name="Rectangle 119"/>
          <p:cNvSpPr>
            <a:spLocks noChangeArrowheads="1"/>
          </p:cNvSpPr>
          <p:nvPr/>
        </p:nvSpPr>
        <p:spPr bwMode="auto">
          <a:xfrm>
            <a:off x="0" y="-395404"/>
            <a:ext cx="270304" cy="1443171"/>
          </a:xfrm>
          <a:prstGeom prst="rect">
            <a:avLst/>
          </a:prstGeom>
          <a:noFill/>
          <a:ln w="9525">
            <a:noFill/>
            <a:miter lim="800000"/>
            <a:headEnd/>
            <a:tailEnd/>
          </a:ln>
          <a:effectLst/>
        </p:spPr>
        <p:txBody>
          <a:bodyPr vert="horz" wrap="none" lIns="133813" tIns="66907" rIns="133813" bIns="66907" numCol="1" anchor="ctr" anchorCtr="0" compatLnSpc="1">
            <a:prstTxWarp prst="textNoShape">
              <a:avLst/>
            </a:prstTxWarp>
            <a:spAutoFit/>
          </a:bodyPr>
          <a:lstStyle/>
          <a:p>
            <a:endParaRPr lang="ko-KR" altLang="en-US"/>
          </a:p>
        </p:txBody>
      </p:sp>
      <p:sp>
        <p:nvSpPr>
          <p:cNvPr id="1145" name="Rectangle 121"/>
          <p:cNvSpPr>
            <a:spLocks noChangeArrowheads="1"/>
          </p:cNvSpPr>
          <p:nvPr/>
        </p:nvSpPr>
        <p:spPr bwMode="auto">
          <a:xfrm>
            <a:off x="0" y="-395404"/>
            <a:ext cx="270304" cy="1443171"/>
          </a:xfrm>
          <a:prstGeom prst="rect">
            <a:avLst/>
          </a:prstGeom>
          <a:noFill/>
          <a:ln w="9525">
            <a:noFill/>
            <a:miter lim="800000"/>
            <a:headEnd/>
            <a:tailEnd/>
          </a:ln>
          <a:effectLst/>
        </p:spPr>
        <p:txBody>
          <a:bodyPr vert="horz" wrap="none" lIns="133813" tIns="66907" rIns="133813" bIns="66907" numCol="1" anchor="ctr" anchorCtr="0" compatLnSpc="1">
            <a:prstTxWarp prst="textNoShape">
              <a:avLst/>
            </a:prstTxWarp>
            <a:spAutoFit/>
          </a:bodyPr>
          <a:lstStyle/>
          <a:p>
            <a:endParaRPr lang="ko-KR" altLang="en-US"/>
          </a:p>
        </p:txBody>
      </p:sp>
      <p:sp>
        <p:nvSpPr>
          <p:cNvPr id="1147" name="Rectangle 123"/>
          <p:cNvSpPr>
            <a:spLocks noChangeArrowheads="1"/>
          </p:cNvSpPr>
          <p:nvPr/>
        </p:nvSpPr>
        <p:spPr bwMode="auto">
          <a:xfrm>
            <a:off x="0" y="-395404"/>
            <a:ext cx="270304" cy="1443171"/>
          </a:xfrm>
          <a:prstGeom prst="rect">
            <a:avLst/>
          </a:prstGeom>
          <a:noFill/>
          <a:ln w="9525">
            <a:noFill/>
            <a:miter lim="800000"/>
            <a:headEnd/>
            <a:tailEnd/>
          </a:ln>
          <a:effectLst/>
        </p:spPr>
        <p:txBody>
          <a:bodyPr vert="horz" wrap="none" lIns="133813" tIns="66907" rIns="133813" bIns="66907" numCol="1" anchor="ctr" anchorCtr="0" compatLnSpc="1">
            <a:prstTxWarp prst="textNoShape">
              <a:avLst/>
            </a:prstTxWarp>
            <a:spAutoFit/>
          </a:bodyPr>
          <a:lstStyle/>
          <a:p>
            <a:endParaRPr lang="ko-KR" altLang="en-US"/>
          </a:p>
        </p:txBody>
      </p:sp>
      <p:sp>
        <p:nvSpPr>
          <p:cNvPr id="1149" name="Rectangle 125"/>
          <p:cNvSpPr>
            <a:spLocks noChangeArrowheads="1"/>
          </p:cNvSpPr>
          <p:nvPr/>
        </p:nvSpPr>
        <p:spPr bwMode="auto">
          <a:xfrm>
            <a:off x="0" y="-395404"/>
            <a:ext cx="270304" cy="1443171"/>
          </a:xfrm>
          <a:prstGeom prst="rect">
            <a:avLst/>
          </a:prstGeom>
          <a:noFill/>
          <a:ln w="9525">
            <a:noFill/>
            <a:miter lim="800000"/>
            <a:headEnd/>
            <a:tailEnd/>
          </a:ln>
          <a:effectLst/>
        </p:spPr>
        <p:txBody>
          <a:bodyPr vert="horz" wrap="none" lIns="133813" tIns="66907" rIns="133813" bIns="66907" numCol="1" anchor="ctr" anchorCtr="0" compatLnSpc="1">
            <a:prstTxWarp prst="textNoShape">
              <a:avLst/>
            </a:prstTxWarp>
            <a:spAutoFit/>
          </a:bodyPr>
          <a:lstStyle/>
          <a:p>
            <a:endParaRPr lang="ko-KR" altLang="en-US"/>
          </a:p>
        </p:txBody>
      </p:sp>
      <p:sp>
        <p:nvSpPr>
          <p:cNvPr id="1151" name="Rectangle 127"/>
          <p:cNvSpPr>
            <a:spLocks noChangeArrowheads="1"/>
          </p:cNvSpPr>
          <p:nvPr/>
        </p:nvSpPr>
        <p:spPr bwMode="auto">
          <a:xfrm>
            <a:off x="0" y="-395404"/>
            <a:ext cx="270304" cy="1443171"/>
          </a:xfrm>
          <a:prstGeom prst="rect">
            <a:avLst/>
          </a:prstGeom>
          <a:noFill/>
          <a:ln w="9525">
            <a:noFill/>
            <a:miter lim="800000"/>
            <a:headEnd/>
            <a:tailEnd/>
          </a:ln>
          <a:effectLst/>
        </p:spPr>
        <p:txBody>
          <a:bodyPr vert="horz" wrap="none" lIns="133813" tIns="66907" rIns="133813" bIns="66907" numCol="1" anchor="ctr" anchorCtr="0" compatLnSpc="1">
            <a:prstTxWarp prst="textNoShape">
              <a:avLst/>
            </a:prstTxWarp>
            <a:spAutoFit/>
          </a:bodyPr>
          <a:lstStyle/>
          <a:p>
            <a:endParaRPr lang="ko-KR" altLang="en-US"/>
          </a:p>
        </p:txBody>
      </p:sp>
      <p:sp>
        <p:nvSpPr>
          <p:cNvPr id="1153" name="Rectangle 129"/>
          <p:cNvSpPr>
            <a:spLocks noChangeArrowheads="1"/>
          </p:cNvSpPr>
          <p:nvPr/>
        </p:nvSpPr>
        <p:spPr bwMode="auto">
          <a:xfrm>
            <a:off x="0" y="-395404"/>
            <a:ext cx="270304" cy="1443171"/>
          </a:xfrm>
          <a:prstGeom prst="rect">
            <a:avLst/>
          </a:prstGeom>
          <a:noFill/>
          <a:ln w="9525">
            <a:noFill/>
            <a:miter lim="800000"/>
            <a:headEnd/>
            <a:tailEnd/>
          </a:ln>
          <a:effectLst/>
        </p:spPr>
        <p:txBody>
          <a:bodyPr vert="horz" wrap="none" lIns="133813" tIns="66907" rIns="133813" bIns="66907" numCol="1" anchor="ctr" anchorCtr="0" compatLnSpc="1">
            <a:prstTxWarp prst="textNoShape">
              <a:avLst/>
            </a:prstTxWarp>
            <a:spAutoFit/>
          </a:bodyPr>
          <a:lstStyle/>
          <a:p>
            <a:endParaRPr lang="ko-KR" altLang="en-US"/>
          </a:p>
        </p:txBody>
      </p:sp>
      <p:sp>
        <p:nvSpPr>
          <p:cNvPr id="1155" name="Rectangle 131"/>
          <p:cNvSpPr>
            <a:spLocks noChangeArrowheads="1"/>
          </p:cNvSpPr>
          <p:nvPr/>
        </p:nvSpPr>
        <p:spPr bwMode="auto">
          <a:xfrm>
            <a:off x="0" y="-395404"/>
            <a:ext cx="270304" cy="1443171"/>
          </a:xfrm>
          <a:prstGeom prst="rect">
            <a:avLst/>
          </a:prstGeom>
          <a:noFill/>
          <a:ln w="9525">
            <a:noFill/>
            <a:miter lim="800000"/>
            <a:headEnd/>
            <a:tailEnd/>
          </a:ln>
          <a:effectLst/>
        </p:spPr>
        <p:txBody>
          <a:bodyPr vert="horz" wrap="none" lIns="133813" tIns="66907" rIns="133813" bIns="66907" numCol="1" anchor="ctr" anchorCtr="0" compatLnSpc="1">
            <a:prstTxWarp prst="textNoShape">
              <a:avLst/>
            </a:prstTxWarp>
            <a:spAutoFit/>
          </a:bodyPr>
          <a:lstStyle/>
          <a:p>
            <a:endParaRPr lang="ko-KR" altLang="en-US"/>
          </a:p>
        </p:txBody>
      </p:sp>
      <p:sp>
        <p:nvSpPr>
          <p:cNvPr id="1157" name="Rectangle 133"/>
          <p:cNvSpPr>
            <a:spLocks noChangeArrowheads="1"/>
          </p:cNvSpPr>
          <p:nvPr/>
        </p:nvSpPr>
        <p:spPr bwMode="auto">
          <a:xfrm>
            <a:off x="0" y="-721585"/>
            <a:ext cx="270304" cy="1443171"/>
          </a:xfrm>
          <a:prstGeom prst="rect">
            <a:avLst/>
          </a:prstGeom>
          <a:noFill/>
          <a:ln w="9525">
            <a:noFill/>
            <a:miter lim="800000"/>
            <a:headEnd/>
            <a:tailEnd/>
          </a:ln>
          <a:effectLst/>
        </p:spPr>
        <p:txBody>
          <a:bodyPr vert="horz" wrap="none" lIns="133813" tIns="66907" rIns="133813" bIns="66907" numCol="1" anchor="ctr" anchorCtr="0" compatLnSpc="1">
            <a:prstTxWarp prst="textNoShape">
              <a:avLst/>
            </a:prstTxWarp>
            <a:spAutoFit/>
          </a:bodyPr>
          <a:lstStyle/>
          <a:p>
            <a:endParaRPr lang="ko-KR" altLang="en-US"/>
          </a:p>
        </p:txBody>
      </p:sp>
      <p:sp>
        <p:nvSpPr>
          <p:cNvPr id="1159" name="Rectangle 135"/>
          <p:cNvSpPr>
            <a:spLocks noChangeArrowheads="1"/>
          </p:cNvSpPr>
          <p:nvPr/>
        </p:nvSpPr>
        <p:spPr bwMode="auto">
          <a:xfrm>
            <a:off x="0" y="-721585"/>
            <a:ext cx="270304" cy="1443171"/>
          </a:xfrm>
          <a:prstGeom prst="rect">
            <a:avLst/>
          </a:prstGeom>
          <a:noFill/>
          <a:ln w="9525">
            <a:noFill/>
            <a:miter lim="800000"/>
            <a:headEnd/>
            <a:tailEnd/>
          </a:ln>
          <a:effectLst/>
        </p:spPr>
        <p:txBody>
          <a:bodyPr vert="horz" wrap="none" lIns="133813" tIns="66907" rIns="133813" bIns="66907" numCol="1" anchor="ctr" anchorCtr="0" compatLnSpc="1">
            <a:prstTxWarp prst="textNoShape">
              <a:avLst/>
            </a:prstTxWarp>
            <a:spAutoFit/>
          </a:bodyPr>
          <a:lstStyle/>
          <a:p>
            <a:endParaRPr lang="ko-KR" altLang="en-US"/>
          </a:p>
        </p:txBody>
      </p:sp>
      <p:sp>
        <p:nvSpPr>
          <p:cNvPr id="1161" name="Rectangle 137"/>
          <p:cNvSpPr>
            <a:spLocks noChangeArrowheads="1"/>
          </p:cNvSpPr>
          <p:nvPr/>
        </p:nvSpPr>
        <p:spPr bwMode="auto">
          <a:xfrm>
            <a:off x="0" y="-395404"/>
            <a:ext cx="270304" cy="1443171"/>
          </a:xfrm>
          <a:prstGeom prst="rect">
            <a:avLst/>
          </a:prstGeom>
          <a:noFill/>
          <a:ln w="9525">
            <a:noFill/>
            <a:miter lim="800000"/>
            <a:headEnd/>
            <a:tailEnd/>
          </a:ln>
          <a:effectLst/>
        </p:spPr>
        <p:txBody>
          <a:bodyPr vert="horz" wrap="none" lIns="133813" tIns="66907" rIns="133813" bIns="66907" numCol="1" anchor="ctr" anchorCtr="0" compatLnSpc="1">
            <a:prstTxWarp prst="textNoShape">
              <a:avLst/>
            </a:prstTxWarp>
            <a:spAutoFit/>
          </a:bodyPr>
          <a:lstStyle/>
          <a:p>
            <a:endParaRPr lang="ko-KR" altLang="en-US"/>
          </a:p>
        </p:txBody>
      </p:sp>
      <p:sp>
        <p:nvSpPr>
          <p:cNvPr id="1163" name="Rectangle 139"/>
          <p:cNvSpPr>
            <a:spLocks noChangeArrowheads="1"/>
          </p:cNvSpPr>
          <p:nvPr/>
        </p:nvSpPr>
        <p:spPr bwMode="auto">
          <a:xfrm>
            <a:off x="0" y="-395404"/>
            <a:ext cx="270304" cy="1443171"/>
          </a:xfrm>
          <a:prstGeom prst="rect">
            <a:avLst/>
          </a:prstGeom>
          <a:noFill/>
          <a:ln w="9525">
            <a:noFill/>
            <a:miter lim="800000"/>
            <a:headEnd/>
            <a:tailEnd/>
          </a:ln>
          <a:effectLst/>
        </p:spPr>
        <p:txBody>
          <a:bodyPr vert="horz" wrap="none" lIns="133813" tIns="66907" rIns="133813" bIns="66907" numCol="1" anchor="ctr" anchorCtr="0" compatLnSpc="1">
            <a:prstTxWarp prst="textNoShape">
              <a:avLst/>
            </a:prstTxWarp>
            <a:spAutoFit/>
          </a:bodyPr>
          <a:lstStyle/>
          <a:p>
            <a:endParaRPr lang="ko-KR" altLang="en-US"/>
          </a:p>
        </p:txBody>
      </p:sp>
      <p:sp>
        <p:nvSpPr>
          <p:cNvPr id="1165" name="Rectangle 141"/>
          <p:cNvSpPr>
            <a:spLocks noChangeArrowheads="1"/>
          </p:cNvSpPr>
          <p:nvPr/>
        </p:nvSpPr>
        <p:spPr bwMode="auto">
          <a:xfrm>
            <a:off x="0" y="-721585"/>
            <a:ext cx="270304" cy="1443171"/>
          </a:xfrm>
          <a:prstGeom prst="rect">
            <a:avLst/>
          </a:prstGeom>
          <a:noFill/>
          <a:ln w="9525">
            <a:noFill/>
            <a:miter lim="800000"/>
            <a:headEnd/>
            <a:tailEnd/>
          </a:ln>
          <a:effectLst/>
        </p:spPr>
        <p:txBody>
          <a:bodyPr vert="horz" wrap="none" lIns="133813" tIns="66907" rIns="133813" bIns="66907" numCol="1" anchor="ctr" anchorCtr="0" compatLnSpc="1">
            <a:prstTxWarp prst="textNoShape">
              <a:avLst/>
            </a:prstTxWarp>
            <a:spAutoFit/>
          </a:bodyPr>
          <a:lstStyle/>
          <a:p>
            <a:endParaRPr lang="ko-KR" altLang="en-US"/>
          </a:p>
        </p:txBody>
      </p:sp>
      <p:sp>
        <p:nvSpPr>
          <p:cNvPr id="1189" name="Rectangle 165"/>
          <p:cNvSpPr>
            <a:spLocks noChangeArrowheads="1"/>
          </p:cNvSpPr>
          <p:nvPr/>
        </p:nvSpPr>
        <p:spPr bwMode="auto">
          <a:xfrm>
            <a:off x="0" y="-20155"/>
            <a:ext cx="32404050" cy="1643226"/>
          </a:xfrm>
          <a:prstGeom prst="rect">
            <a:avLst/>
          </a:prstGeom>
          <a:noFill/>
          <a:ln w="9525">
            <a:noFill/>
            <a:miter lim="800000"/>
            <a:headEnd/>
            <a:tailEnd/>
          </a:ln>
          <a:effectLst/>
        </p:spPr>
        <p:txBody>
          <a:bodyPr vert="horz" wrap="square" lIns="133813" tIns="66907" rIns="133813" bIns="66907" numCol="1" anchor="ctr" anchorCtr="0" compatLnSpc="1">
            <a:prstTxWarp prst="textNoShape">
              <a:avLst/>
            </a:prstTxWarp>
            <a:spAutoFit/>
          </a:bodyPr>
          <a:lstStyle/>
          <a:p>
            <a:pPr algn="just" defTabSz="1338133" fontAlgn="base">
              <a:spcBef>
                <a:spcPct val="0"/>
              </a:spcBef>
              <a:spcAft>
                <a:spcPct val="0"/>
              </a:spcAft>
            </a:pPr>
            <a:r>
              <a:rPr kumimoji="1" lang="ko-KR" altLang="ko-KR" sz="1500" dirty="0">
                <a:solidFill>
                  <a:srgbClr val="000000"/>
                </a:solidFill>
                <a:latin typeface="한컴바탕" pitchFamily="18" charset="2"/>
                <a:ea typeface="한컴바탕" pitchFamily="18" charset="2"/>
                <a:cs typeface="한컴바탕" pitchFamily="18" charset="2"/>
              </a:rPr>
              <a:t>  </a:t>
            </a:r>
            <a:r>
              <a:rPr kumimoji="1" lang="ko-KR" altLang="ko-KR" sz="9800" dirty="0">
                <a:solidFill>
                  <a:srgbClr val="000000"/>
                </a:solidFill>
                <a:latin typeface="Arial"/>
                <a:ea typeface="한컴바탕" pitchFamily="18" charset="2"/>
                <a:cs typeface="한컴바탕" pitchFamily="18" charset="2"/>
              </a:rPr>
              <a:t> </a:t>
            </a:r>
            <a:r>
              <a:rPr kumimoji="1" lang="ko-KR" altLang="ko-KR" sz="1500" dirty="0">
                <a:solidFill>
                  <a:srgbClr val="000000"/>
                </a:solidFill>
                <a:latin typeface="Arial"/>
                <a:ea typeface="한컴바탕" pitchFamily="18" charset="2"/>
                <a:cs typeface="한컴바탕" pitchFamily="18" charset="2"/>
              </a:rPr>
              <a:t>               </a:t>
            </a:r>
            <a:endParaRPr kumimoji="1" lang="ko-KR" altLang="ko-KR" sz="1500" dirty="0">
              <a:solidFill>
                <a:srgbClr val="000000"/>
              </a:solidFill>
              <a:latin typeface="한컴바탕" pitchFamily="18" charset="2"/>
              <a:ea typeface="한컴바탕" pitchFamily="18" charset="2"/>
              <a:cs typeface="한컴바탕" pitchFamily="18" charset="2"/>
            </a:endParaRPr>
          </a:p>
        </p:txBody>
      </p:sp>
      <p:sp>
        <p:nvSpPr>
          <p:cNvPr id="1191" name="Rectangle 167"/>
          <p:cNvSpPr>
            <a:spLocks noChangeArrowheads="1"/>
          </p:cNvSpPr>
          <p:nvPr/>
        </p:nvSpPr>
        <p:spPr bwMode="auto">
          <a:xfrm>
            <a:off x="0" y="-20155"/>
            <a:ext cx="32404050" cy="1643226"/>
          </a:xfrm>
          <a:prstGeom prst="rect">
            <a:avLst/>
          </a:prstGeom>
          <a:noFill/>
          <a:ln w="9525">
            <a:noFill/>
            <a:miter lim="800000"/>
            <a:headEnd/>
            <a:tailEnd/>
          </a:ln>
          <a:effectLst/>
        </p:spPr>
        <p:txBody>
          <a:bodyPr vert="horz" wrap="square" lIns="133813" tIns="66907" rIns="133813" bIns="66907" numCol="1" anchor="ctr" anchorCtr="0" compatLnSpc="1">
            <a:prstTxWarp prst="textNoShape">
              <a:avLst/>
            </a:prstTxWarp>
            <a:spAutoFit/>
          </a:bodyPr>
          <a:lstStyle/>
          <a:p>
            <a:pPr algn="just" defTabSz="1338133" fontAlgn="base">
              <a:spcBef>
                <a:spcPct val="0"/>
              </a:spcBef>
              <a:spcAft>
                <a:spcPct val="0"/>
              </a:spcAft>
            </a:pPr>
            <a:r>
              <a:rPr kumimoji="1" lang="ko-KR" altLang="ko-KR" sz="1500" dirty="0">
                <a:solidFill>
                  <a:srgbClr val="000000"/>
                </a:solidFill>
                <a:latin typeface="한컴바탕" pitchFamily="18" charset="2"/>
                <a:ea typeface="한컴바탕" pitchFamily="18" charset="2"/>
                <a:cs typeface="한컴바탕" pitchFamily="18" charset="2"/>
              </a:rPr>
              <a:t>  </a:t>
            </a:r>
            <a:r>
              <a:rPr kumimoji="1" lang="ko-KR" altLang="ko-KR" sz="9800" dirty="0">
                <a:solidFill>
                  <a:srgbClr val="000000"/>
                </a:solidFill>
                <a:latin typeface="Arial"/>
                <a:ea typeface="한컴바탕" pitchFamily="18" charset="2"/>
                <a:cs typeface="한컴바탕" pitchFamily="18" charset="2"/>
              </a:rPr>
              <a:t> </a:t>
            </a:r>
            <a:r>
              <a:rPr kumimoji="1" lang="ko-KR" altLang="ko-KR" sz="1500" dirty="0">
                <a:solidFill>
                  <a:srgbClr val="000000"/>
                </a:solidFill>
                <a:latin typeface="Arial"/>
                <a:ea typeface="한컴바탕" pitchFamily="18" charset="2"/>
                <a:cs typeface="한컴바탕" pitchFamily="18" charset="2"/>
              </a:rPr>
              <a:t>               </a:t>
            </a:r>
            <a:endParaRPr kumimoji="1" lang="ko-KR" altLang="ko-KR" sz="1500" dirty="0">
              <a:solidFill>
                <a:srgbClr val="000000"/>
              </a:solidFill>
              <a:latin typeface="한컴바탕" pitchFamily="18" charset="2"/>
              <a:ea typeface="한컴바탕" pitchFamily="18" charset="2"/>
              <a:cs typeface="한컴바탕" pitchFamily="18" charset="2"/>
            </a:endParaRPr>
          </a:p>
        </p:txBody>
      </p:sp>
      <p:sp>
        <p:nvSpPr>
          <p:cNvPr id="1193" name="Rectangle 169"/>
          <p:cNvSpPr>
            <a:spLocks noChangeArrowheads="1"/>
          </p:cNvSpPr>
          <p:nvPr/>
        </p:nvSpPr>
        <p:spPr bwMode="auto">
          <a:xfrm>
            <a:off x="0" y="-20155"/>
            <a:ext cx="32404050" cy="1643226"/>
          </a:xfrm>
          <a:prstGeom prst="rect">
            <a:avLst/>
          </a:prstGeom>
          <a:noFill/>
          <a:ln w="9525">
            <a:noFill/>
            <a:miter lim="800000"/>
            <a:headEnd/>
            <a:tailEnd/>
          </a:ln>
          <a:effectLst/>
        </p:spPr>
        <p:txBody>
          <a:bodyPr vert="horz" wrap="square" lIns="133813" tIns="66907" rIns="133813" bIns="66907" numCol="1" anchor="ctr" anchorCtr="0" compatLnSpc="1">
            <a:prstTxWarp prst="textNoShape">
              <a:avLst/>
            </a:prstTxWarp>
            <a:spAutoFit/>
          </a:bodyPr>
          <a:lstStyle/>
          <a:p>
            <a:pPr algn="just" defTabSz="1338133" fontAlgn="base">
              <a:spcBef>
                <a:spcPct val="0"/>
              </a:spcBef>
              <a:spcAft>
                <a:spcPct val="0"/>
              </a:spcAft>
            </a:pPr>
            <a:r>
              <a:rPr kumimoji="1" lang="ko-KR" altLang="ko-KR" sz="1500" dirty="0">
                <a:solidFill>
                  <a:srgbClr val="000000"/>
                </a:solidFill>
                <a:latin typeface="한컴바탕" pitchFamily="18" charset="2"/>
                <a:ea typeface="한컴바탕" pitchFamily="18" charset="2"/>
                <a:cs typeface="한컴바탕" pitchFamily="18" charset="2"/>
              </a:rPr>
              <a:t>  </a:t>
            </a:r>
            <a:r>
              <a:rPr kumimoji="1" lang="ko-KR" altLang="ko-KR" sz="9800" dirty="0">
                <a:solidFill>
                  <a:srgbClr val="000000"/>
                </a:solidFill>
                <a:latin typeface="Arial"/>
                <a:ea typeface="한컴바탕" pitchFamily="18" charset="2"/>
                <a:cs typeface="한컴바탕" pitchFamily="18" charset="2"/>
              </a:rPr>
              <a:t> </a:t>
            </a:r>
            <a:r>
              <a:rPr kumimoji="1" lang="ko-KR" altLang="ko-KR" sz="1500" dirty="0">
                <a:solidFill>
                  <a:srgbClr val="000000"/>
                </a:solidFill>
                <a:latin typeface="Arial"/>
                <a:ea typeface="한컴바탕" pitchFamily="18" charset="2"/>
                <a:cs typeface="한컴바탕" pitchFamily="18" charset="2"/>
              </a:rPr>
              <a:t>               </a:t>
            </a:r>
            <a:endParaRPr kumimoji="1" lang="ko-KR" altLang="ko-KR" sz="1500" dirty="0">
              <a:solidFill>
                <a:srgbClr val="000000"/>
              </a:solidFill>
              <a:latin typeface="한컴바탕" pitchFamily="18" charset="2"/>
              <a:ea typeface="한컴바탕" pitchFamily="18" charset="2"/>
              <a:cs typeface="한컴바탕" pitchFamily="18" charset="2"/>
            </a:endParaRPr>
          </a:p>
        </p:txBody>
      </p:sp>
      <p:sp>
        <p:nvSpPr>
          <p:cNvPr id="1198" name="AutoShape 174" descr="PIC5B.gif"/>
          <p:cNvSpPr>
            <a:spLocks noChangeAspect="1" noChangeArrowheads="1"/>
          </p:cNvSpPr>
          <p:nvPr/>
        </p:nvSpPr>
        <p:spPr bwMode="auto">
          <a:xfrm>
            <a:off x="235719" y="-206129"/>
            <a:ext cx="461815" cy="434910"/>
          </a:xfrm>
          <a:prstGeom prst="rect">
            <a:avLst/>
          </a:prstGeom>
          <a:noFill/>
        </p:spPr>
        <p:txBody>
          <a:bodyPr vert="horz" wrap="square" lIns="133813" tIns="66907" rIns="133813" bIns="66907" numCol="1" anchor="t" anchorCtr="0" compatLnSpc="1">
            <a:prstTxWarp prst="textNoShape">
              <a:avLst/>
            </a:prstTxWarp>
          </a:bodyPr>
          <a:lstStyle/>
          <a:p>
            <a:endParaRPr lang="ko-KR" altLang="en-US"/>
          </a:p>
        </p:txBody>
      </p:sp>
      <p:sp>
        <p:nvSpPr>
          <p:cNvPr id="1200" name="AutoShape 176" descr="PIC63.gif"/>
          <p:cNvSpPr>
            <a:spLocks noChangeAspect="1" noChangeArrowheads="1"/>
          </p:cNvSpPr>
          <p:nvPr/>
        </p:nvSpPr>
        <p:spPr bwMode="auto">
          <a:xfrm>
            <a:off x="235719" y="-206129"/>
            <a:ext cx="461815" cy="434910"/>
          </a:xfrm>
          <a:prstGeom prst="rect">
            <a:avLst/>
          </a:prstGeom>
          <a:noFill/>
        </p:spPr>
        <p:txBody>
          <a:bodyPr vert="horz" wrap="square" lIns="133813" tIns="66907" rIns="133813" bIns="66907" numCol="1" anchor="t" anchorCtr="0" compatLnSpc="1">
            <a:prstTxWarp prst="textNoShape">
              <a:avLst/>
            </a:prstTxWarp>
          </a:bodyPr>
          <a:lstStyle/>
          <a:p>
            <a:endParaRPr lang="ko-KR" altLang="en-US"/>
          </a:p>
        </p:txBody>
      </p:sp>
      <p:sp>
        <p:nvSpPr>
          <p:cNvPr id="1202" name="AutoShape 178" descr="PIC6B.gif"/>
          <p:cNvSpPr>
            <a:spLocks noChangeAspect="1" noChangeArrowheads="1"/>
          </p:cNvSpPr>
          <p:nvPr/>
        </p:nvSpPr>
        <p:spPr bwMode="auto">
          <a:xfrm>
            <a:off x="235719" y="-206129"/>
            <a:ext cx="461815" cy="434910"/>
          </a:xfrm>
          <a:prstGeom prst="rect">
            <a:avLst/>
          </a:prstGeom>
          <a:noFill/>
        </p:spPr>
        <p:txBody>
          <a:bodyPr vert="horz" wrap="square" lIns="133813" tIns="66907" rIns="133813" bIns="66907" numCol="1" anchor="t" anchorCtr="0" compatLnSpc="1">
            <a:prstTxWarp prst="textNoShape">
              <a:avLst/>
            </a:prstTxWarp>
          </a:bodyPr>
          <a:lstStyle/>
          <a:p>
            <a:endParaRPr lang="ko-KR" altLang="en-US"/>
          </a:p>
        </p:txBody>
      </p:sp>
      <p:sp>
        <p:nvSpPr>
          <p:cNvPr id="1204" name="AutoShape 180" descr="PIC73.gif"/>
          <p:cNvSpPr>
            <a:spLocks noChangeAspect="1" noChangeArrowheads="1"/>
          </p:cNvSpPr>
          <p:nvPr/>
        </p:nvSpPr>
        <p:spPr bwMode="auto">
          <a:xfrm>
            <a:off x="235719" y="-206129"/>
            <a:ext cx="461815" cy="434910"/>
          </a:xfrm>
          <a:prstGeom prst="rect">
            <a:avLst/>
          </a:prstGeom>
          <a:noFill/>
        </p:spPr>
        <p:txBody>
          <a:bodyPr vert="horz" wrap="square" lIns="133813" tIns="66907" rIns="133813" bIns="66907" numCol="1" anchor="t" anchorCtr="0" compatLnSpc="1">
            <a:prstTxWarp prst="textNoShape">
              <a:avLst/>
            </a:prstTxWarp>
          </a:bodyPr>
          <a:lstStyle/>
          <a:p>
            <a:endParaRPr lang="ko-KR" altLang="en-US"/>
          </a:p>
        </p:txBody>
      </p:sp>
      <p:sp>
        <p:nvSpPr>
          <p:cNvPr id="1209" name="AutoShape 185" descr="PIC99.gif"/>
          <p:cNvSpPr>
            <a:spLocks noChangeAspect="1" noChangeArrowheads="1"/>
          </p:cNvSpPr>
          <p:nvPr/>
        </p:nvSpPr>
        <p:spPr bwMode="auto">
          <a:xfrm>
            <a:off x="0" y="0"/>
            <a:ext cx="461815" cy="434908"/>
          </a:xfrm>
          <a:prstGeom prst="rect">
            <a:avLst/>
          </a:prstGeom>
          <a:noFill/>
        </p:spPr>
        <p:txBody>
          <a:bodyPr vert="horz" wrap="square" lIns="133813" tIns="66907" rIns="133813" bIns="66907" numCol="1" anchor="t" anchorCtr="0" compatLnSpc="1">
            <a:prstTxWarp prst="textNoShape">
              <a:avLst/>
            </a:prstTxWarp>
          </a:bodyPr>
          <a:lstStyle/>
          <a:p>
            <a:endParaRPr lang="ko-KR" altLang="en-US"/>
          </a:p>
        </p:txBody>
      </p:sp>
      <p:sp>
        <p:nvSpPr>
          <p:cNvPr id="1210" name="AutoShape 186" descr="PIC9A.gif"/>
          <p:cNvSpPr>
            <a:spLocks noChangeAspect="1" noChangeArrowheads="1"/>
          </p:cNvSpPr>
          <p:nvPr/>
        </p:nvSpPr>
        <p:spPr bwMode="auto">
          <a:xfrm>
            <a:off x="0" y="0"/>
            <a:ext cx="461815" cy="434908"/>
          </a:xfrm>
          <a:prstGeom prst="rect">
            <a:avLst/>
          </a:prstGeom>
          <a:noFill/>
        </p:spPr>
        <p:txBody>
          <a:bodyPr vert="horz" wrap="square" lIns="133813" tIns="66907" rIns="133813" bIns="66907" numCol="1" anchor="t" anchorCtr="0" compatLnSpc="1">
            <a:prstTxWarp prst="textNoShape">
              <a:avLst/>
            </a:prstTxWarp>
          </a:bodyPr>
          <a:lstStyle/>
          <a:p>
            <a:endParaRPr lang="ko-KR" altLang="en-US"/>
          </a:p>
        </p:txBody>
      </p:sp>
      <p:sp>
        <p:nvSpPr>
          <p:cNvPr id="1211" name="AutoShape 187" descr="PIC9B.gif"/>
          <p:cNvSpPr>
            <a:spLocks noChangeAspect="1" noChangeArrowheads="1"/>
          </p:cNvSpPr>
          <p:nvPr/>
        </p:nvSpPr>
        <p:spPr bwMode="auto">
          <a:xfrm>
            <a:off x="0" y="0"/>
            <a:ext cx="461815" cy="434908"/>
          </a:xfrm>
          <a:prstGeom prst="rect">
            <a:avLst/>
          </a:prstGeom>
          <a:noFill/>
        </p:spPr>
        <p:txBody>
          <a:bodyPr vert="horz" wrap="square" lIns="133813" tIns="66907" rIns="133813" bIns="66907" numCol="1" anchor="t" anchorCtr="0" compatLnSpc="1">
            <a:prstTxWarp prst="textNoShape">
              <a:avLst/>
            </a:prstTxWarp>
          </a:bodyPr>
          <a:lstStyle/>
          <a:p>
            <a:endParaRPr lang="ko-KR" altLang="en-US"/>
          </a:p>
        </p:txBody>
      </p:sp>
      <p:sp>
        <p:nvSpPr>
          <p:cNvPr id="1212" name="AutoShape 188" descr="PIC9C.gif"/>
          <p:cNvSpPr>
            <a:spLocks noChangeAspect="1" noChangeArrowheads="1"/>
          </p:cNvSpPr>
          <p:nvPr/>
        </p:nvSpPr>
        <p:spPr bwMode="auto">
          <a:xfrm>
            <a:off x="0" y="0"/>
            <a:ext cx="461815" cy="434908"/>
          </a:xfrm>
          <a:prstGeom prst="rect">
            <a:avLst/>
          </a:prstGeom>
          <a:noFill/>
        </p:spPr>
        <p:txBody>
          <a:bodyPr vert="horz" wrap="square" lIns="133813" tIns="66907" rIns="133813" bIns="66907" numCol="1" anchor="t" anchorCtr="0" compatLnSpc="1">
            <a:prstTxWarp prst="textNoShape">
              <a:avLst/>
            </a:prstTxWarp>
          </a:bodyPr>
          <a:lstStyle/>
          <a:p>
            <a:endParaRPr lang="ko-KR" altLang="en-US"/>
          </a:p>
        </p:txBody>
      </p:sp>
      <p:sp>
        <p:nvSpPr>
          <p:cNvPr id="1213" name="AutoShape 189" descr="PIC9D.gif"/>
          <p:cNvSpPr>
            <a:spLocks noChangeAspect="1" noChangeArrowheads="1"/>
          </p:cNvSpPr>
          <p:nvPr/>
        </p:nvSpPr>
        <p:spPr bwMode="auto">
          <a:xfrm>
            <a:off x="0" y="0"/>
            <a:ext cx="461815" cy="434908"/>
          </a:xfrm>
          <a:prstGeom prst="rect">
            <a:avLst/>
          </a:prstGeom>
          <a:noFill/>
        </p:spPr>
        <p:txBody>
          <a:bodyPr vert="horz" wrap="square" lIns="133813" tIns="66907" rIns="133813" bIns="66907" numCol="1" anchor="t" anchorCtr="0" compatLnSpc="1">
            <a:prstTxWarp prst="textNoShape">
              <a:avLst/>
            </a:prstTxWarp>
          </a:bodyPr>
          <a:lstStyle/>
          <a:p>
            <a:endParaRPr lang="ko-KR" altLang="en-US"/>
          </a:p>
        </p:txBody>
      </p:sp>
      <p:sp>
        <p:nvSpPr>
          <p:cNvPr id="1214" name="AutoShape 190" descr="PIC9E.gif"/>
          <p:cNvSpPr>
            <a:spLocks noChangeAspect="1" noChangeArrowheads="1"/>
          </p:cNvSpPr>
          <p:nvPr/>
        </p:nvSpPr>
        <p:spPr bwMode="auto">
          <a:xfrm>
            <a:off x="0" y="0"/>
            <a:ext cx="461815" cy="434908"/>
          </a:xfrm>
          <a:prstGeom prst="rect">
            <a:avLst/>
          </a:prstGeom>
          <a:noFill/>
        </p:spPr>
        <p:txBody>
          <a:bodyPr vert="horz" wrap="square" lIns="133813" tIns="66907" rIns="133813" bIns="66907" numCol="1" anchor="t" anchorCtr="0" compatLnSpc="1">
            <a:prstTxWarp prst="textNoShape">
              <a:avLst/>
            </a:prstTxWarp>
          </a:bodyPr>
          <a:lstStyle/>
          <a:p>
            <a:endParaRPr lang="ko-KR" altLang="en-US"/>
          </a:p>
        </p:txBody>
      </p:sp>
      <p:sp>
        <p:nvSpPr>
          <p:cNvPr id="1215" name="AutoShape 191" descr="PIC9F.gif"/>
          <p:cNvSpPr>
            <a:spLocks noChangeAspect="1" noChangeArrowheads="1"/>
          </p:cNvSpPr>
          <p:nvPr/>
        </p:nvSpPr>
        <p:spPr bwMode="auto">
          <a:xfrm>
            <a:off x="0" y="0"/>
            <a:ext cx="461815" cy="434908"/>
          </a:xfrm>
          <a:prstGeom prst="rect">
            <a:avLst/>
          </a:prstGeom>
          <a:noFill/>
        </p:spPr>
        <p:txBody>
          <a:bodyPr vert="horz" wrap="square" lIns="133813" tIns="66907" rIns="133813" bIns="66907" numCol="1" anchor="t" anchorCtr="0" compatLnSpc="1">
            <a:prstTxWarp prst="textNoShape">
              <a:avLst/>
            </a:prstTxWarp>
          </a:bodyPr>
          <a:lstStyle/>
          <a:p>
            <a:endParaRPr lang="ko-KR" altLang="en-US"/>
          </a:p>
        </p:txBody>
      </p:sp>
      <p:sp>
        <p:nvSpPr>
          <p:cNvPr id="1208" name="AutoShape 184" descr="PIC98.gif"/>
          <p:cNvSpPr>
            <a:spLocks noChangeAspect="1" noChangeArrowheads="1"/>
          </p:cNvSpPr>
          <p:nvPr/>
        </p:nvSpPr>
        <p:spPr bwMode="auto">
          <a:xfrm>
            <a:off x="14624156" y="-206129"/>
            <a:ext cx="461815" cy="434910"/>
          </a:xfrm>
          <a:prstGeom prst="rect">
            <a:avLst/>
          </a:prstGeom>
          <a:noFill/>
        </p:spPr>
        <p:txBody>
          <a:bodyPr vert="horz" wrap="square" lIns="133813" tIns="66907" rIns="133813" bIns="66907" numCol="1" anchor="t" anchorCtr="0" compatLnSpc="1">
            <a:prstTxWarp prst="textNoShape">
              <a:avLst/>
            </a:prstTxWarp>
          </a:bodyPr>
          <a:lstStyle/>
          <a:p>
            <a:endParaRPr lang="ko-KR" altLang="en-US"/>
          </a:p>
        </p:txBody>
      </p:sp>
      <p:sp>
        <p:nvSpPr>
          <p:cNvPr id="1029" name="Rectangle 5"/>
          <p:cNvSpPr>
            <a:spLocks noChangeArrowheads="1"/>
          </p:cNvSpPr>
          <p:nvPr/>
        </p:nvSpPr>
        <p:spPr bwMode="auto">
          <a:xfrm>
            <a:off x="0" y="0"/>
            <a:ext cx="3240405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031" name="Rectangle 7"/>
          <p:cNvSpPr>
            <a:spLocks noChangeArrowheads="1"/>
          </p:cNvSpPr>
          <p:nvPr/>
        </p:nvSpPr>
        <p:spPr bwMode="auto">
          <a:xfrm>
            <a:off x="0" y="0"/>
            <a:ext cx="3240405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033" name="Rectangle 9"/>
          <p:cNvSpPr>
            <a:spLocks noChangeArrowheads="1"/>
          </p:cNvSpPr>
          <p:nvPr/>
        </p:nvSpPr>
        <p:spPr bwMode="auto">
          <a:xfrm>
            <a:off x="0" y="0"/>
            <a:ext cx="3240405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035" name="Rectangle 11"/>
          <p:cNvSpPr>
            <a:spLocks noChangeArrowheads="1"/>
          </p:cNvSpPr>
          <p:nvPr/>
        </p:nvSpPr>
        <p:spPr bwMode="auto">
          <a:xfrm>
            <a:off x="0" y="0"/>
            <a:ext cx="3240405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037" name="Rectangle 13"/>
          <p:cNvSpPr>
            <a:spLocks noChangeArrowheads="1"/>
          </p:cNvSpPr>
          <p:nvPr/>
        </p:nvSpPr>
        <p:spPr bwMode="auto">
          <a:xfrm>
            <a:off x="0" y="0"/>
            <a:ext cx="3240405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039" name="Rectangle 15"/>
          <p:cNvSpPr>
            <a:spLocks noChangeArrowheads="1"/>
          </p:cNvSpPr>
          <p:nvPr/>
        </p:nvSpPr>
        <p:spPr bwMode="auto">
          <a:xfrm>
            <a:off x="0" y="0"/>
            <a:ext cx="3240405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041" name="Rectangle 17"/>
          <p:cNvSpPr>
            <a:spLocks noChangeArrowheads="1"/>
          </p:cNvSpPr>
          <p:nvPr/>
        </p:nvSpPr>
        <p:spPr bwMode="auto">
          <a:xfrm>
            <a:off x="0" y="0"/>
            <a:ext cx="3240405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043" name="Rectangle 19"/>
          <p:cNvSpPr>
            <a:spLocks noChangeArrowheads="1"/>
          </p:cNvSpPr>
          <p:nvPr/>
        </p:nvSpPr>
        <p:spPr bwMode="auto">
          <a:xfrm>
            <a:off x="0" y="0"/>
            <a:ext cx="3240405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045" name="Rectangle 21"/>
          <p:cNvSpPr>
            <a:spLocks noChangeArrowheads="1"/>
          </p:cNvSpPr>
          <p:nvPr/>
        </p:nvSpPr>
        <p:spPr bwMode="auto">
          <a:xfrm>
            <a:off x="0" y="0"/>
            <a:ext cx="3240405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047" name="Rectangle 23"/>
          <p:cNvSpPr>
            <a:spLocks noChangeArrowheads="1"/>
          </p:cNvSpPr>
          <p:nvPr/>
        </p:nvSpPr>
        <p:spPr bwMode="auto">
          <a:xfrm>
            <a:off x="0" y="0"/>
            <a:ext cx="3240405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049" name="Rectangle 25"/>
          <p:cNvSpPr>
            <a:spLocks noChangeArrowheads="1"/>
          </p:cNvSpPr>
          <p:nvPr/>
        </p:nvSpPr>
        <p:spPr bwMode="auto">
          <a:xfrm>
            <a:off x="0" y="0"/>
            <a:ext cx="3240405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0" name="Rectangle 10"/>
          <p:cNvSpPr>
            <a:spLocks noChangeArrowheads="1"/>
          </p:cNvSpPr>
          <p:nvPr/>
        </p:nvSpPr>
        <p:spPr bwMode="auto">
          <a:xfrm>
            <a:off x="0" y="0"/>
            <a:ext cx="3240405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026" name="Rectangle 2"/>
          <p:cNvSpPr>
            <a:spLocks noChangeArrowheads="1"/>
          </p:cNvSpPr>
          <p:nvPr/>
        </p:nvSpPr>
        <p:spPr bwMode="auto">
          <a:xfrm>
            <a:off x="0" y="0"/>
            <a:ext cx="3240405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3" name="Rectangle 4"/>
          <p:cNvSpPr>
            <a:spLocks noChangeArrowheads="1"/>
          </p:cNvSpPr>
          <p:nvPr/>
        </p:nvSpPr>
        <p:spPr bwMode="auto">
          <a:xfrm>
            <a:off x="0" y="0"/>
            <a:ext cx="3240405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300" name="직사각형 197"/>
          <p:cNvSpPr/>
          <p:nvPr/>
        </p:nvSpPr>
        <p:spPr>
          <a:xfrm>
            <a:off x="360265" y="3383797"/>
            <a:ext cx="31684699" cy="5880855"/>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3" name="직사각형 197"/>
          <p:cNvSpPr/>
          <p:nvPr/>
        </p:nvSpPr>
        <p:spPr>
          <a:xfrm>
            <a:off x="360265" y="10081420"/>
            <a:ext cx="31633058" cy="3276364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4" name="Picture 2" descr="C:\Users\KING\Desktop\sponsor_ieee.png"/>
          <p:cNvPicPr>
            <a:picLocks noChangeAspect="1" noChangeArrowheads="1"/>
          </p:cNvPicPr>
          <p:nvPr/>
        </p:nvPicPr>
        <p:blipFill>
          <a:blip r:embed="rId3" cstate="print"/>
          <a:srcRect/>
          <a:stretch>
            <a:fillRect/>
          </a:stretch>
        </p:blipFill>
        <p:spPr bwMode="auto">
          <a:xfrm>
            <a:off x="24338929" y="648372"/>
            <a:ext cx="6264921" cy="1728492"/>
          </a:xfrm>
          <a:prstGeom prst="rect">
            <a:avLst/>
          </a:prstGeom>
          <a:noFill/>
        </p:spPr>
      </p:pic>
      <p:sp>
        <p:nvSpPr>
          <p:cNvPr id="128" name="TextBox 127"/>
          <p:cNvSpPr txBox="1"/>
          <p:nvPr/>
        </p:nvSpPr>
        <p:spPr>
          <a:xfrm>
            <a:off x="433498" y="3383797"/>
            <a:ext cx="31610287" cy="5940088"/>
          </a:xfrm>
          <a:prstGeom prst="rect">
            <a:avLst/>
          </a:prstGeom>
          <a:noFill/>
        </p:spPr>
        <p:txBody>
          <a:bodyPr wrap="square" rtlCol="0">
            <a:spAutoFit/>
          </a:bodyPr>
          <a:lstStyle/>
          <a:p>
            <a:pPr algn="ctr" latinLnBrk="0"/>
            <a:r>
              <a:rPr lang="en-US" altLang="ko-KR" sz="8000" b="1" kern="0" spc="0" dirty="0">
                <a:solidFill>
                  <a:srgbClr val="000000"/>
                </a:solidFill>
                <a:effectLst/>
                <a:latin typeface="Times New Roman" panose="02020603050405020304" pitchFamily="18" charset="0"/>
                <a:cs typeface="Times New Roman" panose="02020603050405020304" pitchFamily="18" charset="0"/>
              </a:rPr>
              <a:t>IoT</a:t>
            </a:r>
            <a:r>
              <a:rPr lang="ko-KR" altLang="en-US" sz="8000" b="1" kern="0" spc="0" dirty="0">
                <a:solidFill>
                  <a:srgbClr val="000000"/>
                </a:solidFill>
                <a:effectLst/>
                <a:latin typeface="Times New Roman" panose="02020603050405020304" pitchFamily="18" charset="0"/>
                <a:ea typeface="HCR Batang" panose="02030604000101010101" pitchFamily="18" charset="-128"/>
                <a:cs typeface="Times New Roman" panose="02020603050405020304" pitchFamily="18" charset="0"/>
              </a:rPr>
              <a:t>기반 자동청구 스마트 쇼핑카트</a:t>
            </a:r>
            <a:endParaRPr lang="ko-KR" altLang="en-US" sz="8000" b="1" kern="0" spc="-50" dirty="0">
              <a:solidFill>
                <a:srgbClr val="000000"/>
              </a:solidFill>
              <a:effectLst/>
              <a:latin typeface="Times New Roman" panose="02020603050405020304" pitchFamily="18" charset="0"/>
              <a:cs typeface="Times New Roman" panose="02020603050405020304" pitchFamily="18" charset="0"/>
            </a:endParaRPr>
          </a:p>
          <a:p>
            <a:pPr algn="ctr" latinLnBrk="0"/>
            <a:r>
              <a:rPr lang="en-GB" altLang="en-US" sz="10000" b="1" dirty="0">
                <a:latin typeface="Times New Roman" pitchFamily="18" charset="0"/>
                <a:ea typeface="HYdnkB" pitchFamily="18" charset="-127"/>
                <a:cs typeface="Times New Roman" pitchFamily="18" charset="0"/>
              </a:rPr>
              <a:t>Smart Shopping Cart with Automatic Billing System based on IoT </a:t>
            </a:r>
            <a:endParaRPr lang="en-GB" altLang="en-US" sz="4500" b="1" dirty="0">
              <a:latin typeface="Times New Roman" pitchFamily="18" charset="0"/>
              <a:ea typeface="HYdnkB" pitchFamily="18" charset="-127"/>
              <a:cs typeface="Times New Roman" pitchFamily="18" charset="0"/>
            </a:endParaRPr>
          </a:p>
          <a:p>
            <a:pPr algn="ctr"/>
            <a:r>
              <a:rPr lang="en-US" altLang="ko-KR" sz="5000" b="1" dirty="0" err="1">
                <a:latin typeface="Times New Roman" pitchFamily="18" charset="0"/>
                <a:ea typeface="HYdnkB" pitchFamily="18" charset="-127"/>
                <a:cs typeface="Times New Roman" pitchFamily="18" charset="0"/>
              </a:rPr>
              <a:t>Tipu</a:t>
            </a:r>
            <a:r>
              <a:rPr lang="en-US" altLang="ko-KR" sz="5000" b="1" dirty="0">
                <a:latin typeface="Times New Roman" pitchFamily="18" charset="0"/>
                <a:ea typeface="HYdnkB" pitchFamily="18" charset="-127"/>
                <a:cs typeface="Times New Roman" pitchFamily="18" charset="0"/>
              </a:rPr>
              <a:t> Sultan – </a:t>
            </a:r>
            <a:r>
              <a:rPr lang="en-US" altLang="ko-KR" sz="5000" b="1" dirty="0" err="1">
                <a:latin typeface="Times New Roman" pitchFamily="18" charset="0"/>
                <a:ea typeface="HYdnkB" pitchFamily="18" charset="-127"/>
                <a:cs typeface="Times New Roman" pitchFamily="18" charset="0"/>
              </a:rPr>
              <a:t>Rayhan</a:t>
            </a:r>
            <a:r>
              <a:rPr lang="en-US" altLang="ko-KR" sz="5000" b="1" dirty="0">
                <a:latin typeface="Times New Roman" pitchFamily="18" charset="0"/>
                <a:ea typeface="HYdnkB" pitchFamily="18" charset="-127"/>
                <a:cs typeface="Times New Roman" pitchFamily="18" charset="0"/>
              </a:rPr>
              <a:t> Hussain</a:t>
            </a:r>
            <a:endParaRPr lang="en-GB" altLang="ko-KR" sz="5000" b="1" dirty="0">
              <a:latin typeface="Times New Roman" pitchFamily="18" charset="0"/>
              <a:ea typeface="HYdnkB" pitchFamily="18" charset="-127"/>
              <a:cs typeface="Times New Roman" pitchFamily="18" charset="0"/>
            </a:endParaRPr>
          </a:p>
          <a:p>
            <a:pPr algn="ctr"/>
            <a:r>
              <a:rPr lang="en-GB" altLang="ko-KR" sz="5000" b="1" dirty="0">
                <a:latin typeface="Times New Roman" pitchFamily="18" charset="0"/>
                <a:ea typeface="HYdnkB" pitchFamily="18" charset="-127"/>
                <a:cs typeface="Times New Roman" pitchFamily="18" charset="0"/>
              </a:rPr>
              <a:t>Mechatronics Department, </a:t>
            </a:r>
            <a:r>
              <a:rPr lang="en-GB" altLang="ko-KR" sz="5000" b="1" dirty="0" err="1">
                <a:latin typeface="Times New Roman" pitchFamily="18" charset="0"/>
                <a:ea typeface="HYdnkB" pitchFamily="18" charset="-127"/>
                <a:cs typeface="Times New Roman" pitchFamily="18" charset="0"/>
              </a:rPr>
              <a:t>Kyungsung</a:t>
            </a:r>
            <a:r>
              <a:rPr lang="en-GB" altLang="ko-KR" sz="5000" b="1" dirty="0">
                <a:latin typeface="Times New Roman" pitchFamily="18" charset="0"/>
                <a:ea typeface="HYdnkB" pitchFamily="18" charset="-127"/>
                <a:cs typeface="Times New Roman" pitchFamily="18" charset="0"/>
              </a:rPr>
              <a:t> University, Busan - </a:t>
            </a:r>
            <a:r>
              <a:rPr lang="en-GB" altLang="ko-KR" sz="5000" b="1" dirty="0" err="1">
                <a:latin typeface="Times New Roman" pitchFamily="18" charset="0"/>
                <a:ea typeface="HYdnkB" pitchFamily="18" charset="-127"/>
                <a:cs typeface="Times New Roman" pitchFamily="18" charset="0"/>
              </a:rPr>
              <a:t>SouthKorea</a:t>
            </a:r>
            <a:endParaRPr lang="en-US" altLang="ko-KR" sz="5000" b="1" dirty="0">
              <a:latin typeface="Times New Roman" pitchFamily="18" charset="0"/>
              <a:ea typeface="HYdnkB" pitchFamily="18" charset="-127"/>
              <a:cs typeface="Times New Roman" pitchFamily="18" charset="0"/>
            </a:endParaRPr>
          </a:p>
        </p:txBody>
      </p:sp>
      <p:sp>
        <p:nvSpPr>
          <p:cNvPr id="5" name="모서리가 둥근 직사각형 4"/>
          <p:cNvSpPr/>
          <p:nvPr/>
        </p:nvSpPr>
        <p:spPr>
          <a:xfrm>
            <a:off x="4723358" y="9624220"/>
            <a:ext cx="23143963" cy="96125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BE" altLang="en-US" sz="5500" b="1" dirty="0">
                <a:latin typeface="Times New Roman" panose="02020603050405020304" pitchFamily="18" charset="0"/>
                <a:ea typeface="HYdnkB" pitchFamily="18" charset="-127"/>
                <a:cs typeface="Times New Roman" panose="02020603050405020304" pitchFamily="18" charset="0"/>
              </a:rPr>
              <a:t>Introduction</a:t>
            </a:r>
          </a:p>
        </p:txBody>
      </p:sp>
      <p:sp>
        <p:nvSpPr>
          <p:cNvPr id="6" name="TextBox 5">
            <a:extLst>
              <a:ext uri="{FF2B5EF4-FFF2-40B4-BE49-F238E27FC236}">
                <a16:creationId xmlns:a16="http://schemas.microsoft.com/office/drawing/2014/main" id="{4A098CF7-A083-4739-8D02-72D09DA1C0E0}"/>
              </a:ext>
            </a:extLst>
          </p:cNvPr>
          <p:cNvSpPr txBox="1"/>
          <p:nvPr/>
        </p:nvSpPr>
        <p:spPr>
          <a:xfrm>
            <a:off x="808422" y="10904663"/>
            <a:ext cx="30973834" cy="3785652"/>
          </a:xfrm>
          <a:prstGeom prst="rect">
            <a:avLst/>
          </a:prstGeom>
          <a:noFill/>
        </p:spPr>
        <p:txBody>
          <a:bodyPr wrap="square" rtlCol="0">
            <a:spAutoFit/>
          </a:bodyPr>
          <a:lstStyle/>
          <a:p>
            <a:pPr algn="just" latinLnBrk="0"/>
            <a:r>
              <a:rPr lang="en-US" sz="4000" kern="0" spc="0" dirty="0">
                <a:solidFill>
                  <a:srgbClr val="000000"/>
                </a:solidFill>
                <a:effectLst/>
                <a:latin typeface="Times New Roman" panose="02020603050405020304" pitchFamily="18" charset="0"/>
                <a:cs typeface="Times New Roman" panose="02020603050405020304" pitchFamily="18" charset="0"/>
              </a:rPr>
              <a:t>This smart cart can follow user when shopping, whether indoor or outdoor, and connected to their smartphone to automatically calculate total shopping price and manage the payment. To follow the user, the cart’s system uses GPS when outdoor and ultrasonic sensor when indoor. It also equipped with RF-id system which can automatically scan the amount and price of each grocery item in the cart and relay the information to user’s smartphone using IoT system. On the other hand, mobile application system enables the user to get the said information. After shopping, user must make the payment before they can take the items or exit the shopping area, or else the alarm will sound off. The resulted prototype of the smart cart is smaller than normal cart, but the system can work well although the GPS is limited to certain area.</a:t>
            </a:r>
            <a:endParaRPr lang="en-US" sz="4000" dirty="0"/>
          </a:p>
        </p:txBody>
      </p:sp>
      <p:sp>
        <p:nvSpPr>
          <p:cNvPr id="71" name="모서리가 둥근 직사각형 4">
            <a:extLst>
              <a:ext uri="{FF2B5EF4-FFF2-40B4-BE49-F238E27FC236}">
                <a16:creationId xmlns:a16="http://schemas.microsoft.com/office/drawing/2014/main" id="{8A7B6664-2E58-4FEE-95C0-AD662AA608F5}"/>
              </a:ext>
            </a:extLst>
          </p:cNvPr>
          <p:cNvSpPr/>
          <p:nvPr/>
        </p:nvSpPr>
        <p:spPr>
          <a:xfrm>
            <a:off x="678311" y="14944666"/>
            <a:ext cx="12265379" cy="75944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BE" altLang="en-US" sz="5500" b="1" dirty="0">
                <a:latin typeface="Times New Roman" panose="02020603050405020304" pitchFamily="18" charset="0"/>
                <a:ea typeface="HYdnkB" pitchFamily="18" charset="-127"/>
                <a:cs typeface="Times New Roman" panose="02020603050405020304" pitchFamily="18" charset="0"/>
              </a:rPr>
              <a:t>A. System Design</a:t>
            </a:r>
          </a:p>
        </p:txBody>
      </p:sp>
      <p:grpSp>
        <p:nvGrpSpPr>
          <p:cNvPr id="17" name="Group 16">
            <a:extLst>
              <a:ext uri="{FF2B5EF4-FFF2-40B4-BE49-F238E27FC236}">
                <a16:creationId xmlns:a16="http://schemas.microsoft.com/office/drawing/2014/main" id="{B3D207EF-BFAB-4E07-A66C-29926D8B38AC}"/>
              </a:ext>
            </a:extLst>
          </p:cNvPr>
          <p:cNvGrpSpPr/>
          <p:nvPr/>
        </p:nvGrpSpPr>
        <p:grpSpPr>
          <a:xfrm>
            <a:off x="808422" y="16022652"/>
            <a:ext cx="12153243" cy="5837445"/>
            <a:chOff x="905190" y="17543748"/>
            <a:chExt cx="13722468" cy="7200801"/>
          </a:xfrm>
        </p:grpSpPr>
        <p:pic>
          <p:nvPicPr>
            <p:cNvPr id="8" name="Picture 7">
              <a:extLst>
                <a:ext uri="{FF2B5EF4-FFF2-40B4-BE49-F238E27FC236}">
                  <a16:creationId xmlns:a16="http://schemas.microsoft.com/office/drawing/2014/main" id="{409B479D-4D42-49E6-806A-6B66BC31D38F}"/>
                </a:ext>
              </a:extLst>
            </p:cNvPr>
            <p:cNvPicPr>
              <a:picLocks noChangeAspect="1"/>
            </p:cNvPicPr>
            <p:nvPr/>
          </p:nvPicPr>
          <p:blipFill>
            <a:blip r:embed="rId4"/>
            <a:stretch>
              <a:fillRect/>
            </a:stretch>
          </p:blipFill>
          <p:spPr>
            <a:xfrm>
              <a:off x="5843612" y="17696178"/>
              <a:ext cx="4488571" cy="6767648"/>
            </a:xfrm>
            <a:prstGeom prst="rect">
              <a:avLst/>
            </a:prstGeom>
          </p:spPr>
        </p:pic>
        <p:pic>
          <p:nvPicPr>
            <p:cNvPr id="11" name="Picture 10">
              <a:extLst>
                <a:ext uri="{FF2B5EF4-FFF2-40B4-BE49-F238E27FC236}">
                  <a16:creationId xmlns:a16="http://schemas.microsoft.com/office/drawing/2014/main" id="{43947758-06EA-4823-A076-8AEAE7EE6B7A}"/>
                </a:ext>
              </a:extLst>
            </p:cNvPr>
            <p:cNvPicPr>
              <a:picLocks noChangeAspect="1"/>
            </p:cNvPicPr>
            <p:nvPr/>
          </p:nvPicPr>
          <p:blipFill>
            <a:blip r:embed="rId5"/>
            <a:stretch>
              <a:fillRect/>
            </a:stretch>
          </p:blipFill>
          <p:spPr>
            <a:xfrm>
              <a:off x="905190" y="17707885"/>
              <a:ext cx="4699785" cy="6755941"/>
            </a:xfrm>
            <a:prstGeom prst="rect">
              <a:avLst/>
            </a:prstGeom>
          </p:spPr>
        </p:pic>
        <p:sp>
          <p:nvSpPr>
            <p:cNvPr id="12" name="Oval 11">
              <a:extLst>
                <a:ext uri="{FF2B5EF4-FFF2-40B4-BE49-F238E27FC236}">
                  <a16:creationId xmlns:a16="http://schemas.microsoft.com/office/drawing/2014/main" id="{1AD06E27-B491-4598-9785-0E387398BEC9}"/>
                </a:ext>
              </a:extLst>
            </p:cNvPr>
            <p:cNvSpPr/>
            <p:nvPr/>
          </p:nvSpPr>
          <p:spPr>
            <a:xfrm>
              <a:off x="1512393" y="20234548"/>
              <a:ext cx="720080" cy="69225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a:t>
              </a:r>
            </a:p>
          </p:txBody>
        </p:sp>
        <p:sp>
          <p:nvSpPr>
            <p:cNvPr id="73" name="Oval 72">
              <a:extLst>
                <a:ext uri="{FF2B5EF4-FFF2-40B4-BE49-F238E27FC236}">
                  <a16:creationId xmlns:a16="http://schemas.microsoft.com/office/drawing/2014/main" id="{7B0158CC-CF20-47C0-AED2-3C728BE2FB9D}"/>
                </a:ext>
              </a:extLst>
            </p:cNvPr>
            <p:cNvSpPr/>
            <p:nvPr/>
          </p:nvSpPr>
          <p:spPr>
            <a:xfrm>
              <a:off x="4644174" y="20234547"/>
              <a:ext cx="720080" cy="69225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a:t>
              </a:r>
            </a:p>
          </p:txBody>
        </p:sp>
        <p:sp>
          <p:nvSpPr>
            <p:cNvPr id="74" name="Oval 73">
              <a:extLst>
                <a:ext uri="{FF2B5EF4-FFF2-40B4-BE49-F238E27FC236}">
                  <a16:creationId xmlns:a16="http://schemas.microsoft.com/office/drawing/2014/main" id="{95F7AF47-4A67-46AF-83A2-EF5034924494}"/>
                </a:ext>
              </a:extLst>
            </p:cNvPr>
            <p:cNvSpPr/>
            <p:nvPr/>
          </p:nvSpPr>
          <p:spPr>
            <a:xfrm>
              <a:off x="3078283" y="20580672"/>
              <a:ext cx="720080" cy="69225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a:t>
              </a:r>
            </a:p>
          </p:txBody>
        </p:sp>
        <p:sp>
          <p:nvSpPr>
            <p:cNvPr id="75" name="Oval 74">
              <a:extLst>
                <a:ext uri="{FF2B5EF4-FFF2-40B4-BE49-F238E27FC236}">
                  <a16:creationId xmlns:a16="http://schemas.microsoft.com/office/drawing/2014/main" id="{BDFEBC5D-F04C-4C1D-853F-566D5445565C}"/>
                </a:ext>
              </a:extLst>
            </p:cNvPr>
            <p:cNvSpPr/>
            <p:nvPr/>
          </p:nvSpPr>
          <p:spPr>
            <a:xfrm>
              <a:off x="2741899" y="22624214"/>
              <a:ext cx="720080" cy="69225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a:t>
              </a:r>
            </a:p>
          </p:txBody>
        </p:sp>
        <p:sp>
          <p:nvSpPr>
            <p:cNvPr id="76" name="Oval 75">
              <a:extLst>
                <a:ext uri="{FF2B5EF4-FFF2-40B4-BE49-F238E27FC236}">
                  <a16:creationId xmlns:a16="http://schemas.microsoft.com/office/drawing/2014/main" id="{134F0B03-4178-4EBF-9F8C-8F0037A30FE7}"/>
                </a:ext>
              </a:extLst>
            </p:cNvPr>
            <p:cNvSpPr/>
            <p:nvPr/>
          </p:nvSpPr>
          <p:spPr>
            <a:xfrm>
              <a:off x="2535002" y="17913497"/>
              <a:ext cx="720080" cy="69225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a:t>
              </a:r>
            </a:p>
          </p:txBody>
        </p:sp>
        <p:sp>
          <p:nvSpPr>
            <p:cNvPr id="78" name="Oval 77">
              <a:extLst>
                <a:ext uri="{FF2B5EF4-FFF2-40B4-BE49-F238E27FC236}">
                  <a16:creationId xmlns:a16="http://schemas.microsoft.com/office/drawing/2014/main" id="{3C1533EE-B841-496B-9C7C-D842A08B287F}"/>
                </a:ext>
              </a:extLst>
            </p:cNvPr>
            <p:cNvSpPr/>
            <p:nvPr/>
          </p:nvSpPr>
          <p:spPr>
            <a:xfrm>
              <a:off x="9612103" y="20580671"/>
              <a:ext cx="720080" cy="69225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a:t>
              </a:r>
            </a:p>
          </p:txBody>
        </p:sp>
        <p:sp>
          <p:nvSpPr>
            <p:cNvPr id="79" name="Oval 78">
              <a:extLst>
                <a:ext uri="{FF2B5EF4-FFF2-40B4-BE49-F238E27FC236}">
                  <a16:creationId xmlns:a16="http://schemas.microsoft.com/office/drawing/2014/main" id="{0CAD6D42-DC93-4745-8CCB-C6596C61F4D6}"/>
                </a:ext>
              </a:extLst>
            </p:cNvPr>
            <p:cNvSpPr/>
            <p:nvPr/>
          </p:nvSpPr>
          <p:spPr>
            <a:xfrm>
              <a:off x="5850024" y="19888420"/>
              <a:ext cx="720080" cy="69225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a:t>
              </a:r>
            </a:p>
          </p:txBody>
        </p:sp>
        <p:sp>
          <p:nvSpPr>
            <p:cNvPr id="80" name="Oval 79">
              <a:extLst>
                <a:ext uri="{FF2B5EF4-FFF2-40B4-BE49-F238E27FC236}">
                  <a16:creationId xmlns:a16="http://schemas.microsoft.com/office/drawing/2014/main" id="{BFF59C6D-2C95-445A-A993-6B9917152153}"/>
                </a:ext>
              </a:extLst>
            </p:cNvPr>
            <p:cNvSpPr/>
            <p:nvPr/>
          </p:nvSpPr>
          <p:spPr>
            <a:xfrm>
              <a:off x="7367817" y="18464991"/>
              <a:ext cx="720080" cy="69225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a:t>
              </a:r>
            </a:p>
          </p:txBody>
        </p:sp>
        <p:sp>
          <p:nvSpPr>
            <p:cNvPr id="81" name="Oval 80">
              <a:extLst>
                <a:ext uri="{FF2B5EF4-FFF2-40B4-BE49-F238E27FC236}">
                  <a16:creationId xmlns:a16="http://schemas.microsoft.com/office/drawing/2014/main" id="{B72A5DC3-2708-451D-BA83-4C4E4DEC6ACE}"/>
                </a:ext>
              </a:extLst>
            </p:cNvPr>
            <p:cNvSpPr/>
            <p:nvPr/>
          </p:nvSpPr>
          <p:spPr>
            <a:xfrm>
              <a:off x="8585286" y="22677082"/>
              <a:ext cx="720080" cy="69225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9</a:t>
              </a:r>
            </a:p>
          </p:txBody>
        </p:sp>
        <p:sp>
          <p:nvSpPr>
            <p:cNvPr id="82" name="Oval 81">
              <a:extLst>
                <a:ext uri="{FF2B5EF4-FFF2-40B4-BE49-F238E27FC236}">
                  <a16:creationId xmlns:a16="http://schemas.microsoft.com/office/drawing/2014/main" id="{B51F2977-AF59-479D-B441-E91E536C44CC}"/>
                </a:ext>
              </a:extLst>
            </p:cNvPr>
            <p:cNvSpPr/>
            <p:nvPr/>
          </p:nvSpPr>
          <p:spPr>
            <a:xfrm>
              <a:off x="9612103" y="21829997"/>
              <a:ext cx="720080" cy="69225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10</a:t>
              </a:r>
            </a:p>
          </p:txBody>
        </p:sp>
        <p:pic>
          <p:nvPicPr>
            <p:cNvPr id="13" name="Picture 12">
              <a:extLst>
                <a:ext uri="{FF2B5EF4-FFF2-40B4-BE49-F238E27FC236}">
                  <a16:creationId xmlns:a16="http://schemas.microsoft.com/office/drawing/2014/main" id="{AA26E468-242B-4DDC-A832-77712FA51DCD}"/>
                </a:ext>
              </a:extLst>
            </p:cNvPr>
            <p:cNvPicPr>
              <a:picLocks noChangeAspect="1"/>
            </p:cNvPicPr>
            <p:nvPr/>
          </p:nvPicPr>
          <p:blipFill>
            <a:blip r:embed="rId6"/>
            <a:stretch>
              <a:fillRect/>
            </a:stretch>
          </p:blipFill>
          <p:spPr>
            <a:xfrm>
              <a:off x="10656974" y="17543748"/>
              <a:ext cx="3970684" cy="6121648"/>
            </a:xfrm>
            <a:prstGeom prst="rect">
              <a:avLst/>
            </a:prstGeom>
          </p:spPr>
        </p:pic>
        <p:sp>
          <p:nvSpPr>
            <p:cNvPr id="14" name="Rectangle 13">
              <a:extLst>
                <a:ext uri="{FF2B5EF4-FFF2-40B4-BE49-F238E27FC236}">
                  <a16:creationId xmlns:a16="http://schemas.microsoft.com/office/drawing/2014/main" id="{C8432AB1-6237-45E7-8E64-ECF00D825CF9}"/>
                </a:ext>
              </a:extLst>
            </p:cNvPr>
            <p:cNvSpPr/>
            <p:nvPr/>
          </p:nvSpPr>
          <p:spPr>
            <a:xfrm>
              <a:off x="3674011" y="23328085"/>
              <a:ext cx="3861928" cy="817625"/>
            </a:xfrm>
            <a:prstGeom prst="rect">
              <a:avLst/>
            </a:prstGeom>
            <a:solidFill>
              <a:srgbClr val="C0D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rPr>
                <a:t>Prototype</a:t>
              </a:r>
            </a:p>
          </p:txBody>
        </p:sp>
        <p:sp>
          <p:nvSpPr>
            <p:cNvPr id="84" name="Rectangle 83">
              <a:extLst>
                <a:ext uri="{FF2B5EF4-FFF2-40B4-BE49-F238E27FC236}">
                  <a16:creationId xmlns:a16="http://schemas.microsoft.com/office/drawing/2014/main" id="{5C1C31F0-AAA2-400F-AF95-5E3EF84A92CE}"/>
                </a:ext>
              </a:extLst>
            </p:cNvPr>
            <p:cNvSpPr/>
            <p:nvPr/>
          </p:nvSpPr>
          <p:spPr>
            <a:xfrm>
              <a:off x="10745434" y="23926924"/>
              <a:ext cx="3861928" cy="817625"/>
            </a:xfrm>
            <a:prstGeom prst="rect">
              <a:avLst/>
            </a:prstGeom>
            <a:solidFill>
              <a:srgbClr val="C0D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rPr>
                <a:t>Mobile App.</a:t>
              </a:r>
            </a:p>
          </p:txBody>
        </p:sp>
      </p:grpSp>
      <p:pic>
        <p:nvPicPr>
          <p:cNvPr id="18" name="Picture 17">
            <a:extLst>
              <a:ext uri="{FF2B5EF4-FFF2-40B4-BE49-F238E27FC236}">
                <a16:creationId xmlns:a16="http://schemas.microsoft.com/office/drawing/2014/main" id="{22CA651B-7112-4E68-ACB7-55EAC1F187E9}"/>
              </a:ext>
            </a:extLst>
          </p:cNvPr>
          <p:cNvPicPr>
            <a:picLocks noChangeAspect="1"/>
          </p:cNvPicPr>
          <p:nvPr/>
        </p:nvPicPr>
        <p:blipFill>
          <a:blip r:embed="rId7"/>
          <a:stretch>
            <a:fillRect/>
          </a:stretch>
        </p:blipFill>
        <p:spPr>
          <a:xfrm>
            <a:off x="808422" y="22071125"/>
            <a:ext cx="4373692" cy="3729148"/>
          </a:xfrm>
          <a:prstGeom prst="rect">
            <a:avLst/>
          </a:prstGeom>
        </p:spPr>
      </p:pic>
      <p:sp>
        <p:nvSpPr>
          <p:cNvPr id="89" name="Rectangle 88">
            <a:extLst>
              <a:ext uri="{FF2B5EF4-FFF2-40B4-BE49-F238E27FC236}">
                <a16:creationId xmlns:a16="http://schemas.microsoft.com/office/drawing/2014/main" id="{24462C7D-5F26-4AAC-AB90-B0D74BA51927}"/>
              </a:ext>
            </a:extLst>
          </p:cNvPr>
          <p:cNvSpPr/>
          <p:nvPr/>
        </p:nvSpPr>
        <p:spPr>
          <a:xfrm>
            <a:off x="788586" y="26021254"/>
            <a:ext cx="5039089" cy="567510"/>
          </a:xfrm>
          <a:prstGeom prst="rect">
            <a:avLst/>
          </a:prstGeom>
          <a:solidFill>
            <a:srgbClr val="C0D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rPr>
              <a:t>Smart Cart Design </a:t>
            </a:r>
          </a:p>
        </p:txBody>
      </p:sp>
      <p:sp>
        <p:nvSpPr>
          <p:cNvPr id="19" name="TextBox 18">
            <a:extLst>
              <a:ext uri="{FF2B5EF4-FFF2-40B4-BE49-F238E27FC236}">
                <a16:creationId xmlns:a16="http://schemas.microsoft.com/office/drawing/2014/main" id="{397E1786-4AD9-49BC-BFC5-111073676842}"/>
              </a:ext>
            </a:extLst>
          </p:cNvPr>
          <p:cNvSpPr txBox="1"/>
          <p:nvPr/>
        </p:nvSpPr>
        <p:spPr>
          <a:xfrm>
            <a:off x="6026792" y="21939645"/>
            <a:ext cx="6090706" cy="5632311"/>
          </a:xfrm>
          <a:prstGeom prst="rect">
            <a:avLst/>
          </a:prstGeom>
          <a:noFill/>
        </p:spPr>
        <p:txBody>
          <a:bodyPr wrap="none" rtlCol="0">
            <a:spAutoFit/>
          </a:bodyPr>
          <a:lstStyle/>
          <a:p>
            <a:pPr marL="0" algn="l" rtl="0" eaLnBrk="1" fontAlgn="t" latinLnBrk="1" hangingPunct="1">
              <a:spcBef>
                <a:spcPts val="0"/>
              </a:spcBef>
              <a:spcAft>
                <a:spcPts val="0"/>
              </a:spcAft>
            </a:pPr>
            <a:r>
              <a:rPr lang="en-US" sz="3600" b="0" i="0" u="none" strike="noStrike" kern="1200" dirty="0">
                <a:solidFill>
                  <a:srgbClr val="000000"/>
                </a:solidFill>
                <a:effectLst/>
                <a:latin typeface="맑은 고딕" panose="020B0503020000020004" pitchFamily="34" charset="-127"/>
              </a:rPr>
              <a:t>1-2. Ultrasonic Sensor</a:t>
            </a:r>
            <a:endParaRPr lang="en-US" sz="3600" b="0" i="0" u="none" strike="noStrike" dirty="0">
              <a:effectLst/>
              <a:latin typeface="Arial" panose="020B0604020202020204" pitchFamily="34" charset="0"/>
            </a:endParaRPr>
          </a:p>
          <a:p>
            <a:pPr marL="0" algn="l" rtl="0" eaLnBrk="1" fontAlgn="t" latinLnBrk="1" hangingPunct="1">
              <a:spcBef>
                <a:spcPts val="0"/>
              </a:spcBef>
              <a:spcAft>
                <a:spcPts val="0"/>
              </a:spcAft>
            </a:pPr>
            <a:r>
              <a:rPr lang="en-US" sz="3600" b="0" i="0" u="none" strike="noStrike" kern="1200" dirty="0">
                <a:solidFill>
                  <a:srgbClr val="000000"/>
                </a:solidFill>
                <a:effectLst/>
                <a:latin typeface="맑은 고딕" panose="020B0503020000020004" pitchFamily="34" charset="-127"/>
              </a:rPr>
              <a:t>3. RGB LED</a:t>
            </a:r>
            <a:endParaRPr lang="en-US" sz="3600" b="0" i="0" u="none" strike="noStrike" dirty="0">
              <a:effectLst/>
              <a:latin typeface="Arial" panose="020B0604020202020204" pitchFamily="34" charset="0"/>
            </a:endParaRPr>
          </a:p>
          <a:p>
            <a:pPr marL="0" algn="l" rtl="0" eaLnBrk="1" fontAlgn="t" latinLnBrk="1" hangingPunct="1">
              <a:spcBef>
                <a:spcPts val="0"/>
              </a:spcBef>
              <a:spcAft>
                <a:spcPts val="0"/>
              </a:spcAft>
            </a:pPr>
            <a:r>
              <a:rPr lang="en-US" sz="3600" b="0" i="0" u="none" strike="noStrike" kern="1200" dirty="0">
                <a:solidFill>
                  <a:srgbClr val="000000"/>
                </a:solidFill>
                <a:effectLst/>
                <a:latin typeface="맑은 고딕" panose="020B0503020000020004" pitchFamily="34" charset="-127"/>
              </a:rPr>
              <a:t>4. GPS module</a:t>
            </a:r>
          </a:p>
          <a:p>
            <a:pPr marL="0" algn="l" rtl="0" eaLnBrk="1" fontAlgn="t" latinLnBrk="1" hangingPunct="1">
              <a:spcBef>
                <a:spcPts val="0"/>
              </a:spcBef>
              <a:spcAft>
                <a:spcPts val="0"/>
              </a:spcAft>
            </a:pPr>
            <a:r>
              <a:rPr lang="en-US" sz="3600" b="0" i="0" u="none" strike="noStrike" kern="1200" dirty="0">
                <a:solidFill>
                  <a:srgbClr val="000000"/>
                </a:solidFill>
                <a:effectLst/>
                <a:latin typeface="맑은 고딕" panose="020B0503020000020004" pitchFamily="34" charset="-127"/>
              </a:rPr>
              <a:t>5. RF-id module</a:t>
            </a:r>
            <a:endParaRPr lang="en-US" sz="3600" b="0" i="0" u="none" strike="noStrike" dirty="0">
              <a:effectLst/>
              <a:latin typeface="Arial" panose="020B0604020202020204" pitchFamily="34" charset="0"/>
            </a:endParaRPr>
          </a:p>
          <a:p>
            <a:pPr marL="0" algn="l" rtl="0" eaLnBrk="1" fontAlgn="t" latinLnBrk="1" hangingPunct="1">
              <a:spcBef>
                <a:spcPts val="0"/>
              </a:spcBef>
              <a:spcAft>
                <a:spcPts val="0"/>
              </a:spcAft>
            </a:pPr>
            <a:r>
              <a:rPr lang="en-US" sz="3600" b="0" i="0" u="none" strike="noStrike" kern="1200" dirty="0">
                <a:solidFill>
                  <a:srgbClr val="000000"/>
                </a:solidFill>
                <a:effectLst/>
                <a:latin typeface="맑은 고딕" panose="020B0503020000020004" pitchFamily="34" charset="-127"/>
              </a:rPr>
              <a:t>6. Microcontroller (Slave)</a:t>
            </a:r>
            <a:endParaRPr lang="en-US" sz="3600" b="0" i="0" u="none" strike="noStrike" dirty="0">
              <a:effectLst/>
              <a:latin typeface="Arial" panose="020B0604020202020204" pitchFamily="34" charset="0"/>
            </a:endParaRPr>
          </a:p>
          <a:p>
            <a:pPr marL="0" algn="l" rtl="0" eaLnBrk="1" fontAlgn="t" latinLnBrk="1" hangingPunct="1">
              <a:spcBef>
                <a:spcPts val="0"/>
              </a:spcBef>
              <a:spcAft>
                <a:spcPts val="0"/>
              </a:spcAft>
            </a:pPr>
            <a:r>
              <a:rPr lang="en-US" sz="3600" b="0" i="0" u="none" strike="noStrike" kern="1200" dirty="0">
                <a:solidFill>
                  <a:srgbClr val="000000"/>
                </a:solidFill>
                <a:effectLst/>
                <a:latin typeface="맑은 고딕" panose="020B0503020000020004" pitchFamily="34" charset="-127"/>
              </a:rPr>
              <a:t>7. </a:t>
            </a:r>
            <a:r>
              <a:rPr lang="en-US" sz="3600" b="0" i="0" u="none" strike="noStrike" kern="1200" dirty="0" err="1">
                <a:solidFill>
                  <a:srgbClr val="000000"/>
                </a:solidFill>
                <a:effectLst/>
                <a:latin typeface="맑은 고딕" panose="020B0503020000020004" pitchFamily="34" charset="-127"/>
              </a:rPr>
              <a:t>NodeMCU</a:t>
            </a:r>
            <a:r>
              <a:rPr lang="en-US" sz="3600" b="0" i="0" u="none" strike="noStrike" kern="1200" dirty="0">
                <a:solidFill>
                  <a:srgbClr val="000000"/>
                </a:solidFill>
                <a:effectLst/>
                <a:latin typeface="맑은 고딕" panose="020B0503020000020004" pitchFamily="34" charset="-127"/>
              </a:rPr>
              <a:t> (Master)</a:t>
            </a:r>
          </a:p>
          <a:p>
            <a:pPr marL="0" algn="l" rtl="0" eaLnBrk="1" fontAlgn="t" latinLnBrk="1" hangingPunct="1">
              <a:spcBef>
                <a:spcPts val="0"/>
              </a:spcBef>
              <a:spcAft>
                <a:spcPts val="0"/>
              </a:spcAft>
            </a:pPr>
            <a:r>
              <a:rPr lang="en-US" sz="3600" b="0" i="0" u="none" strike="noStrike" kern="1200" dirty="0">
                <a:solidFill>
                  <a:srgbClr val="000000"/>
                </a:solidFill>
                <a:effectLst/>
                <a:latin typeface="맑은 고딕" panose="020B0503020000020004" pitchFamily="34" charset="-127"/>
              </a:rPr>
              <a:t>8. Servo motor</a:t>
            </a:r>
            <a:endParaRPr lang="en-US" sz="3600" b="0" i="0" u="none" strike="noStrike" dirty="0">
              <a:effectLst/>
              <a:latin typeface="Arial" panose="020B0604020202020204" pitchFamily="34" charset="0"/>
            </a:endParaRPr>
          </a:p>
          <a:p>
            <a:pPr marL="0" algn="l" rtl="0" eaLnBrk="1" fontAlgn="t" latinLnBrk="1" hangingPunct="1">
              <a:spcBef>
                <a:spcPts val="0"/>
              </a:spcBef>
              <a:spcAft>
                <a:spcPts val="0"/>
              </a:spcAft>
            </a:pPr>
            <a:r>
              <a:rPr lang="en-US" sz="3600" b="0" i="0" u="none" strike="noStrike" kern="1200" dirty="0">
                <a:solidFill>
                  <a:srgbClr val="000000"/>
                </a:solidFill>
                <a:effectLst/>
                <a:latin typeface="맑은 고딕" panose="020B0503020000020004" pitchFamily="34" charset="-127"/>
              </a:rPr>
              <a:t>9. Gyroscope-Accelerometer</a:t>
            </a:r>
            <a:endParaRPr lang="en-US" sz="3600" b="0" i="0" u="none" strike="noStrike" dirty="0">
              <a:effectLst/>
              <a:latin typeface="Arial" panose="020B0604020202020204" pitchFamily="34" charset="0"/>
            </a:endParaRPr>
          </a:p>
          <a:p>
            <a:pPr marL="0" algn="l" rtl="0" eaLnBrk="1" fontAlgn="t" latinLnBrk="1" hangingPunct="1">
              <a:spcBef>
                <a:spcPts val="0"/>
              </a:spcBef>
              <a:spcAft>
                <a:spcPts val="0"/>
              </a:spcAft>
            </a:pPr>
            <a:r>
              <a:rPr lang="en-US" sz="3600" b="0" i="0" u="none" strike="noStrike" kern="1200" dirty="0">
                <a:solidFill>
                  <a:srgbClr val="000000"/>
                </a:solidFill>
                <a:effectLst/>
                <a:latin typeface="맑은 고딕" panose="020B0503020000020004" pitchFamily="34" charset="-127"/>
              </a:rPr>
              <a:t>10. Motor and Driver</a:t>
            </a:r>
            <a:endParaRPr lang="en-US" sz="3600" b="0" i="0" u="none" strike="noStrike" dirty="0">
              <a:effectLst/>
              <a:latin typeface="Arial" panose="020B0604020202020204" pitchFamily="34" charset="0"/>
            </a:endParaRPr>
          </a:p>
          <a:p>
            <a:pPr marL="0" algn="l" rtl="0" eaLnBrk="1" fontAlgn="t" latinLnBrk="1" hangingPunct="1">
              <a:spcBef>
                <a:spcPts val="0"/>
              </a:spcBef>
              <a:spcAft>
                <a:spcPts val="0"/>
              </a:spcAft>
            </a:pPr>
            <a:endParaRPr lang="en-US" sz="1800" b="0" i="0" u="none" strike="noStrike" dirty="0">
              <a:effectLst/>
              <a:latin typeface="Arial" panose="020B0604020202020204" pitchFamily="34" charset="0"/>
            </a:endParaRPr>
          </a:p>
          <a:p>
            <a:pPr marL="0" algn="l" rtl="0" eaLnBrk="1" fontAlgn="t" latinLnBrk="1" hangingPunct="1">
              <a:spcBef>
                <a:spcPts val="0"/>
              </a:spcBef>
              <a:spcAft>
                <a:spcPts val="0"/>
              </a:spcAft>
            </a:pPr>
            <a:endParaRPr lang="en-US" sz="1800" b="0" i="0" u="none" strike="noStrike" dirty="0">
              <a:effectLst/>
              <a:latin typeface="Arial" panose="020B0604020202020204" pitchFamily="34" charset="0"/>
            </a:endParaRPr>
          </a:p>
        </p:txBody>
      </p:sp>
      <p:sp>
        <p:nvSpPr>
          <p:cNvPr id="91" name="모서리가 둥근 직사각형 4">
            <a:extLst>
              <a:ext uri="{FF2B5EF4-FFF2-40B4-BE49-F238E27FC236}">
                <a16:creationId xmlns:a16="http://schemas.microsoft.com/office/drawing/2014/main" id="{591D6331-E93E-43A6-A6C3-B756A5EF735E}"/>
              </a:ext>
            </a:extLst>
          </p:cNvPr>
          <p:cNvSpPr/>
          <p:nvPr/>
        </p:nvSpPr>
        <p:spPr>
          <a:xfrm>
            <a:off x="722959" y="27061451"/>
            <a:ext cx="12886778" cy="93676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BE" altLang="en-US" sz="5500" b="1" dirty="0">
                <a:latin typeface="Times New Roman" panose="02020603050405020304" pitchFamily="18" charset="0"/>
                <a:ea typeface="HYdnkB" pitchFamily="18" charset="-127"/>
                <a:cs typeface="Times New Roman" panose="02020603050405020304" pitchFamily="18" charset="0"/>
              </a:rPr>
              <a:t>B. Circuit Design and Flow Chart System</a:t>
            </a:r>
          </a:p>
        </p:txBody>
      </p:sp>
      <p:pic>
        <p:nvPicPr>
          <p:cNvPr id="20" name="Picture 19">
            <a:extLst>
              <a:ext uri="{FF2B5EF4-FFF2-40B4-BE49-F238E27FC236}">
                <a16:creationId xmlns:a16="http://schemas.microsoft.com/office/drawing/2014/main" id="{B6406B99-CD82-483F-8954-442E9F71AB03}"/>
              </a:ext>
            </a:extLst>
          </p:cNvPr>
          <p:cNvPicPr>
            <a:picLocks noChangeAspect="1"/>
          </p:cNvPicPr>
          <p:nvPr/>
        </p:nvPicPr>
        <p:blipFill>
          <a:blip r:embed="rId8"/>
          <a:stretch>
            <a:fillRect/>
          </a:stretch>
        </p:blipFill>
        <p:spPr>
          <a:xfrm>
            <a:off x="681072" y="28406675"/>
            <a:ext cx="12928665" cy="7039848"/>
          </a:xfrm>
          <a:prstGeom prst="rect">
            <a:avLst/>
          </a:prstGeom>
        </p:spPr>
      </p:pic>
      <p:sp>
        <p:nvSpPr>
          <p:cNvPr id="21" name="TextBox 20">
            <a:extLst>
              <a:ext uri="{FF2B5EF4-FFF2-40B4-BE49-F238E27FC236}">
                <a16:creationId xmlns:a16="http://schemas.microsoft.com/office/drawing/2014/main" id="{105E9A04-04CB-464F-B17F-7FF3C0E8A012}"/>
              </a:ext>
            </a:extLst>
          </p:cNvPr>
          <p:cNvSpPr txBox="1"/>
          <p:nvPr/>
        </p:nvSpPr>
        <p:spPr>
          <a:xfrm>
            <a:off x="709302" y="35384082"/>
            <a:ext cx="13417696" cy="7540526"/>
          </a:xfrm>
          <a:prstGeom prst="rect">
            <a:avLst/>
          </a:prstGeom>
          <a:noFill/>
        </p:spPr>
        <p:txBody>
          <a:bodyPr wrap="square" rtlCol="0">
            <a:spAutoFit/>
          </a:bodyPr>
          <a:lstStyle/>
          <a:p>
            <a:pPr latinLnBrk="0"/>
            <a:r>
              <a:rPr lang="en-US" sz="4400" b="1" dirty="0">
                <a:solidFill>
                  <a:srgbClr val="E86218"/>
                </a:solidFill>
                <a:latin typeface="Times New Roman" panose="02020603050405020304" pitchFamily="18" charset="0"/>
                <a:cs typeface="Times New Roman" panose="02020603050405020304" pitchFamily="18" charset="0"/>
              </a:rPr>
              <a:t>How to use smart cart?</a:t>
            </a:r>
          </a:p>
          <a:p>
            <a:pPr marL="635000" indent="-635000" latinLnBrk="0">
              <a:buAutoNum type="arabicPeriod"/>
            </a:pPr>
            <a:r>
              <a:rPr lang="en-US" sz="4000" dirty="0">
                <a:latin typeface="Times New Roman" panose="02020603050405020304" pitchFamily="18" charset="0"/>
                <a:cs typeface="Times New Roman" panose="02020603050405020304" pitchFamily="18" charset="0"/>
              </a:rPr>
              <a:t>Activate cart with your phone and stand in front of it</a:t>
            </a:r>
          </a:p>
          <a:p>
            <a:pPr marL="635000" indent="-635000" latinLnBrk="0">
              <a:buAutoNum type="arabicPeriod"/>
            </a:pPr>
            <a:r>
              <a:rPr lang="en-US" sz="4000" dirty="0">
                <a:latin typeface="Times New Roman" panose="02020603050405020304" pitchFamily="18" charset="0"/>
                <a:cs typeface="Times New Roman" panose="02020603050405020304" pitchFamily="18" charset="0"/>
              </a:rPr>
              <a:t>If both ultrasonic sensors detect user within range (50 cm), the cart will follow</a:t>
            </a:r>
          </a:p>
          <a:p>
            <a:pPr marL="635000" indent="-635000" latinLnBrk="0">
              <a:buAutoNum type="arabicPeriod"/>
            </a:pPr>
            <a:r>
              <a:rPr lang="en-US" sz="4000" dirty="0">
                <a:latin typeface="Times New Roman" panose="02020603050405020304" pitchFamily="18" charset="0"/>
                <a:cs typeface="Times New Roman" panose="02020603050405020304" pitchFamily="18" charset="0"/>
              </a:rPr>
              <a:t>Ultrasonic sensor will help point the direction and maintain the same distance to the user</a:t>
            </a:r>
          </a:p>
          <a:p>
            <a:pPr marL="635000" indent="-635000" latinLnBrk="0">
              <a:buAutoNum type="arabicPeriod"/>
            </a:pPr>
            <a:r>
              <a:rPr lang="en-US" sz="4000" dirty="0">
                <a:latin typeface="Times New Roman" panose="02020603050405020304" pitchFamily="18" charset="0"/>
                <a:cs typeface="Times New Roman" panose="02020603050405020304" pitchFamily="18" charset="0"/>
              </a:rPr>
              <a:t>If the distance between ultrasonic sensor and user &lt; 30 cm, robot will stop and user can scan and put item inside cart</a:t>
            </a:r>
          </a:p>
          <a:p>
            <a:pPr marL="635000" indent="-635000" latinLnBrk="0">
              <a:buAutoNum type="arabicPeriod"/>
            </a:pPr>
            <a:r>
              <a:rPr lang="en-US" sz="4000" dirty="0">
                <a:latin typeface="Times New Roman" panose="02020603050405020304" pitchFamily="18" charset="0"/>
                <a:cs typeface="Times New Roman" panose="02020603050405020304" pitchFamily="18" charset="0"/>
              </a:rPr>
              <a:t>If the distance between ultrasonic sensor and user &gt; 90 cm, robot will speed up until it stand 50 cm to the user</a:t>
            </a:r>
          </a:p>
          <a:p>
            <a:pPr marL="635000" indent="-635000" latinLnBrk="0">
              <a:buAutoNum type="arabicPeriod"/>
            </a:pPr>
            <a:r>
              <a:rPr lang="en-US" sz="4000" dirty="0">
                <a:latin typeface="Times New Roman" panose="02020603050405020304" pitchFamily="18" charset="0"/>
                <a:cs typeface="Times New Roman" panose="02020603050405020304" pitchFamily="18" charset="0"/>
              </a:rPr>
              <a:t>Position comparison was done by accelerometer – gyroscope with  ultrasonic sensor to determine precise distance</a:t>
            </a:r>
          </a:p>
        </p:txBody>
      </p:sp>
      <p:pic>
        <p:nvPicPr>
          <p:cNvPr id="26" name="Picture 25">
            <a:extLst>
              <a:ext uri="{FF2B5EF4-FFF2-40B4-BE49-F238E27FC236}">
                <a16:creationId xmlns:a16="http://schemas.microsoft.com/office/drawing/2014/main" id="{1841356F-2DF6-4665-8FD8-9D531A991641}"/>
              </a:ext>
            </a:extLst>
          </p:cNvPr>
          <p:cNvPicPr>
            <a:picLocks noChangeAspect="1"/>
          </p:cNvPicPr>
          <p:nvPr/>
        </p:nvPicPr>
        <p:blipFill>
          <a:blip r:embed="rId9"/>
          <a:stretch>
            <a:fillRect/>
          </a:stretch>
        </p:blipFill>
        <p:spPr>
          <a:xfrm>
            <a:off x="27719665" y="14823940"/>
            <a:ext cx="3746003" cy="6685702"/>
          </a:xfrm>
          <a:prstGeom prst="rect">
            <a:avLst/>
          </a:prstGeom>
          <a:ln>
            <a:solidFill>
              <a:schemeClr val="tx1"/>
            </a:solidFill>
          </a:ln>
        </p:spPr>
      </p:pic>
      <p:sp>
        <p:nvSpPr>
          <p:cNvPr id="99" name="모서리가 둥근 직사각형 4">
            <a:extLst>
              <a:ext uri="{FF2B5EF4-FFF2-40B4-BE49-F238E27FC236}">
                <a16:creationId xmlns:a16="http://schemas.microsoft.com/office/drawing/2014/main" id="{313B294A-8533-497A-A587-85CEF1693104}"/>
              </a:ext>
            </a:extLst>
          </p:cNvPr>
          <p:cNvSpPr/>
          <p:nvPr/>
        </p:nvSpPr>
        <p:spPr>
          <a:xfrm>
            <a:off x="13957334" y="14752954"/>
            <a:ext cx="12886778" cy="93676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BE" altLang="en-US" sz="5500" b="1" dirty="0">
                <a:latin typeface="Times New Roman" panose="02020603050405020304" pitchFamily="18" charset="0"/>
                <a:ea typeface="HYdnkB" pitchFamily="18" charset="-127"/>
                <a:cs typeface="Times New Roman" panose="02020603050405020304" pitchFamily="18" charset="0"/>
              </a:rPr>
              <a:t>C. Mobile Application for </a:t>
            </a:r>
            <a:r>
              <a:rPr lang="fr-BE" altLang="en-US" sz="5500" b="1" dirty="0" err="1">
                <a:latin typeface="Times New Roman" panose="02020603050405020304" pitchFamily="18" charset="0"/>
                <a:ea typeface="HYdnkB" pitchFamily="18" charset="-127"/>
                <a:cs typeface="Times New Roman" panose="02020603050405020304" pitchFamily="18" charset="0"/>
              </a:rPr>
              <a:t>Billing</a:t>
            </a:r>
            <a:r>
              <a:rPr lang="fr-BE" altLang="en-US" sz="5500" b="1" dirty="0">
                <a:latin typeface="Times New Roman" panose="02020603050405020304" pitchFamily="18" charset="0"/>
                <a:ea typeface="HYdnkB" pitchFamily="18" charset="-127"/>
                <a:cs typeface="Times New Roman" panose="02020603050405020304" pitchFamily="18" charset="0"/>
              </a:rPr>
              <a:t> System</a:t>
            </a:r>
          </a:p>
        </p:txBody>
      </p:sp>
      <p:sp>
        <p:nvSpPr>
          <p:cNvPr id="101" name="TextBox 100">
            <a:extLst>
              <a:ext uri="{FF2B5EF4-FFF2-40B4-BE49-F238E27FC236}">
                <a16:creationId xmlns:a16="http://schemas.microsoft.com/office/drawing/2014/main" id="{75AACCB6-C58E-46BF-B83C-25F03029A142}"/>
              </a:ext>
            </a:extLst>
          </p:cNvPr>
          <p:cNvSpPr txBox="1"/>
          <p:nvPr/>
        </p:nvSpPr>
        <p:spPr>
          <a:xfrm>
            <a:off x="13738503" y="15831478"/>
            <a:ext cx="13453507" cy="6247864"/>
          </a:xfrm>
          <a:prstGeom prst="rect">
            <a:avLst/>
          </a:prstGeom>
          <a:noFill/>
        </p:spPr>
        <p:txBody>
          <a:bodyPr wrap="square">
            <a:spAutoFit/>
          </a:bodyPr>
          <a:lstStyle/>
          <a:p>
            <a:pPr marL="571500" indent="-571500" algn="just" latinLnBrk="0">
              <a:buFont typeface="Wingdings" panose="05000000000000000000" pitchFamily="2" charset="2"/>
              <a:buChar char="q"/>
            </a:pPr>
            <a:r>
              <a:rPr lang="en-US" sz="4000" dirty="0">
                <a:latin typeface="Times New Roman" panose="02020603050405020304" pitchFamily="18" charset="0"/>
                <a:cs typeface="Times New Roman" panose="02020603050405020304" pitchFamily="18" charset="0"/>
              </a:rPr>
              <a:t>The unique code from RF-Id Tag technology helps the system to recognize the product type with different price</a:t>
            </a:r>
          </a:p>
          <a:p>
            <a:pPr marL="571500" indent="-571500" algn="just" latinLnBrk="0">
              <a:buFont typeface="Wingdings" panose="05000000000000000000" pitchFamily="2" charset="2"/>
              <a:buChar char="q"/>
            </a:pPr>
            <a:r>
              <a:rPr lang="en-US" sz="4000" dirty="0">
                <a:latin typeface="Times New Roman" panose="02020603050405020304" pitchFamily="18" charset="0"/>
                <a:cs typeface="Times New Roman" panose="02020603050405020304" pitchFamily="18" charset="0"/>
              </a:rPr>
              <a:t>RF-Id reader will scan the information and compare it with database </a:t>
            </a:r>
          </a:p>
          <a:p>
            <a:pPr marL="571500" indent="-571500" algn="just" latinLnBrk="0">
              <a:buFont typeface="Wingdings" panose="05000000000000000000" pitchFamily="2" charset="2"/>
              <a:buChar char="q"/>
            </a:pPr>
            <a:r>
              <a:rPr lang="en-US" sz="4000" dirty="0">
                <a:latin typeface="Times New Roman" panose="02020603050405020304" pitchFamily="18" charset="0"/>
                <a:cs typeface="Times New Roman" panose="02020603050405020304" pitchFamily="18" charset="0"/>
              </a:rPr>
              <a:t>User can scan products to know the price</a:t>
            </a:r>
          </a:p>
          <a:p>
            <a:pPr marL="571500" indent="-571500" algn="just" latinLnBrk="0">
              <a:buFont typeface="Wingdings" panose="05000000000000000000" pitchFamily="2" charset="2"/>
              <a:buChar char="q"/>
            </a:pPr>
            <a:r>
              <a:rPr lang="en-US" sz="4000" dirty="0">
                <a:latin typeface="Times New Roman" panose="02020603050405020304" pitchFamily="18" charset="0"/>
                <a:cs typeface="Times New Roman" panose="02020603050405020304" pitchFamily="18" charset="0"/>
              </a:rPr>
              <a:t>The total price is also shown in user’s phone</a:t>
            </a:r>
          </a:p>
          <a:p>
            <a:pPr marL="571500" indent="-571500" algn="just" latinLnBrk="0">
              <a:buFont typeface="Wingdings" panose="05000000000000000000" pitchFamily="2" charset="2"/>
              <a:buChar char="q"/>
            </a:pPr>
            <a:r>
              <a:rPr lang="en-US" sz="4000" dirty="0">
                <a:latin typeface="Times New Roman" panose="02020603050405020304" pitchFamily="18" charset="0"/>
                <a:cs typeface="Times New Roman" panose="02020603050405020304" pitchFamily="18" charset="0"/>
              </a:rPr>
              <a:t>The cart is in lock condition, which means user can only put item in and cannot take it out </a:t>
            </a:r>
          </a:p>
          <a:p>
            <a:pPr marL="571500" indent="-571500" algn="just" latinLnBrk="0">
              <a:buFont typeface="Wingdings" panose="05000000000000000000" pitchFamily="2" charset="2"/>
              <a:buChar char="q"/>
            </a:pPr>
            <a:r>
              <a:rPr lang="en-US" sz="4000" dirty="0">
                <a:latin typeface="Times New Roman" panose="02020603050405020304" pitchFamily="18" charset="0"/>
                <a:cs typeface="Times New Roman" panose="02020603050405020304" pitchFamily="18" charset="0"/>
              </a:rPr>
              <a:t>To take the item, user should pay using mobile apps and the cart’s door lock will open</a:t>
            </a:r>
          </a:p>
        </p:txBody>
      </p:sp>
      <p:sp>
        <p:nvSpPr>
          <p:cNvPr id="102" name="모서리가 둥근 직사각형 4">
            <a:extLst>
              <a:ext uri="{FF2B5EF4-FFF2-40B4-BE49-F238E27FC236}">
                <a16:creationId xmlns:a16="http://schemas.microsoft.com/office/drawing/2014/main" id="{274717CD-346D-451C-B984-D3608F175EF3}"/>
              </a:ext>
            </a:extLst>
          </p:cNvPr>
          <p:cNvSpPr/>
          <p:nvPr/>
        </p:nvSpPr>
        <p:spPr>
          <a:xfrm>
            <a:off x="13609738" y="22188698"/>
            <a:ext cx="8568952" cy="93676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BE" altLang="en-US" sz="5500" b="1" dirty="0">
                <a:latin typeface="Times New Roman" panose="02020603050405020304" pitchFamily="18" charset="0"/>
                <a:ea typeface="HYdnkB" pitchFamily="18" charset="-127"/>
                <a:cs typeface="Times New Roman" panose="02020603050405020304" pitchFamily="18" charset="0"/>
              </a:rPr>
              <a:t>D. </a:t>
            </a:r>
            <a:r>
              <a:rPr lang="fr-BE" altLang="en-US" sz="5500" b="1" dirty="0" err="1">
                <a:latin typeface="Times New Roman" panose="02020603050405020304" pitchFamily="18" charset="0"/>
                <a:ea typeface="HYdnkB" pitchFamily="18" charset="-127"/>
                <a:cs typeface="Times New Roman" panose="02020603050405020304" pitchFamily="18" charset="0"/>
              </a:rPr>
              <a:t>Results</a:t>
            </a:r>
            <a:r>
              <a:rPr lang="fr-BE" altLang="en-US" sz="5500" b="1" dirty="0">
                <a:latin typeface="Times New Roman" panose="02020603050405020304" pitchFamily="18" charset="0"/>
                <a:ea typeface="HYdnkB" pitchFamily="18" charset="-127"/>
                <a:cs typeface="Times New Roman" panose="02020603050405020304" pitchFamily="18" charset="0"/>
              </a:rPr>
              <a:t> and Discussion</a:t>
            </a:r>
          </a:p>
        </p:txBody>
      </p:sp>
      <p:sp>
        <p:nvSpPr>
          <p:cNvPr id="28" name="TextBox 27">
            <a:extLst>
              <a:ext uri="{FF2B5EF4-FFF2-40B4-BE49-F238E27FC236}">
                <a16:creationId xmlns:a16="http://schemas.microsoft.com/office/drawing/2014/main" id="{2A5102B9-4FCD-4AFD-97F8-958649A3A390}"/>
              </a:ext>
            </a:extLst>
          </p:cNvPr>
          <p:cNvSpPr txBox="1"/>
          <p:nvPr/>
        </p:nvSpPr>
        <p:spPr>
          <a:xfrm>
            <a:off x="14012782" y="23369269"/>
            <a:ext cx="6558655" cy="769441"/>
          </a:xfrm>
          <a:prstGeom prst="rect">
            <a:avLst/>
          </a:prstGeom>
          <a:noFill/>
        </p:spPr>
        <p:txBody>
          <a:bodyPr wrap="none" rtlCol="0">
            <a:spAutoFit/>
          </a:bodyPr>
          <a:lstStyle/>
          <a:p>
            <a:r>
              <a:rPr lang="en-US" sz="4400" b="1" dirty="0">
                <a:solidFill>
                  <a:srgbClr val="E86218"/>
                </a:solidFill>
              </a:rPr>
              <a:t>Distance Measurement </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88B27F80-7641-4BD4-81E0-C535D2B29D9E}"/>
                  </a:ext>
                </a:extLst>
              </p:cNvPr>
              <p:cNvSpPr txBox="1"/>
              <p:nvPr/>
            </p:nvSpPr>
            <p:spPr>
              <a:xfrm>
                <a:off x="8299090" y="26373948"/>
                <a:ext cx="19870376" cy="104817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𝐷𝑖𝑠𝑡𝑎𝑛𝑐𝑒</m:t>
                      </m:r>
                      <m:r>
                        <a:rPr lang="en-US" sz="3600" b="0" i="1" smtClean="0">
                          <a:latin typeface="Cambria Math" panose="02040503050406030204" pitchFamily="18" charset="0"/>
                        </a:rPr>
                        <m:t>= </m:t>
                      </m:r>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𝑇𝑟𝑎𝑣𝑒𝑙</m:t>
                          </m:r>
                          <m:r>
                            <a:rPr lang="en-US" sz="3600" b="0" i="1" smtClean="0">
                              <a:latin typeface="Cambria Math" panose="02040503050406030204" pitchFamily="18" charset="0"/>
                            </a:rPr>
                            <m:t> </m:t>
                          </m:r>
                          <m:r>
                            <a:rPr lang="en-US" sz="3600" b="0" i="1" smtClean="0">
                              <a:latin typeface="Cambria Math" panose="02040503050406030204" pitchFamily="18" charset="0"/>
                            </a:rPr>
                            <m:t>𝑇𝑖𝑚𝑒</m:t>
                          </m:r>
                          <m:r>
                            <a:rPr lang="en-US" sz="3600" b="0" i="1" smtClean="0">
                              <a:latin typeface="Cambria Math" panose="02040503050406030204" pitchFamily="18" charset="0"/>
                            </a:rPr>
                            <m:t> ∗</m:t>
                          </m:r>
                          <m:r>
                            <a:rPr lang="en-US" sz="3600" b="0" i="1" smtClean="0">
                              <a:latin typeface="Cambria Math" panose="02040503050406030204" pitchFamily="18" charset="0"/>
                            </a:rPr>
                            <m:t>𝑆𝑜𝑢𝑛𝑑</m:t>
                          </m:r>
                          <m:r>
                            <a:rPr lang="en-US" sz="3600" b="0" i="1" smtClean="0">
                              <a:latin typeface="Cambria Math" panose="02040503050406030204" pitchFamily="18" charset="0"/>
                            </a:rPr>
                            <m:t> </m:t>
                          </m:r>
                          <m:r>
                            <a:rPr lang="en-US" sz="3600" b="0" i="1" smtClean="0">
                              <a:latin typeface="Cambria Math" panose="02040503050406030204" pitchFamily="18" charset="0"/>
                            </a:rPr>
                            <m:t>𝑆𝑝𝑒𝑒𝑑</m:t>
                          </m:r>
                        </m:num>
                        <m:den>
                          <m:r>
                            <a:rPr lang="en-US" sz="3600" b="0" i="1" smtClean="0">
                              <a:latin typeface="Cambria Math" panose="02040503050406030204" pitchFamily="18" charset="0"/>
                            </a:rPr>
                            <m:t>2</m:t>
                          </m:r>
                        </m:den>
                      </m:f>
                    </m:oMath>
                  </m:oMathPara>
                </a14:m>
                <a:endParaRPr lang="en-US" sz="3600" dirty="0"/>
              </a:p>
            </p:txBody>
          </p:sp>
        </mc:Choice>
        <mc:Fallback xmlns="">
          <p:sp>
            <p:nvSpPr>
              <p:cNvPr id="30" name="TextBox 29">
                <a:extLst>
                  <a:ext uri="{FF2B5EF4-FFF2-40B4-BE49-F238E27FC236}">
                    <a16:creationId xmlns:a16="http://schemas.microsoft.com/office/drawing/2014/main" id="{88B27F80-7641-4BD4-81E0-C535D2B29D9E}"/>
                  </a:ext>
                </a:extLst>
              </p:cNvPr>
              <p:cNvSpPr txBox="1">
                <a:spLocks noRot="1" noChangeAspect="1" noMove="1" noResize="1" noEditPoints="1" noAdjustHandles="1" noChangeArrowheads="1" noChangeShapeType="1" noTextEdit="1"/>
              </p:cNvSpPr>
              <p:nvPr/>
            </p:nvSpPr>
            <p:spPr>
              <a:xfrm>
                <a:off x="8299090" y="26373948"/>
                <a:ext cx="19870376" cy="1048172"/>
              </a:xfrm>
              <a:prstGeom prst="rect">
                <a:avLst/>
              </a:prstGeom>
              <a:blipFill>
                <a:blip r:embed="rId10"/>
                <a:stretch>
                  <a:fillRect/>
                </a:stretch>
              </a:blipFill>
            </p:spPr>
            <p:txBody>
              <a:bodyPr/>
              <a:lstStyle/>
              <a:p>
                <a:r>
                  <a:rPr lang="en-US">
                    <a:noFill/>
                  </a:rPr>
                  <a:t> </a:t>
                </a:r>
              </a:p>
            </p:txBody>
          </p:sp>
        </mc:Fallback>
      </mc:AlternateContent>
      <p:sp>
        <p:nvSpPr>
          <p:cNvPr id="31" name="TextBox 30">
            <a:extLst>
              <a:ext uri="{FF2B5EF4-FFF2-40B4-BE49-F238E27FC236}">
                <a16:creationId xmlns:a16="http://schemas.microsoft.com/office/drawing/2014/main" id="{FA26BF3F-7935-4AF8-A70A-444D46C56036}"/>
              </a:ext>
            </a:extLst>
          </p:cNvPr>
          <p:cNvSpPr txBox="1"/>
          <p:nvPr/>
        </p:nvSpPr>
        <p:spPr>
          <a:xfrm>
            <a:off x="13668565" y="24203984"/>
            <a:ext cx="14198756" cy="2554545"/>
          </a:xfrm>
          <a:prstGeom prst="rect">
            <a:avLst/>
          </a:prstGeom>
          <a:noFill/>
        </p:spPr>
        <p:txBody>
          <a:bodyPr wrap="square" rtlCol="0">
            <a:spAutoFit/>
          </a:bodyPr>
          <a:lstStyle/>
          <a:p>
            <a:pPr algn="just" latinLnBrk="0"/>
            <a:r>
              <a:rPr lang="en-US" sz="4000" dirty="0">
                <a:latin typeface="Times New Roman" panose="02020603050405020304" pitchFamily="18" charset="0"/>
                <a:cs typeface="Times New Roman" panose="02020603050405020304" pitchFamily="18" charset="0"/>
              </a:rPr>
              <a:t>Ultrasonic sensor works based on time and speed of sound (340 m/s) and because the sound wave will be reflected on the object, the distance is half of total travel time. The equation is:</a:t>
            </a:r>
          </a:p>
          <a:p>
            <a:endParaRPr lang="en-US" sz="4000" dirty="0">
              <a:latin typeface="Times New Roman" panose="02020603050405020304" pitchFamily="18" charset="0"/>
              <a:cs typeface="Times New Roman" panose="02020603050405020304" pitchFamily="18" charset="0"/>
            </a:endParaRPr>
          </a:p>
        </p:txBody>
      </p:sp>
      <p:pic>
        <p:nvPicPr>
          <p:cNvPr id="1121" name="Picture 1120">
            <a:extLst>
              <a:ext uri="{FF2B5EF4-FFF2-40B4-BE49-F238E27FC236}">
                <a16:creationId xmlns:a16="http://schemas.microsoft.com/office/drawing/2014/main" id="{2CCCA6E7-21D9-4CCC-BD1E-49121A50FA60}"/>
              </a:ext>
            </a:extLst>
          </p:cNvPr>
          <p:cNvPicPr>
            <a:picLocks noChangeAspect="1"/>
          </p:cNvPicPr>
          <p:nvPr/>
        </p:nvPicPr>
        <p:blipFill>
          <a:blip r:embed="rId11"/>
          <a:stretch>
            <a:fillRect/>
          </a:stretch>
        </p:blipFill>
        <p:spPr>
          <a:xfrm>
            <a:off x="14126998" y="33221919"/>
            <a:ext cx="10076566" cy="3306781"/>
          </a:xfrm>
          <a:prstGeom prst="rect">
            <a:avLst/>
          </a:prstGeom>
          <a:ln>
            <a:solidFill>
              <a:schemeClr val="tx1"/>
            </a:solidFill>
          </a:ln>
        </p:spPr>
      </p:pic>
      <p:sp>
        <p:nvSpPr>
          <p:cNvPr id="111" name="TextBox 110">
            <a:extLst>
              <a:ext uri="{FF2B5EF4-FFF2-40B4-BE49-F238E27FC236}">
                <a16:creationId xmlns:a16="http://schemas.microsoft.com/office/drawing/2014/main" id="{18B0EDB2-24B4-4C20-B8DF-F9D9B6C56F88}"/>
              </a:ext>
            </a:extLst>
          </p:cNvPr>
          <p:cNvSpPr txBox="1"/>
          <p:nvPr/>
        </p:nvSpPr>
        <p:spPr>
          <a:xfrm>
            <a:off x="14012782" y="32265360"/>
            <a:ext cx="8284447" cy="769441"/>
          </a:xfrm>
          <a:prstGeom prst="rect">
            <a:avLst/>
          </a:prstGeom>
          <a:noFill/>
        </p:spPr>
        <p:txBody>
          <a:bodyPr wrap="none" rtlCol="0">
            <a:spAutoFit/>
          </a:bodyPr>
          <a:lstStyle/>
          <a:p>
            <a:r>
              <a:rPr lang="en-US" sz="4400" b="1" dirty="0">
                <a:solidFill>
                  <a:srgbClr val="E86218"/>
                </a:solidFill>
              </a:rPr>
              <a:t>Gyroscope and Accelerometer</a:t>
            </a:r>
          </a:p>
        </p:txBody>
      </p:sp>
      <p:pic>
        <p:nvPicPr>
          <p:cNvPr id="1123" name="Picture 1122">
            <a:extLst>
              <a:ext uri="{FF2B5EF4-FFF2-40B4-BE49-F238E27FC236}">
                <a16:creationId xmlns:a16="http://schemas.microsoft.com/office/drawing/2014/main" id="{5852E7DD-35A9-4CCE-AEAB-94F07800FB2C}"/>
              </a:ext>
            </a:extLst>
          </p:cNvPr>
          <p:cNvPicPr>
            <a:picLocks noChangeAspect="1"/>
          </p:cNvPicPr>
          <p:nvPr/>
        </p:nvPicPr>
        <p:blipFill>
          <a:blip r:embed="rId12"/>
          <a:stretch>
            <a:fillRect/>
          </a:stretch>
        </p:blipFill>
        <p:spPr>
          <a:xfrm>
            <a:off x="28254113" y="21857269"/>
            <a:ext cx="3232785" cy="8441795"/>
          </a:xfrm>
          <a:prstGeom prst="rect">
            <a:avLst/>
          </a:prstGeom>
          <a:ln>
            <a:solidFill>
              <a:schemeClr val="tx1"/>
            </a:solidFill>
          </a:ln>
        </p:spPr>
      </p:pic>
      <p:sp>
        <p:nvSpPr>
          <p:cNvPr id="115" name="TextBox 114">
            <a:extLst>
              <a:ext uri="{FF2B5EF4-FFF2-40B4-BE49-F238E27FC236}">
                <a16:creationId xmlns:a16="http://schemas.microsoft.com/office/drawing/2014/main" id="{CC150F0E-ED3B-491B-B670-F5D6B3F24C90}"/>
              </a:ext>
            </a:extLst>
          </p:cNvPr>
          <p:cNvSpPr txBox="1"/>
          <p:nvPr/>
        </p:nvSpPr>
        <p:spPr>
          <a:xfrm>
            <a:off x="24854633" y="31291203"/>
            <a:ext cx="6800260" cy="769441"/>
          </a:xfrm>
          <a:prstGeom prst="rect">
            <a:avLst/>
          </a:prstGeom>
          <a:noFill/>
        </p:spPr>
        <p:txBody>
          <a:bodyPr wrap="none" rtlCol="0">
            <a:spAutoFit/>
          </a:bodyPr>
          <a:lstStyle/>
          <a:p>
            <a:r>
              <a:rPr lang="en-US" sz="4400" b="1" dirty="0">
                <a:solidFill>
                  <a:srgbClr val="E86218"/>
                </a:solidFill>
              </a:rPr>
              <a:t>RF-Id and Billing System</a:t>
            </a:r>
          </a:p>
        </p:txBody>
      </p:sp>
      <p:pic>
        <p:nvPicPr>
          <p:cNvPr id="1124" name="Picture 1123">
            <a:extLst>
              <a:ext uri="{FF2B5EF4-FFF2-40B4-BE49-F238E27FC236}">
                <a16:creationId xmlns:a16="http://schemas.microsoft.com/office/drawing/2014/main" id="{980B7300-69BD-40CA-B5D1-2FE61AB0904F}"/>
              </a:ext>
            </a:extLst>
          </p:cNvPr>
          <p:cNvPicPr>
            <a:picLocks noChangeAspect="1"/>
          </p:cNvPicPr>
          <p:nvPr/>
        </p:nvPicPr>
        <p:blipFill>
          <a:blip r:embed="rId13"/>
          <a:stretch>
            <a:fillRect/>
          </a:stretch>
        </p:blipFill>
        <p:spPr>
          <a:xfrm>
            <a:off x="25499035" y="32147213"/>
            <a:ext cx="6155208" cy="4371975"/>
          </a:xfrm>
          <a:prstGeom prst="rect">
            <a:avLst/>
          </a:prstGeom>
        </p:spPr>
      </p:pic>
      <p:pic>
        <p:nvPicPr>
          <p:cNvPr id="1125" name="Picture 1124">
            <a:extLst>
              <a:ext uri="{FF2B5EF4-FFF2-40B4-BE49-F238E27FC236}">
                <a16:creationId xmlns:a16="http://schemas.microsoft.com/office/drawing/2014/main" id="{4290F846-EBF5-4FBF-AC96-B8234B98113C}"/>
              </a:ext>
            </a:extLst>
          </p:cNvPr>
          <p:cNvPicPr>
            <a:picLocks noChangeAspect="1"/>
          </p:cNvPicPr>
          <p:nvPr/>
        </p:nvPicPr>
        <p:blipFill>
          <a:blip r:embed="rId14"/>
          <a:stretch>
            <a:fillRect/>
          </a:stretch>
        </p:blipFill>
        <p:spPr>
          <a:xfrm>
            <a:off x="14090249" y="38031008"/>
            <a:ext cx="5248275" cy="3962400"/>
          </a:xfrm>
          <a:prstGeom prst="rect">
            <a:avLst/>
          </a:prstGeom>
        </p:spPr>
      </p:pic>
      <p:sp>
        <p:nvSpPr>
          <p:cNvPr id="119" name="TextBox 118">
            <a:extLst>
              <a:ext uri="{FF2B5EF4-FFF2-40B4-BE49-F238E27FC236}">
                <a16:creationId xmlns:a16="http://schemas.microsoft.com/office/drawing/2014/main" id="{937A9A42-CCF4-417C-87DE-43278B536B06}"/>
              </a:ext>
            </a:extLst>
          </p:cNvPr>
          <p:cNvSpPr txBox="1"/>
          <p:nvPr/>
        </p:nvSpPr>
        <p:spPr>
          <a:xfrm>
            <a:off x="14151273" y="37036594"/>
            <a:ext cx="2736647" cy="769441"/>
          </a:xfrm>
          <a:prstGeom prst="rect">
            <a:avLst/>
          </a:prstGeom>
          <a:noFill/>
        </p:spPr>
        <p:txBody>
          <a:bodyPr wrap="none" rtlCol="0">
            <a:spAutoFit/>
          </a:bodyPr>
          <a:lstStyle/>
          <a:p>
            <a:r>
              <a:rPr lang="en-US" sz="4400" b="1" dirty="0">
                <a:solidFill>
                  <a:srgbClr val="E86218"/>
                </a:solidFill>
              </a:rPr>
              <a:t>GPS TEST</a:t>
            </a:r>
          </a:p>
        </p:txBody>
      </p:sp>
      <p:sp>
        <p:nvSpPr>
          <p:cNvPr id="121" name="모서리가 둥근 직사각형 4">
            <a:extLst>
              <a:ext uri="{FF2B5EF4-FFF2-40B4-BE49-F238E27FC236}">
                <a16:creationId xmlns:a16="http://schemas.microsoft.com/office/drawing/2014/main" id="{7E40F917-2206-45B4-9E2E-6B4E4840C0C9}"/>
              </a:ext>
            </a:extLst>
          </p:cNvPr>
          <p:cNvSpPr/>
          <p:nvPr/>
        </p:nvSpPr>
        <p:spPr>
          <a:xfrm>
            <a:off x="19919088" y="36818960"/>
            <a:ext cx="11567810" cy="76944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BE" altLang="en-US" sz="5500" b="1" dirty="0">
                <a:latin typeface="Times New Roman" panose="02020603050405020304" pitchFamily="18" charset="0"/>
                <a:ea typeface="HYdnkB" pitchFamily="18" charset="-127"/>
                <a:cs typeface="Times New Roman" panose="02020603050405020304" pitchFamily="18" charset="0"/>
              </a:rPr>
              <a:t>CONCLUSION</a:t>
            </a:r>
          </a:p>
        </p:txBody>
      </p:sp>
      <p:sp>
        <p:nvSpPr>
          <p:cNvPr id="1128" name="TextBox 1127">
            <a:extLst>
              <a:ext uri="{FF2B5EF4-FFF2-40B4-BE49-F238E27FC236}">
                <a16:creationId xmlns:a16="http://schemas.microsoft.com/office/drawing/2014/main" id="{3C45C13B-60E9-41B5-9FE4-4B3C74CAE512}"/>
              </a:ext>
            </a:extLst>
          </p:cNvPr>
          <p:cNvSpPr txBox="1"/>
          <p:nvPr/>
        </p:nvSpPr>
        <p:spPr>
          <a:xfrm>
            <a:off x="19475309" y="37637551"/>
            <a:ext cx="12568476" cy="5078313"/>
          </a:xfrm>
          <a:prstGeom prst="rect">
            <a:avLst/>
          </a:prstGeom>
          <a:noFill/>
        </p:spPr>
        <p:txBody>
          <a:bodyPr wrap="square" rtlCol="0">
            <a:spAutoFit/>
          </a:bodyPr>
          <a:lstStyle/>
          <a:p>
            <a:pPr algn="just" latinLnBrk="0"/>
            <a:r>
              <a:rPr lang="en-US" sz="3600" dirty="0"/>
              <a:t>The smart cart prototyping can work well to follow user with constant distance and billing system can work to scan and send information to user’s phone. The RF-Id to scan and send information time is still slow in response because it use serial communication between 2 microcontrollers. Currently, this project is focused in indoor following system, and GPS is not equipped in the system. In the future, the smart cart will be made in a real system and the outdoor system will be perfected.</a:t>
            </a:r>
          </a:p>
        </p:txBody>
      </p:sp>
      <p:pic>
        <p:nvPicPr>
          <p:cNvPr id="1130" name="Picture 1129">
            <a:extLst>
              <a:ext uri="{FF2B5EF4-FFF2-40B4-BE49-F238E27FC236}">
                <a16:creationId xmlns:a16="http://schemas.microsoft.com/office/drawing/2014/main" id="{DCD7AB58-3BE3-49F4-81E8-F306DB7AC83E}"/>
              </a:ext>
            </a:extLst>
          </p:cNvPr>
          <p:cNvPicPr>
            <a:picLocks noChangeAspect="1"/>
          </p:cNvPicPr>
          <p:nvPr/>
        </p:nvPicPr>
        <p:blipFill>
          <a:blip r:embed="rId15"/>
          <a:stretch>
            <a:fillRect/>
          </a:stretch>
        </p:blipFill>
        <p:spPr>
          <a:xfrm>
            <a:off x="14151273" y="27450467"/>
            <a:ext cx="6155208" cy="4976083"/>
          </a:xfrm>
          <a:prstGeom prst="rect">
            <a:avLst/>
          </a:prstGeom>
        </p:spPr>
      </p:pic>
      <p:sp>
        <p:nvSpPr>
          <p:cNvPr id="124" name="TextBox 123">
            <a:extLst>
              <a:ext uri="{FF2B5EF4-FFF2-40B4-BE49-F238E27FC236}">
                <a16:creationId xmlns:a16="http://schemas.microsoft.com/office/drawing/2014/main" id="{4A62E02D-5A58-47CE-A406-441C4DEE459C}"/>
              </a:ext>
            </a:extLst>
          </p:cNvPr>
          <p:cNvSpPr txBox="1"/>
          <p:nvPr/>
        </p:nvSpPr>
        <p:spPr>
          <a:xfrm>
            <a:off x="21012645" y="27945365"/>
            <a:ext cx="6800260" cy="2062103"/>
          </a:xfrm>
          <a:prstGeom prst="rect">
            <a:avLst/>
          </a:prstGeom>
          <a:noFill/>
        </p:spPr>
        <p:txBody>
          <a:bodyPr wrap="square" rtlCol="0">
            <a:spAutoFit/>
          </a:bodyPr>
          <a:lstStyle/>
          <a:p>
            <a:pPr algn="just" latinLnBrk="0"/>
            <a:r>
              <a:rPr lang="en-US" sz="3200" dirty="0">
                <a:latin typeface="Times New Roman" panose="02020603050405020304" pitchFamily="18" charset="0"/>
                <a:cs typeface="Times New Roman" panose="02020603050405020304" pitchFamily="18" charset="0"/>
              </a:rPr>
              <a:t>The stability distance data was tested and the result can be seen in this figure. The robot maintain desired distance and follow user seamlessly</a:t>
            </a:r>
          </a:p>
        </p:txBody>
      </p:sp>
    </p:spTree>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3408</TotalTime>
  <Words>668</Words>
  <Application>Microsoft Office PowerPoint</Application>
  <PresentationFormat>Custom</PresentationFormat>
  <Paragraphs>59</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테마</vt:lpstr>
      <vt:lpstr>  Annual Conference of IEEE IAS/IES/PELS KOREA Jt. CHAPTER    Korea University, Busan, Korea Nov. 29(Fri). 2019 </vt:lpstr>
    </vt:vector>
  </TitlesOfParts>
  <Company>FINAL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논문제목을 입력하세요  저자명 학교명</dc:title>
  <dc:creator>블랙에디션</dc:creator>
  <cp:lastModifiedBy>tipusultan.en@gmail.com</cp:lastModifiedBy>
  <cp:revision>224</cp:revision>
  <dcterms:created xsi:type="dcterms:W3CDTF">2009-03-28T05:29:07Z</dcterms:created>
  <dcterms:modified xsi:type="dcterms:W3CDTF">2021-10-28T18:42:40Z</dcterms:modified>
</cp:coreProperties>
</file>