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43f4f5f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43f4f5f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43f4f5ff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43f4f5ff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43f4f5ff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43f4f5ff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43f4f5ff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43f4f5ff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43f4f5ff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43f4f5ff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689F3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Etchpad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0"/>
            <a:ext cx="82221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Brandon Franklin, Shawn Norrie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#12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Sketching application based on Etch-a-sketch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Tilt to draw, shake to clear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Save and load drawings, export as image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Customize colors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Draw with others (device to device)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56250" y="2026900"/>
            <a:ext cx="305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🔨Choose Colors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✔️</a:t>
            </a:r>
            <a:r>
              <a:rPr lang="en-GB" sz="2400"/>
              <a:t>Tilt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✔️</a:t>
            </a:r>
            <a:r>
              <a:rPr lang="en-GB" sz="2400"/>
              <a:t>Shake to undo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✔️</a:t>
            </a:r>
            <a:r>
              <a:rPr lang="en-GB" sz="2400"/>
              <a:t>Color Palette</a:t>
            </a:r>
            <a:endParaRPr sz="24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057462" y="2026900"/>
            <a:ext cx="305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🔨Help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✔️Save and Load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✔️Export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✔️Device to Device</a:t>
            </a:r>
            <a:endParaRPr sz="24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966512" y="2026900"/>
            <a:ext cx="305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❌File Picker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✔️Panning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✔️Export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