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7DBA-1837-47B4-8D3F-1200FC252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E65F1-4546-4774-92E7-B277DB400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6BBF5-EC2D-4A90-A599-A3B9CFD4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D8D-CE57-4B2C-B7E2-11B1BC6700C3}" type="datetimeFigureOut">
              <a:rPr lang="th-TH" smtClean="0"/>
              <a:t>16/01/63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D518-7961-42E0-8D71-0BF4DFF0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A87B-1EC9-4D3B-BDD3-1A092A4F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204-F55F-42FD-A591-BC1D9B9846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0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F997-1CCB-4CD6-93F7-B30A732B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3D574-5449-4C38-B084-249BFC0B5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4A07-BEA2-45A5-B5FD-0DAB7E65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D8D-CE57-4B2C-B7E2-11B1BC6700C3}" type="datetimeFigureOut">
              <a:rPr lang="th-TH" smtClean="0"/>
              <a:t>16/01/63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CDD8-0D06-40CA-8BB5-E1EED84E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CFDC4-C784-4E2D-9CE2-2F72C1A5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204-F55F-42FD-A591-BC1D9B9846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351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4BA03-C4A1-4E67-A989-0F181C84A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B2EA1-5107-480B-8111-BEB882C8B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2DAE-5B5C-4484-9AD5-97878D50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D8D-CE57-4B2C-B7E2-11B1BC6700C3}" type="datetimeFigureOut">
              <a:rPr lang="th-TH" smtClean="0"/>
              <a:t>16/01/63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2FE2-876E-47D8-879F-02416195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B3483-C0E6-43AD-B0DA-A17523F2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204-F55F-42FD-A591-BC1D9B9846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73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3F4B-39AA-4946-B9BF-6A78BFE2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4946-6E91-4E83-96B4-A5E5B012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66BD-2A4B-4EB6-9556-C30EA865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D8D-CE57-4B2C-B7E2-11B1BC6700C3}" type="datetimeFigureOut">
              <a:rPr lang="th-TH" smtClean="0"/>
              <a:t>16/01/63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B2C9D-EC27-4CDD-9E9B-2E66F729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AF91F-25D2-4418-9E54-A1541DCC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204-F55F-42FD-A591-BC1D9B9846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24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895-E035-406C-965E-C77740EC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A7C43-D704-4F72-B466-4AE824D9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DDC1-DAAA-4F9E-9E19-2B904E6E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D8D-CE57-4B2C-B7E2-11B1BC6700C3}" type="datetimeFigureOut">
              <a:rPr lang="th-TH" smtClean="0"/>
              <a:t>16/01/63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406EF-4218-4EBD-BD48-4D7923B5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8179C-DABE-4F7F-ABE1-CA00DF0A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204-F55F-42FD-A591-BC1D9B9846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531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1B6A-5ECA-4025-BCFC-A954981D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9D77-CA25-4A83-B12F-2B12D46DA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5050E-AF0D-4D73-9D58-6A79CA986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C7AAE-40C3-443C-8164-E30D954D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D8D-CE57-4B2C-B7E2-11B1BC6700C3}" type="datetimeFigureOut">
              <a:rPr lang="th-TH" smtClean="0"/>
              <a:t>16/01/63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66E7B-F3BC-453F-A4E0-F16950EC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6B3A4-5A3F-4236-95A4-3ACF1F50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204-F55F-42FD-A591-BC1D9B9846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532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AC4F-5BBC-4369-89E0-00C1F3FA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EF651-B2B3-4346-97C9-52FA5B77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CA8B7-94A9-4C1E-8E91-5160C0569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36515-497B-499B-B0EE-F0530222E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2BE3E-C534-4FD7-8CA9-7D605FC40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57E9A-035B-40EB-82A8-DC50737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D8D-CE57-4B2C-B7E2-11B1BC6700C3}" type="datetimeFigureOut">
              <a:rPr lang="th-TH" smtClean="0"/>
              <a:t>16/01/63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D66A8-14EC-463F-8CE3-FC15C0DA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D1104-06C5-45D0-838B-DAC302C8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204-F55F-42FD-A591-BC1D9B9846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410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1733-AB72-4DA5-849D-8542608C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D168C-2F94-4128-992B-B2B62A8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D8D-CE57-4B2C-B7E2-11B1BC6700C3}" type="datetimeFigureOut">
              <a:rPr lang="th-TH" smtClean="0"/>
              <a:t>16/01/63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64C79-2390-427A-A978-E0394DA3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754ED-C739-49B1-A0F1-E3540208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204-F55F-42FD-A591-BC1D9B9846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041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4FC22-39ED-41BB-9ABA-AD759DFA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D8D-CE57-4B2C-B7E2-11B1BC6700C3}" type="datetimeFigureOut">
              <a:rPr lang="th-TH" smtClean="0"/>
              <a:t>16/01/63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7C9EE-A358-4DF8-BFE8-AB9C59BB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BF54-2DFA-4089-853E-29B9971A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204-F55F-42FD-A591-BC1D9B9846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281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6D86-D4BB-49B8-8CBD-74F6ACAC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CB45-E3FA-4218-A0C3-656ACA60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9DC7E-4E28-491C-A2DF-5143FFFE4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05E1-E052-4CCA-BA1C-B9174117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D8D-CE57-4B2C-B7E2-11B1BC6700C3}" type="datetimeFigureOut">
              <a:rPr lang="th-TH" smtClean="0"/>
              <a:t>16/01/63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9F5F8-23FF-47C4-BE27-157119BA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F7DAD-22F5-4B8C-85B3-5BF0BBE0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204-F55F-42FD-A591-BC1D9B9846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736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F5A4-9FBB-4DD3-A6E7-BCFD8CFC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F66DB-2A3D-4280-AE61-FAA26CAD3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50380-F8C8-41E1-B36A-B35A81F54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E68B6-4789-47BF-A0C3-C1442F5E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3D8D-CE57-4B2C-B7E2-11B1BC6700C3}" type="datetimeFigureOut">
              <a:rPr lang="th-TH" smtClean="0"/>
              <a:t>16/01/63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DCE1E-945F-4D1A-8F35-E5828AC6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E4823-99BC-48B5-9ECA-3D213A7D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5204-F55F-42FD-A591-BC1D9B9846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003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25E62-6F5E-4689-9692-791CF1CA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B3D28-0246-415E-9D77-41E87ACB3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A9FFC-0AAB-4B6E-A4FB-74FF8F7E8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13D8D-CE57-4B2C-B7E2-11B1BC6700C3}" type="datetimeFigureOut">
              <a:rPr lang="th-TH" smtClean="0"/>
              <a:t>16/01/63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92FC-B8DF-4E36-A2E6-1CC57B6CA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0539-1394-4B52-9E6A-255E9F7D6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5204-F55F-42FD-A591-BC1D9B9846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946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th/?gws_rd=cr&amp;ei=cOgIWPP3B4vZvATooa7YC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CA21E2-9D49-4407-B912-8AA9778E2891}"/>
              </a:ext>
            </a:extLst>
          </p:cNvPr>
          <p:cNvSpPr txBox="1"/>
          <p:nvPr/>
        </p:nvSpPr>
        <p:spPr>
          <a:xfrm>
            <a:off x="3629608" y="3167390"/>
            <a:ext cx="45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file server </a:t>
            </a:r>
            <a:r>
              <a:rPr lang="th-TH" dirty="0"/>
              <a:t>ที่ </a:t>
            </a:r>
            <a:r>
              <a:rPr lang="en-US" dirty="0">
                <a:hlinkClick r:id="rId2"/>
              </a:rPr>
              <a:t>https://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7203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1C1185F-1935-4FF3-87A8-2B591C7F8537}"/>
              </a:ext>
            </a:extLst>
          </p:cNvPr>
          <p:cNvGrpSpPr>
            <a:grpSpLocks noChangeAspect="1"/>
          </p:cNvGrpSpPr>
          <p:nvPr/>
        </p:nvGrpSpPr>
        <p:grpSpPr>
          <a:xfrm>
            <a:off x="1252927" y="1384430"/>
            <a:ext cx="4378948" cy="3600000"/>
            <a:chOff x="2133600" y="171450"/>
            <a:chExt cx="7924800" cy="6515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D72CB8-D54C-4E7B-8056-DCA58F9CC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0" y="171450"/>
              <a:ext cx="7924800" cy="6515100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792B5C6-9075-4337-8192-3EA660B5BEFD}"/>
                </a:ext>
              </a:extLst>
            </p:cNvPr>
            <p:cNvSpPr/>
            <p:nvPr/>
          </p:nvSpPr>
          <p:spPr>
            <a:xfrm>
              <a:off x="2133600" y="5237081"/>
              <a:ext cx="285722" cy="3025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8827915-2F86-458C-B7AA-089984657694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2276461" y="5539611"/>
              <a:ext cx="448078" cy="10104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54A28D-40C4-4820-8015-271B0E2F7ACB}"/>
                </a:ext>
              </a:extLst>
            </p:cNvPr>
            <p:cNvSpPr/>
            <p:nvPr/>
          </p:nvSpPr>
          <p:spPr>
            <a:xfrm>
              <a:off x="4320073" y="5536838"/>
              <a:ext cx="285722" cy="3025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2AED82A-AA85-4492-ABAA-A14B24CB9971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3554964" y="5795064"/>
              <a:ext cx="806952" cy="3911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BECF0D-698A-404A-9BAD-6F43579D1C36}"/>
                </a:ext>
              </a:extLst>
            </p:cNvPr>
            <p:cNvSpPr/>
            <p:nvPr/>
          </p:nvSpPr>
          <p:spPr>
            <a:xfrm>
              <a:off x="6096000" y="1125391"/>
              <a:ext cx="285722" cy="3025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98A41C7-29D3-4090-AD56-6BCE309F0E9E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4605796" y="1276656"/>
              <a:ext cx="1490204" cy="576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6A5A492-9429-4DEA-9EF6-43F850C79991}"/>
              </a:ext>
            </a:extLst>
          </p:cNvPr>
          <p:cNvSpPr/>
          <p:nvPr/>
        </p:nvSpPr>
        <p:spPr>
          <a:xfrm>
            <a:off x="1036625" y="662815"/>
            <a:ext cx="4734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Server  : </a:t>
            </a:r>
            <a:r>
              <a:rPr lang="th-TH" dirty="0"/>
              <a:t>เปิดโปรแกรม </a:t>
            </a:r>
            <a:r>
              <a:rPr lang="en-US" dirty="0"/>
              <a:t>Postman</a:t>
            </a:r>
            <a:endParaRPr lang="th-T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20C78-1CB6-4AEE-8F98-1C3B308A9BA7}"/>
              </a:ext>
            </a:extLst>
          </p:cNvPr>
          <p:cNvSpPr txBox="1"/>
          <p:nvPr/>
        </p:nvSpPr>
        <p:spPr>
          <a:xfrm>
            <a:off x="6178214" y="1348222"/>
            <a:ext cx="2449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1. คลิกที่ช่อง </a:t>
            </a:r>
            <a:r>
              <a:rPr lang="en-US" dirty="0"/>
              <a:t>search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9F66B-B804-41EA-88D9-2B9A27E8B7F5}"/>
              </a:ext>
            </a:extLst>
          </p:cNvPr>
          <p:cNvSpPr txBox="1"/>
          <p:nvPr/>
        </p:nvSpPr>
        <p:spPr>
          <a:xfrm>
            <a:off x="6178214" y="1871442"/>
            <a:ext cx="42907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2. พิมพ์ </a:t>
            </a:r>
            <a:r>
              <a:rPr lang="en-US" dirty="0"/>
              <a:t>postman </a:t>
            </a:r>
            <a:r>
              <a:rPr lang="th-TH" dirty="0"/>
              <a:t>เพิ่อค้นหาโปรแกรม </a:t>
            </a:r>
            <a:br>
              <a:rPr lang="en-US" dirty="0"/>
            </a:br>
            <a:r>
              <a:rPr lang="en-US" dirty="0"/>
              <a:t> Postman</a:t>
            </a:r>
            <a:endParaRPr lang="th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8D077B-ADF2-43C9-8DA8-78229ECE111C}"/>
              </a:ext>
            </a:extLst>
          </p:cNvPr>
          <p:cNvSpPr txBox="1"/>
          <p:nvPr/>
        </p:nvSpPr>
        <p:spPr>
          <a:xfrm>
            <a:off x="6178214" y="2825549"/>
            <a:ext cx="334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3. คลิกที่ โปรแกรม </a:t>
            </a:r>
            <a:r>
              <a:rPr lang="en-US" dirty="0"/>
              <a:t>Postman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3329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366C36A-4A95-4407-AD76-EF7ADAFD6A38}"/>
              </a:ext>
            </a:extLst>
          </p:cNvPr>
          <p:cNvGrpSpPr>
            <a:grpSpLocks noChangeAspect="1"/>
          </p:cNvGrpSpPr>
          <p:nvPr/>
        </p:nvGrpSpPr>
        <p:grpSpPr>
          <a:xfrm>
            <a:off x="576799" y="1273850"/>
            <a:ext cx="7136515" cy="3600000"/>
            <a:chOff x="-1700" y="353885"/>
            <a:chExt cx="12192000" cy="61502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46BA9C-FB33-48CB-98F8-C0A6F896E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00" y="353885"/>
              <a:ext cx="12192000" cy="6150229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EC06263-4C27-4D48-9F18-687890C94637}"/>
                </a:ext>
              </a:extLst>
            </p:cNvPr>
            <p:cNvSpPr/>
            <p:nvPr/>
          </p:nvSpPr>
          <p:spPr>
            <a:xfrm>
              <a:off x="1181877" y="1262241"/>
              <a:ext cx="285722" cy="3025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9E97D7B-5891-4917-AEE4-798B1E6C3A7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1467599" y="1413506"/>
              <a:ext cx="529152" cy="234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945223-87D7-45D8-80ED-32EA10E04043}"/>
                </a:ext>
              </a:extLst>
            </p:cNvPr>
            <p:cNvSpPr/>
            <p:nvPr/>
          </p:nvSpPr>
          <p:spPr>
            <a:xfrm>
              <a:off x="4982547" y="864135"/>
              <a:ext cx="285722" cy="3025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43F775F-1B41-4400-B97F-223144FDB96D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4208106" y="1122361"/>
              <a:ext cx="816284" cy="3145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0EF76D-A6CD-4FE4-AC29-6EC6E121397D}"/>
                </a:ext>
              </a:extLst>
            </p:cNvPr>
            <p:cNvSpPr/>
            <p:nvPr/>
          </p:nvSpPr>
          <p:spPr>
            <a:xfrm>
              <a:off x="9721215" y="882632"/>
              <a:ext cx="285722" cy="3025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03D7A22-0927-456E-BF2B-B10D065E836D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>
              <a:off x="9965094" y="1140858"/>
              <a:ext cx="1045029" cy="272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09B986F-34E1-480C-9593-77A8D1188101}"/>
                </a:ext>
              </a:extLst>
            </p:cNvPr>
            <p:cNvSpPr/>
            <p:nvPr/>
          </p:nvSpPr>
          <p:spPr>
            <a:xfrm>
              <a:off x="7279705" y="4450036"/>
              <a:ext cx="285722" cy="3025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551E3BA-2306-4618-8ED0-A284BE6C1E8F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H="1">
              <a:off x="5682344" y="4708262"/>
              <a:ext cx="1639204" cy="8527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4D495BF-4812-4170-95A4-29CF1356B006}"/>
              </a:ext>
            </a:extLst>
          </p:cNvPr>
          <p:cNvSpPr txBox="1"/>
          <p:nvPr/>
        </p:nvSpPr>
        <p:spPr>
          <a:xfrm>
            <a:off x="7797204" y="1367590"/>
            <a:ext cx="36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1. เลือกชนิดการส่งข้อมูลเป็นแปป </a:t>
            </a:r>
            <a:r>
              <a:rPr lang="en-US" sz="2400" dirty="0"/>
              <a:t>POST</a:t>
            </a:r>
            <a:endParaRPr lang="th-T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5FC20-89A2-46A2-BB12-B4E489E3562C}"/>
              </a:ext>
            </a:extLst>
          </p:cNvPr>
          <p:cNvSpPr txBox="1"/>
          <p:nvPr/>
        </p:nvSpPr>
        <p:spPr>
          <a:xfrm>
            <a:off x="7797204" y="1949079"/>
            <a:ext cx="4271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2. กรอก </a:t>
            </a:r>
            <a:r>
              <a:rPr lang="en-US" sz="2400" dirty="0"/>
              <a:t>URL server </a:t>
            </a:r>
            <a:r>
              <a:rPr lang="th-TH" sz="2400" dirty="0"/>
              <a:t>ที่เราต้องการทดสอบ</a:t>
            </a:r>
          </a:p>
          <a:p>
            <a:r>
              <a:rPr lang="th-TH" sz="2400" dirty="0"/>
              <a:t>คือ </a:t>
            </a:r>
            <a:r>
              <a:rPr lang="en-US" sz="1800" dirty="0">
                <a:solidFill>
                  <a:srgbClr val="FF0000"/>
                </a:solidFill>
              </a:rPr>
              <a:t>http://localhost</a:t>
            </a:r>
            <a:r>
              <a:rPr lang="en-US" sz="1800" dirty="0">
                <a:solidFill>
                  <a:srgbClr val="00B050"/>
                </a:solidFill>
              </a:rPr>
              <a:t>:5001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/user/getUserBy</a:t>
            </a:r>
            <a:endParaRPr lang="th-TH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5A1643-48BC-48E9-9F80-11D75E2F8188}"/>
              </a:ext>
            </a:extLst>
          </p:cNvPr>
          <p:cNvSpPr/>
          <p:nvPr/>
        </p:nvSpPr>
        <p:spPr>
          <a:xfrm>
            <a:off x="7815830" y="2873795"/>
            <a:ext cx="3584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http://localhost </a:t>
            </a:r>
            <a:r>
              <a:rPr lang="th-TH" sz="2000" dirty="0">
                <a:solidFill>
                  <a:srgbClr val="FF0000"/>
                </a:solidFill>
              </a:rPr>
              <a:t>คือ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th-TH" sz="2000" dirty="0">
                <a:solidFill>
                  <a:srgbClr val="FF0000"/>
                </a:solidFill>
              </a:rPr>
              <a:t>เครื่อง</a:t>
            </a:r>
            <a:r>
              <a:rPr lang="en-US" sz="2000" dirty="0">
                <a:solidFill>
                  <a:srgbClr val="FF0000"/>
                </a:solidFill>
              </a:rPr>
              <a:t>computer</a:t>
            </a:r>
            <a:endParaRPr lang="th-TH" sz="2000" dirty="0">
              <a:solidFill>
                <a:srgbClr val="FF0000"/>
              </a:solidFill>
            </a:endParaRPr>
          </a:p>
          <a:p>
            <a:r>
              <a:rPr lang="th-TH" sz="2000" dirty="0">
                <a:solidFill>
                  <a:srgbClr val="FF0000"/>
                </a:solidFill>
              </a:rPr>
              <a:t>ของเราที่ถูกจำลองเป็น</a:t>
            </a:r>
            <a:r>
              <a:rPr lang="en-US" sz="2000" dirty="0">
                <a:solidFill>
                  <a:srgbClr val="FF0000"/>
                </a:solidFill>
              </a:rPr>
              <a:t> server ?????</a:t>
            </a:r>
            <a:endParaRPr lang="th-TH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AC6D10-EBC5-40AD-BB5F-6A6D19A481E4}"/>
              </a:ext>
            </a:extLst>
          </p:cNvPr>
          <p:cNvSpPr/>
          <p:nvPr/>
        </p:nvSpPr>
        <p:spPr>
          <a:xfrm>
            <a:off x="7815830" y="3671508"/>
            <a:ext cx="2678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:5001</a:t>
            </a:r>
            <a:r>
              <a:rPr lang="th-TH" sz="2000" dirty="0">
                <a:solidFill>
                  <a:srgbClr val="00B050"/>
                </a:solidFill>
              </a:rPr>
              <a:t> คือ การเลือกใช้งาน </a:t>
            </a:r>
            <a:r>
              <a:rPr lang="en-US" sz="2000" dirty="0">
                <a:solidFill>
                  <a:srgbClr val="00B050"/>
                </a:solidFill>
              </a:rPr>
              <a:t>port</a:t>
            </a:r>
            <a:r>
              <a:rPr lang="th-TH" sz="2000" dirty="0">
                <a:solidFill>
                  <a:srgbClr val="00B050"/>
                </a:solidFill>
              </a:rPr>
              <a:t>  </a:t>
            </a:r>
            <a:endParaRPr lang="th-T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71B53-5B55-4D31-A39F-599A2C3A8AB1}"/>
              </a:ext>
            </a:extLst>
          </p:cNvPr>
          <p:cNvSpPr/>
          <p:nvPr/>
        </p:nvSpPr>
        <p:spPr>
          <a:xfrm>
            <a:off x="7847748" y="4071618"/>
            <a:ext cx="3525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/user/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getUserBy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คือการ ชี้ไปยัง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path </a:t>
            </a:r>
            <a:endParaRPr lang="th-TH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DC172-C82F-4B83-B4BC-3BA325082EFF}"/>
              </a:ext>
            </a:extLst>
          </p:cNvPr>
          <p:cNvSpPr txBox="1"/>
          <p:nvPr/>
        </p:nvSpPr>
        <p:spPr>
          <a:xfrm>
            <a:off x="7847748" y="4750676"/>
            <a:ext cx="3789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4. คือผลลัพธ์ที่ถูกส่งกลับมาจาก </a:t>
            </a:r>
            <a:r>
              <a:rPr lang="en-US" sz="2400" dirty="0"/>
              <a:t>Server </a:t>
            </a:r>
            <a:endParaRPr lang="th-TH" sz="2400" dirty="0"/>
          </a:p>
          <a:p>
            <a:r>
              <a:rPr lang="th-TH" sz="2400" dirty="0"/>
              <a:t>ที่อยู่ในรูปแบบข้อมูล </a:t>
            </a:r>
            <a:r>
              <a:rPr lang="en-US" sz="2400" dirty="0"/>
              <a:t>JSON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55017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96734A4-4888-444A-821A-7BE277E87117}"/>
              </a:ext>
            </a:extLst>
          </p:cNvPr>
          <p:cNvGrpSpPr/>
          <p:nvPr/>
        </p:nvGrpSpPr>
        <p:grpSpPr>
          <a:xfrm>
            <a:off x="908237" y="1101235"/>
            <a:ext cx="3383846" cy="4655529"/>
            <a:chOff x="3950015" y="298914"/>
            <a:chExt cx="4550172" cy="62601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260F2E-93CD-40C4-9243-6A4E63DA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015" y="298914"/>
              <a:ext cx="4550172" cy="626017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C800BF-96AE-49E5-B23C-090135988146}"/>
                </a:ext>
              </a:extLst>
            </p:cNvPr>
            <p:cNvSpPr/>
            <p:nvPr/>
          </p:nvSpPr>
          <p:spPr>
            <a:xfrm>
              <a:off x="6096000" y="640037"/>
              <a:ext cx="285722" cy="3025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B98C5EE-E6B8-41F4-AF02-D51CBC590ADC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5234473" y="898263"/>
              <a:ext cx="903370" cy="3854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3462830-D50D-4341-8037-37BD106A8A97}"/>
                </a:ext>
              </a:extLst>
            </p:cNvPr>
            <p:cNvSpPr/>
            <p:nvPr/>
          </p:nvSpPr>
          <p:spPr>
            <a:xfrm>
              <a:off x="8214465" y="1778370"/>
              <a:ext cx="285722" cy="3025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51100E-2F56-41CA-83B0-23651B2AED89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7548466" y="2036596"/>
              <a:ext cx="707842" cy="4173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2814CA6-B0BC-4B09-B179-3BB909B67D63}"/>
              </a:ext>
            </a:extLst>
          </p:cNvPr>
          <p:cNvSpPr txBox="1"/>
          <p:nvPr/>
        </p:nvSpPr>
        <p:spPr>
          <a:xfrm>
            <a:off x="5747657" y="1285345"/>
            <a:ext cx="5069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th-TH" dirty="0"/>
              <a:t>คลิกขวา ที่  </a:t>
            </a:r>
            <a:r>
              <a:rPr lang="en-US" dirty="0"/>
              <a:t>revel-market-server</a:t>
            </a:r>
            <a:r>
              <a:rPr lang="th-TH" dirty="0"/>
              <a:t>.</a:t>
            </a:r>
            <a:r>
              <a:rPr lang="en-US" dirty="0"/>
              <a:t>zip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EA047-B329-414E-830D-DF4773BEE613}"/>
              </a:ext>
            </a:extLst>
          </p:cNvPr>
          <p:cNvSpPr txBox="1"/>
          <p:nvPr/>
        </p:nvSpPr>
        <p:spPr>
          <a:xfrm>
            <a:off x="5747657" y="2201468"/>
            <a:ext cx="2905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th-TH" dirty="0"/>
              <a:t>เลือก </a:t>
            </a:r>
            <a:r>
              <a:rPr lang="en-US" dirty="0"/>
              <a:t>Extract Here</a:t>
            </a:r>
            <a:endParaRPr lang="th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208C3-C3F3-4679-8E65-6FCE2C6D5456}"/>
              </a:ext>
            </a:extLst>
          </p:cNvPr>
          <p:cNvSpPr txBox="1"/>
          <p:nvPr/>
        </p:nvSpPr>
        <p:spPr>
          <a:xfrm>
            <a:off x="5747657" y="3167389"/>
            <a:ext cx="5056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เพื่อทำการแยกไฟล์ </a:t>
            </a:r>
            <a:r>
              <a:rPr lang="en-US" dirty="0"/>
              <a:t>revel-market-server</a:t>
            </a:r>
            <a:r>
              <a:rPr lang="th-TH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142127-71EB-4B0F-B4FE-F02D0DF2E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18" y="4032545"/>
            <a:ext cx="22288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4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5F23E-678A-44F0-B398-057540EF5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52" y="1661021"/>
            <a:ext cx="4421908" cy="3952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7D048-FB61-4596-9C90-0D871EF00317}"/>
              </a:ext>
            </a:extLst>
          </p:cNvPr>
          <p:cNvSpPr txBox="1"/>
          <p:nvPr/>
        </p:nvSpPr>
        <p:spPr>
          <a:xfrm>
            <a:off x="1359017" y="964734"/>
            <a:ext cx="3446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http://localhost/phpMyAdmin/</a:t>
            </a:r>
            <a:endParaRPr lang="th-TH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E6D86-BE33-4D9A-A286-7DB4BB6E2E49}"/>
              </a:ext>
            </a:extLst>
          </p:cNvPr>
          <p:cNvSpPr txBox="1"/>
          <p:nvPr/>
        </p:nvSpPr>
        <p:spPr>
          <a:xfrm>
            <a:off x="5772824" y="1661021"/>
            <a:ext cx="53710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th-TH" dirty="0"/>
              <a:t>ไปที่  </a:t>
            </a:r>
            <a:r>
              <a:rPr lang="en-US" dirty="0">
                <a:hlinkClick r:id="rId3"/>
              </a:rPr>
              <a:t>http://localhost/phpMyAdmin/</a:t>
            </a:r>
            <a:endParaRPr lang="en-US" dirty="0"/>
          </a:p>
          <a:p>
            <a:r>
              <a:rPr lang="th-TH" dirty="0"/>
              <a:t>เพื่อ </a:t>
            </a:r>
            <a:r>
              <a:rPr lang="en-US" dirty="0"/>
              <a:t>Login </a:t>
            </a:r>
            <a:r>
              <a:rPr lang="th-TH" dirty="0"/>
              <a:t>เข้าใช้งาน </a:t>
            </a:r>
            <a:r>
              <a:rPr lang="en-US" dirty="0"/>
              <a:t>phpMyAdmin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9468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3DA976B-2BA9-463B-AE66-8F3E257ECBB6}"/>
              </a:ext>
            </a:extLst>
          </p:cNvPr>
          <p:cNvGrpSpPr>
            <a:grpSpLocks noChangeAspect="1"/>
          </p:cNvGrpSpPr>
          <p:nvPr/>
        </p:nvGrpSpPr>
        <p:grpSpPr>
          <a:xfrm>
            <a:off x="992422" y="2179569"/>
            <a:ext cx="5000683" cy="3600000"/>
            <a:chOff x="2716154" y="1456157"/>
            <a:chExt cx="6407354" cy="46126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56DF77-A3C3-4DCD-8EF9-1E06315C8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154" y="1456157"/>
              <a:ext cx="6407354" cy="461266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8A6DDB-335B-4806-9F0B-528749C1FC35}"/>
                </a:ext>
              </a:extLst>
            </p:cNvPr>
            <p:cNvSpPr/>
            <p:nvPr/>
          </p:nvSpPr>
          <p:spPr>
            <a:xfrm>
              <a:off x="3506599" y="1456157"/>
              <a:ext cx="285225" cy="302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  <a:endParaRPr lang="th-TH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2892B45-5E45-41A6-87A9-64813DED6864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H="1">
              <a:off x="3238150" y="1758161"/>
              <a:ext cx="411062" cy="557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14C8EE-AE24-41D0-9B9D-ECDCE6AB9F4B}"/>
                </a:ext>
              </a:extLst>
            </p:cNvPr>
            <p:cNvSpPr/>
            <p:nvPr/>
          </p:nvSpPr>
          <p:spPr>
            <a:xfrm>
              <a:off x="4942514" y="1893783"/>
              <a:ext cx="285225" cy="302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  <a:endParaRPr lang="th-TH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CEB0BC-5885-44B8-AC99-234FAA5FA840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5085127" y="2195787"/>
              <a:ext cx="306438" cy="6229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0E578F-CFC5-46EA-A837-4466F1182C4B}"/>
                </a:ext>
              </a:extLst>
            </p:cNvPr>
            <p:cNvSpPr/>
            <p:nvPr/>
          </p:nvSpPr>
          <p:spPr>
            <a:xfrm>
              <a:off x="7033011" y="1893783"/>
              <a:ext cx="285225" cy="302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  <a:endParaRPr lang="th-TH" sz="16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6F2E63-1E25-405A-8173-736728CECE4D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 flipH="1">
              <a:off x="7097086" y="2195787"/>
              <a:ext cx="78538" cy="6229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A9AC1D-7BEF-4A1E-9CA6-0ABBC4D582BB}"/>
                </a:ext>
              </a:extLst>
            </p:cNvPr>
            <p:cNvSpPr/>
            <p:nvPr/>
          </p:nvSpPr>
          <p:spPr>
            <a:xfrm>
              <a:off x="8626919" y="3798084"/>
              <a:ext cx="285225" cy="302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4BB743D-3CEF-4A31-9C18-73DF5AD2D808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8456104" y="3045206"/>
              <a:ext cx="313428" cy="7528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77BB1E-7561-45D7-B06B-6C442B8A8F87}"/>
              </a:ext>
            </a:extLst>
          </p:cNvPr>
          <p:cNvSpPr txBox="1"/>
          <p:nvPr/>
        </p:nvSpPr>
        <p:spPr>
          <a:xfrm>
            <a:off x="992422" y="1170190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สร้าง </a:t>
            </a:r>
            <a:r>
              <a:rPr lang="en-US" dirty="0"/>
              <a:t>database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CC9DD-8029-4961-A0DB-37669C843225}"/>
              </a:ext>
            </a:extLst>
          </p:cNvPr>
          <p:cNvSpPr txBox="1"/>
          <p:nvPr/>
        </p:nvSpPr>
        <p:spPr>
          <a:xfrm>
            <a:off x="6908059" y="2035810"/>
            <a:ext cx="1951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1. คลิกที่</a:t>
            </a:r>
            <a:r>
              <a:rPr lang="en-US" dirty="0"/>
              <a:t>  New 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9A3A56-668C-4601-82AE-E706A70A149B}"/>
              </a:ext>
            </a:extLst>
          </p:cNvPr>
          <p:cNvSpPr txBox="1"/>
          <p:nvPr/>
        </p:nvSpPr>
        <p:spPr>
          <a:xfrm>
            <a:off x="6908058" y="2719760"/>
            <a:ext cx="2966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2. กรอกชื่อ </a:t>
            </a:r>
            <a:r>
              <a:rPr lang="en-US" dirty="0"/>
              <a:t>database</a:t>
            </a:r>
            <a:r>
              <a:rPr lang="th-TH" dirty="0"/>
              <a:t>  </a:t>
            </a:r>
            <a:r>
              <a:rPr lang="en-US" dirty="0"/>
              <a:t>:</a:t>
            </a:r>
            <a:endParaRPr lang="th-TH" dirty="0"/>
          </a:p>
          <a:p>
            <a:r>
              <a:rPr lang="th-TH" dirty="0"/>
              <a:t> </a:t>
            </a:r>
            <a:r>
              <a:rPr lang="en-US" dirty="0"/>
              <a:t>“revel-</a:t>
            </a:r>
            <a:r>
              <a:rPr lang="en-US" dirty="0" err="1"/>
              <a:t>market_db</a:t>
            </a:r>
            <a:r>
              <a:rPr lang="en-US" dirty="0"/>
              <a:t>”</a:t>
            </a:r>
            <a:endParaRPr lang="th-T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5D5C3-F867-4C81-B303-B53F9B254010}"/>
              </a:ext>
            </a:extLst>
          </p:cNvPr>
          <p:cNvSpPr txBox="1"/>
          <p:nvPr/>
        </p:nvSpPr>
        <p:spPr>
          <a:xfrm>
            <a:off x="6908057" y="3713553"/>
            <a:ext cx="28311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3. เลือกชนิดข้อมูลเป็น </a:t>
            </a:r>
            <a:r>
              <a:rPr lang="en-US" dirty="0"/>
              <a:t>:</a:t>
            </a:r>
            <a:endParaRPr lang="th-TH" dirty="0"/>
          </a:p>
          <a:p>
            <a:r>
              <a:rPr lang="th-TH" dirty="0"/>
              <a:t> </a:t>
            </a:r>
            <a:r>
              <a:rPr lang="en-US" dirty="0"/>
              <a:t>“utf8_general_ci”</a:t>
            </a:r>
            <a:endParaRPr lang="th-T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324F0-E0F6-47EE-8ECC-70A72976E434}"/>
              </a:ext>
            </a:extLst>
          </p:cNvPr>
          <p:cNvSpPr txBox="1"/>
          <p:nvPr/>
        </p:nvSpPr>
        <p:spPr>
          <a:xfrm>
            <a:off x="6908057" y="4667660"/>
            <a:ext cx="441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4. คลิกที่</a:t>
            </a:r>
            <a:r>
              <a:rPr lang="en-US" dirty="0"/>
              <a:t> Create </a:t>
            </a:r>
            <a:r>
              <a:rPr lang="th-TH" dirty="0"/>
              <a:t>เพื่อสร้าง </a:t>
            </a:r>
            <a:r>
              <a:rPr lang="en-US" dirty="0"/>
              <a:t>database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5964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D08ACDB-4A27-4995-823A-B961D1F16AA5}"/>
              </a:ext>
            </a:extLst>
          </p:cNvPr>
          <p:cNvGrpSpPr>
            <a:grpSpLocks noChangeAspect="1"/>
          </p:cNvGrpSpPr>
          <p:nvPr/>
        </p:nvGrpSpPr>
        <p:grpSpPr>
          <a:xfrm>
            <a:off x="583619" y="1629000"/>
            <a:ext cx="4590411" cy="3600000"/>
            <a:chOff x="1182849" y="524367"/>
            <a:chExt cx="7407478" cy="58092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C1925F-0D75-4EB5-B8B6-CC99B277B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849" y="524367"/>
              <a:ext cx="7407478" cy="5809266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413AC4-D5E0-431B-9FBE-25395783769A}"/>
                </a:ext>
              </a:extLst>
            </p:cNvPr>
            <p:cNvSpPr/>
            <p:nvPr/>
          </p:nvSpPr>
          <p:spPr>
            <a:xfrm>
              <a:off x="6903784" y="1248858"/>
              <a:ext cx="333639" cy="35326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  <a:endParaRPr lang="th-TH" sz="16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453B9D2-42D6-4028-B0B5-2C5438AE5875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246318" y="938971"/>
              <a:ext cx="706327" cy="3616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76FCF7-627F-47CA-A516-E2847EED5CD8}"/>
                </a:ext>
              </a:extLst>
            </p:cNvPr>
            <p:cNvSpPr/>
            <p:nvPr/>
          </p:nvSpPr>
          <p:spPr>
            <a:xfrm>
              <a:off x="4542141" y="1425491"/>
              <a:ext cx="333639" cy="35326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  <a:endParaRPr lang="th-TH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7CAFCD-E6BC-49CC-9BA2-650F226F91A2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4048224" y="1727023"/>
              <a:ext cx="542777" cy="3894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6550FF-BF6E-4647-9E31-398C0401FDCF}"/>
                </a:ext>
              </a:extLst>
            </p:cNvPr>
            <p:cNvSpPr/>
            <p:nvPr/>
          </p:nvSpPr>
          <p:spPr>
            <a:xfrm>
              <a:off x="6551516" y="2116522"/>
              <a:ext cx="333639" cy="35326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  <a:endParaRPr lang="th-TH" sz="16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2C6394-51C5-4BAF-B716-2177709374D5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>
              <a:off x="6057599" y="2418054"/>
              <a:ext cx="542777" cy="3894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6EB369-A59E-41D5-AFA7-9F42FF03AD00}"/>
                </a:ext>
              </a:extLst>
            </p:cNvPr>
            <p:cNvSpPr/>
            <p:nvPr/>
          </p:nvSpPr>
          <p:spPr>
            <a:xfrm>
              <a:off x="5556143" y="3566381"/>
              <a:ext cx="333639" cy="35326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D641703-9B9F-41ED-80A7-EF090CC0CD2D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 flipV="1">
              <a:off x="4735127" y="3480520"/>
              <a:ext cx="821016" cy="2624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B4C52C-CB4F-415D-B789-0F4B4013B6A1}"/>
                </a:ext>
              </a:extLst>
            </p:cNvPr>
            <p:cNvSpPr/>
            <p:nvPr/>
          </p:nvSpPr>
          <p:spPr>
            <a:xfrm>
              <a:off x="7419324" y="4344053"/>
              <a:ext cx="333639" cy="35326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AB3564-F6E5-4D37-99C6-4C1E21D65C79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H="1">
              <a:off x="7109857" y="4697319"/>
              <a:ext cx="476287" cy="4710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7262572-58EC-4B09-8248-05A4EE469956}"/>
                </a:ext>
              </a:extLst>
            </p:cNvPr>
            <p:cNvSpPr/>
            <p:nvPr/>
          </p:nvSpPr>
          <p:spPr>
            <a:xfrm>
              <a:off x="3714585" y="5810877"/>
              <a:ext cx="333639" cy="35326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6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4F9749A-2B46-4A51-A755-DAA2A07B3DF4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3280095" y="5987510"/>
              <a:ext cx="4344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DCCC04C-1818-4E24-9421-12A53E1FE96B}"/>
              </a:ext>
            </a:extLst>
          </p:cNvPr>
          <p:cNvSpPr/>
          <p:nvPr/>
        </p:nvSpPr>
        <p:spPr>
          <a:xfrm>
            <a:off x="583619" y="797039"/>
            <a:ext cx="1438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/>
              <a:t>นำเข้าข้อมูล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27DB6-D13F-4E11-89BE-0690EB8460C9}"/>
              </a:ext>
            </a:extLst>
          </p:cNvPr>
          <p:cNvSpPr txBox="1"/>
          <p:nvPr/>
        </p:nvSpPr>
        <p:spPr>
          <a:xfrm>
            <a:off x="5582597" y="1554747"/>
            <a:ext cx="2545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1. เลือก เมนู </a:t>
            </a:r>
            <a:r>
              <a:rPr lang="en-US" dirty="0"/>
              <a:t>Import </a:t>
            </a:r>
            <a:endParaRPr lang="th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80DACD-07C6-4243-A88E-7A197EBC112A}"/>
              </a:ext>
            </a:extLst>
          </p:cNvPr>
          <p:cNvSpPr txBox="1"/>
          <p:nvPr/>
        </p:nvSpPr>
        <p:spPr>
          <a:xfrm>
            <a:off x="5582597" y="2092437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2. คลิกที่ เลือกไฟล์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ADF3EF-7216-43E3-A758-256F88C65CA0}"/>
              </a:ext>
            </a:extLst>
          </p:cNvPr>
          <p:cNvSpPr txBox="1"/>
          <p:nvPr/>
        </p:nvSpPr>
        <p:spPr>
          <a:xfrm>
            <a:off x="5582595" y="2615657"/>
            <a:ext cx="5448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3. เปิดไปยัง โฟลเดอร์ </a:t>
            </a:r>
            <a:r>
              <a:rPr lang="en-US" dirty="0"/>
              <a:t>revel-market-server</a:t>
            </a:r>
            <a:endParaRPr lang="th-TH" dirty="0"/>
          </a:p>
          <a:p>
            <a:r>
              <a:rPr lang="en-US" dirty="0"/>
              <a:t>-&gt; database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00E8E-48F7-43B2-A694-A1DDDFAF0D58}"/>
              </a:ext>
            </a:extLst>
          </p:cNvPr>
          <p:cNvSpPr/>
          <p:nvPr/>
        </p:nvSpPr>
        <p:spPr>
          <a:xfrm>
            <a:off x="5582595" y="3623048"/>
            <a:ext cx="4215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/>
              <a:t>4. คลิกที่ </a:t>
            </a:r>
            <a:r>
              <a:rPr lang="en-US" dirty="0"/>
              <a:t>revel-</a:t>
            </a:r>
            <a:r>
              <a:rPr lang="en-US" dirty="0" err="1"/>
              <a:t>market_db</a:t>
            </a:r>
            <a:r>
              <a:rPr lang="th-TH" dirty="0"/>
              <a:t>.</a:t>
            </a:r>
            <a:r>
              <a:rPr lang="en-US" dirty="0" err="1"/>
              <a:t>sql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1580F5-90EF-4DD2-957A-14DBBB27F689}"/>
              </a:ext>
            </a:extLst>
          </p:cNvPr>
          <p:cNvSpPr/>
          <p:nvPr/>
        </p:nvSpPr>
        <p:spPr>
          <a:xfrm>
            <a:off x="5582595" y="4360923"/>
            <a:ext cx="2390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/>
              <a:t>5. และคลิกที่ </a:t>
            </a:r>
            <a:r>
              <a:rPr lang="en-US" dirty="0"/>
              <a:t>Open </a:t>
            </a:r>
            <a:endParaRPr lang="th-T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E99C67-459C-4DB6-A0DC-4F4C461DFC58}"/>
              </a:ext>
            </a:extLst>
          </p:cNvPr>
          <p:cNvSpPr/>
          <p:nvPr/>
        </p:nvSpPr>
        <p:spPr>
          <a:xfrm>
            <a:off x="5582595" y="4905048"/>
            <a:ext cx="3385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/>
              <a:t>เพื่อเลือกไฟล์ข้อมูลที่เราจะนำเข้า</a:t>
            </a:r>
          </a:p>
        </p:txBody>
      </p:sp>
    </p:spTree>
    <p:extLst>
      <p:ext uri="{BB962C8B-B14F-4D97-AF65-F5344CB8AC3E}">
        <p14:creationId xmlns:p14="http://schemas.microsoft.com/office/powerpoint/2010/main" val="134735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97708-331F-4543-ADDB-866845E3D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9" y="1429732"/>
            <a:ext cx="4879639" cy="360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5D1732-F789-4E35-B56E-FE16EFFA8556}"/>
              </a:ext>
            </a:extLst>
          </p:cNvPr>
          <p:cNvSpPr/>
          <p:nvPr/>
        </p:nvSpPr>
        <p:spPr>
          <a:xfrm>
            <a:off x="6096000" y="1429732"/>
            <a:ext cx="579568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/>
              <a:t>เมื่อเรานำเข้าข้อมูลเสร็จเรียบร้อยแล้ว </a:t>
            </a:r>
          </a:p>
          <a:p>
            <a:r>
              <a:rPr lang="th-TH" dirty="0"/>
              <a:t>จะสังเกต </a:t>
            </a:r>
            <a:r>
              <a:rPr lang="en-US" dirty="0"/>
              <a:t>“tb_news”,“tb_shop”,“</a:t>
            </a:r>
            <a:r>
              <a:rPr lang="en-US" dirty="0" err="1"/>
              <a:t>tb_user</a:t>
            </a:r>
            <a:r>
              <a:rPr lang="en-US" dirty="0"/>
              <a:t>”</a:t>
            </a:r>
          </a:p>
          <a:p>
            <a:r>
              <a:rPr lang="th-TH" dirty="0"/>
              <a:t>ที่อยู่ใน </a:t>
            </a:r>
            <a:r>
              <a:rPr lang="en-US" dirty="0"/>
              <a:t>database </a:t>
            </a:r>
            <a:r>
              <a:rPr lang="th-TH" dirty="0"/>
              <a:t>ชื่อว่า</a:t>
            </a:r>
            <a:r>
              <a:rPr lang="en-US" dirty="0"/>
              <a:t> “revel-</a:t>
            </a:r>
            <a:r>
              <a:rPr lang="en-US" dirty="0" err="1"/>
              <a:t>market_db</a:t>
            </a:r>
            <a:r>
              <a:rPr lang="en-US" dirty="0"/>
              <a:t>”</a:t>
            </a:r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EF84E-5DDC-4F3F-BA6B-C0FFFBD41855}"/>
              </a:ext>
            </a:extLst>
          </p:cNvPr>
          <p:cNvSpPr/>
          <p:nvPr/>
        </p:nvSpPr>
        <p:spPr>
          <a:xfrm>
            <a:off x="1036625" y="662815"/>
            <a:ext cx="1438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/>
              <a:t>นำเข้าข้อมูล </a:t>
            </a:r>
          </a:p>
        </p:txBody>
      </p:sp>
    </p:spTree>
    <p:extLst>
      <p:ext uri="{BB962C8B-B14F-4D97-AF65-F5344CB8AC3E}">
        <p14:creationId xmlns:p14="http://schemas.microsoft.com/office/powerpoint/2010/main" val="25978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7DC9976-4350-409B-A312-033D40A612A8}"/>
              </a:ext>
            </a:extLst>
          </p:cNvPr>
          <p:cNvGrpSpPr/>
          <p:nvPr/>
        </p:nvGrpSpPr>
        <p:grpSpPr>
          <a:xfrm>
            <a:off x="1111350" y="1348222"/>
            <a:ext cx="5361559" cy="4454020"/>
            <a:chOff x="2361374" y="326525"/>
            <a:chExt cx="7469251" cy="62049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7D29D1-3EEA-4328-B166-115FBB9A0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374" y="326525"/>
              <a:ext cx="7469251" cy="6204949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55F94C-3730-4951-BAD3-DD994CFE0C05}"/>
                </a:ext>
              </a:extLst>
            </p:cNvPr>
            <p:cNvSpPr/>
            <p:nvPr/>
          </p:nvSpPr>
          <p:spPr>
            <a:xfrm>
              <a:off x="2507738" y="5167492"/>
              <a:ext cx="285225" cy="302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5372D-3410-4A0E-A792-5502162BCCDF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2650351" y="5469496"/>
              <a:ext cx="335445" cy="9033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97BFCD-E090-454E-8C09-FD0773F0FA9B}"/>
                </a:ext>
              </a:extLst>
            </p:cNvPr>
            <p:cNvSpPr/>
            <p:nvPr/>
          </p:nvSpPr>
          <p:spPr>
            <a:xfrm>
              <a:off x="3994416" y="5167492"/>
              <a:ext cx="285225" cy="302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A50F290-7196-49B6-983A-EAAC166E10FE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>
              <a:off x="3536303" y="5469496"/>
              <a:ext cx="600726" cy="5020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EF2CB0-3FCE-4C4E-9567-EB368E0B3D16}"/>
                </a:ext>
              </a:extLst>
            </p:cNvPr>
            <p:cNvSpPr/>
            <p:nvPr/>
          </p:nvSpPr>
          <p:spPr>
            <a:xfrm>
              <a:off x="6167991" y="1298398"/>
              <a:ext cx="285225" cy="30200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F32B26-E688-4F46-BD94-47C42184B60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4590663" y="1449400"/>
              <a:ext cx="1577328" cy="621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3D9B85D-FA3A-498E-9CBE-E292CCA08D52}"/>
              </a:ext>
            </a:extLst>
          </p:cNvPr>
          <p:cNvSpPr/>
          <p:nvPr/>
        </p:nvSpPr>
        <p:spPr>
          <a:xfrm>
            <a:off x="1036625" y="662815"/>
            <a:ext cx="6056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 Server  :</a:t>
            </a:r>
            <a:r>
              <a:rPr lang="th-TH" dirty="0"/>
              <a:t>เปิดโปรแกรม </a:t>
            </a:r>
            <a:r>
              <a:rPr lang="en-US" dirty="0"/>
              <a:t>Commend Prompt</a:t>
            </a:r>
            <a:endParaRPr lang="th-T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DF00-C004-4863-AF0F-72433239F78C}"/>
              </a:ext>
            </a:extLst>
          </p:cNvPr>
          <p:cNvSpPr txBox="1"/>
          <p:nvPr/>
        </p:nvSpPr>
        <p:spPr>
          <a:xfrm>
            <a:off x="6924835" y="1348222"/>
            <a:ext cx="2449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1. คลิกที่ช่อง </a:t>
            </a:r>
            <a:r>
              <a:rPr lang="en-US" dirty="0"/>
              <a:t>search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3551D-A9D5-482D-8EFB-283C76C1D92E}"/>
              </a:ext>
            </a:extLst>
          </p:cNvPr>
          <p:cNvSpPr txBox="1"/>
          <p:nvPr/>
        </p:nvSpPr>
        <p:spPr>
          <a:xfrm>
            <a:off x="6924835" y="1871442"/>
            <a:ext cx="36359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2. พิมพ์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th-TH" dirty="0"/>
              <a:t>เพิ่อค้นหาโปรแกรม </a:t>
            </a:r>
            <a:br>
              <a:rPr lang="en-US" dirty="0"/>
            </a:br>
            <a:r>
              <a:rPr lang="en-US" dirty="0"/>
              <a:t> Commend Prompt</a:t>
            </a:r>
            <a:r>
              <a:rPr lang="th-TH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DB3015-6220-402F-8997-A08E8C457B32}"/>
              </a:ext>
            </a:extLst>
          </p:cNvPr>
          <p:cNvSpPr txBox="1"/>
          <p:nvPr/>
        </p:nvSpPr>
        <p:spPr>
          <a:xfrm>
            <a:off x="6924835" y="2825549"/>
            <a:ext cx="4814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3. คลิกที่ โปรแกรม </a:t>
            </a:r>
            <a:r>
              <a:rPr lang="en-US" dirty="0"/>
              <a:t>Commend Prompt</a:t>
            </a:r>
            <a:r>
              <a:rPr lang="th-T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279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497E54-DF8C-4320-8273-2EEA77EDE357}"/>
              </a:ext>
            </a:extLst>
          </p:cNvPr>
          <p:cNvGrpSpPr/>
          <p:nvPr/>
        </p:nvGrpSpPr>
        <p:grpSpPr>
          <a:xfrm>
            <a:off x="780369" y="1820923"/>
            <a:ext cx="5315631" cy="2129372"/>
            <a:chOff x="780369" y="1299628"/>
            <a:chExt cx="5315631" cy="21293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582C06-F4B6-4FF8-B1B8-FE233CFEA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26483" b="43908"/>
            <a:stretch/>
          </p:blipFill>
          <p:spPr>
            <a:xfrm>
              <a:off x="780369" y="1299628"/>
              <a:ext cx="5315631" cy="212937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AF0F94-AA17-4F58-BD9F-EC2E3098632B}"/>
                </a:ext>
              </a:extLst>
            </p:cNvPr>
            <p:cNvSpPr/>
            <p:nvPr/>
          </p:nvSpPr>
          <p:spPr>
            <a:xfrm>
              <a:off x="3786188" y="1782017"/>
              <a:ext cx="221161" cy="23417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86F5432-8248-48D8-9D13-DCD19D28B50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910061" y="1899102"/>
              <a:ext cx="876127" cy="506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C3CCCD-D830-4CA2-8B04-0DC09478BDE3}"/>
                </a:ext>
              </a:extLst>
            </p:cNvPr>
            <p:cNvSpPr/>
            <p:nvPr/>
          </p:nvSpPr>
          <p:spPr>
            <a:xfrm>
              <a:off x="4938944" y="1937930"/>
              <a:ext cx="221161" cy="23417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018FA0-546E-442D-9AF9-7BA3FF6D9FB1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4132754" y="2055015"/>
              <a:ext cx="806190" cy="1170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8909167-AC85-4540-9F33-716D03E3E659}"/>
                </a:ext>
              </a:extLst>
            </p:cNvPr>
            <p:cNvSpPr/>
            <p:nvPr/>
          </p:nvSpPr>
          <p:spPr>
            <a:xfrm>
              <a:off x="5447797" y="2172101"/>
              <a:ext cx="221161" cy="23417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040D88-387E-4ED4-AD58-2994FFFFA939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641606" y="2289187"/>
              <a:ext cx="806190" cy="1170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EEF479-0355-4B66-A30F-20030E326D1D}"/>
              </a:ext>
            </a:extLst>
          </p:cNvPr>
          <p:cNvGrpSpPr/>
          <p:nvPr/>
        </p:nvGrpSpPr>
        <p:grpSpPr>
          <a:xfrm>
            <a:off x="780369" y="4148399"/>
            <a:ext cx="5315631" cy="1898099"/>
            <a:chOff x="780369" y="3627104"/>
            <a:chExt cx="5315631" cy="18980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09F85CE-9ABF-427F-B67F-BC53E66BA7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30" b="46235"/>
            <a:stretch/>
          </p:blipFill>
          <p:spPr>
            <a:xfrm>
              <a:off x="780369" y="3627104"/>
              <a:ext cx="5315631" cy="1898099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D74F38-A55D-4EF7-BA05-53A4C473883E}"/>
                </a:ext>
              </a:extLst>
            </p:cNvPr>
            <p:cNvSpPr/>
            <p:nvPr/>
          </p:nvSpPr>
          <p:spPr>
            <a:xfrm>
              <a:off x="3784570" y="4666449"/>
              <a:ext cx="221681" cy="2173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B6CD40-D7C1-4423-A354-9CE2DE92A86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 flipV="1">
              <a:off x="2541370" y="4666449"/>
              <a:ext cx="1243200" cy="1086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25541D4E-A308-4230-9C8D-E928B9EA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17634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ngsana New" panose="02020603050405020304" pitchFamily="18" charset="-34"/>
              </a:rPr>
              <a:t> </a:t>
            </a:r>
            <a:endParaRPr kumimoji="0" lang="en-US" alt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E91F56-02A6-4C60-954E-DB308A9866DE}"/>
              </a:ext>
            </a:extLst>
          </p:cNvPr>
          <p:cNvSpPr/>
          <p:nvPr/>
        </p:nvSpPr>
        <p:spPr>
          <a:xfrm>
            <a:off x="1036625" y="662815"/>
            <a:ext cx="3642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 Server  :</a:t>
            </a:r>
            <a:r>
              <a:rPr lang="th-TH" dirty="0"/>
              <a:t> เปิด ติดตั้งโมดูล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1C2780-2FA9-4BB2-9854-19B90377A087}"/>
              </a:ext>
            </a:extLst>
          </p:cNvPr>
          <p:cNvSpPr txBox="1"/>
          <p:nvPr/>
        </p:nvSpPr>
        <p:spPr>
          <a:xfrm>
            <a:off x="6865014" y="1290855"/>
            <a:ext cx="33781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เปิดเข้าไปยัง โฟลเดอร์ </a:t>
            </a:r>
            <a:endParaRPr lang="en-US" dirty="0"/>
          </a:p>
          <a:p>
            <a:r>
              <a:rPr lang="en-US" dirty="0"/>
              <a:t>“revel-market-server”</a:t>
            </a:r>
            <a:endParaRPr lang="th-T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0D04DE-E43D-480B-839D-D47E32937B31}"/>
              </a:ext>
            </a:extLst>
          </p:cNvPr>
          <p:cNvSpPr txBox="1"/>
          <p:nvPr/>
        </p:nvSpPr>
        <p:spPr>
          <a:xfrm>
            <a:off x="6972127" y="2237085"/>
            <a:ext cx="3831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1.ใช้คำสั่ง </a:t>
            </a:r>
            <a:r>
              <a:rPr lang="en-US" sz="2400" dirty="0"/>
              <a:t>cd Documents </a:t>
            </a:r>
            <a:endParaRPr lang="th-TH" sz="2400" dirty="0"/>
          </a:p>
          <a:p>
            <a:r>
              <a:rPr lang="th-TH" sz="2400" dirty="0"/>
              <a:t>เพื่อเข้าไปยัง โฟลเดอร์  </a:t>
            </a:r>
            <a:r>
              <a:rPr lang="en-US" sz="2400" dirty="0"/>
              <a:t>“Documents”</a:t>
            </a:r>
            <a:endParaRPr lang="th-TH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B0FE2-37A7-4957-885E-0D8E45C16A7F}"/>
              </a:ext>
            </a:extLst>
          </p:cNvPr>
          <p:cNvSpPr txBox="1"/>
          <p:nvPr/>
        </p:nvSpPr>
        <p:spPr>
          <a:xfrm>
            <a:off x="6991044" y="3068082"/>
            <a:ext cx="4894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2. ใช้คำสั่ง </a:t>
            </a:r>
            <a:r>
              <a:rPr lang="en-US" sz="2400" dirty="0"/>
              <a:t>cd revel-market-server </a:t>
            </a:r>
            <a:endParaRPr lang="th-TH" sz="2400" dirty="0"/>
          </a:p>
          <a:p>
            <a:r>
              <a:rPr lang="th-TH" sz="2400" dirty="0"/>
              <a:t>เพื่อเข้าไปยัง โฟลเดอร์  </a:t>
            </a:r>
            <a:r>
              <a:rPr lang="en-US" sz="2400" dirty="0"/>
              <a:t>“revel-market-server”</a:t>
            </a:r>
            <a:endParaRPr lang="th-TH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116948-BE0A-43A0-B5FD-630917598D0E}"/>
              </a:ext>
            </a:extLst>
          </p:cNvPr>
          <p:cNvSpPr txBox="1"/>
          <p:nvPr/>
        </p:nvSpPr>
        <p:spPr>
          <a:xfrm>
            <a:off x="6972127" y="3789919"/>
            <a:ext cx="4787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3. ใช้คำสั่ง </a:t>
            </a:r>
            <a:r>
              <a:rPr lang="en-US" sz="2400" dirty="0" err="1"/>
              <a:t>npm</a:t>
            </a:r>
            <a:r>
              <a:rPr lang="en-US" sz="2400" dirty="0"/>
              <a:t> install </a:t>
            </a:r>
            <a:r>
              <a:rPr lang="th-TH" sz="2400" dirty="0"/>
              <a:t>เพื่อติดตั้งโมดูล</a:t>
            </a:r>
            <a:r>
              <a:rPr lang="en-US" sz="2400" dirty="0"/>
              <a:t> </a:t>
            </a:r>
            <a:r>
              <a:rPr lang="th-TH" sz="2400" dirty="0"/>
              <a:t>ที่เกี่ยวข้อง</a:t>
            </a:r>
          </a:p>
          <a:p>
            <a:r>
              <a:rPr lang="th-TH" sz="2400" dirty="0"/>
              <a:t>ที่ถูกเก็บไว้ใน </a:t>
            </a:r>
            <a:r>
              <a:rPr lang="en-US" sz="2400" dirty="0"/>
              <a:t>package</a:t>
            </a:r>
            <a:r>
              <a:rPr lang="th-TH" sz="2400" dirty="0"/>
              <a:t>.</a:t>
            </a:r>
            <a:r>
              <a:rPr lang="en-US" sz="2400" dirty="0"/>
              <a:t>json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27469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8DEE06-3CBD-4C38-A09D-E137A0D79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5" b="44920"/>
          <a:stretch/>
        </p:blipFill>
        <p:spPr>
          <a:xfrm>
            <a:off x="594632" y="1516744"/>
            <a:ext cx="5601070" cy="203511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A5C9B9C-16C3-4299-95CC-B3481B61E860}"/>
              </a:ext>
            </a:extLst>
          </p:cNvPr>
          <p:cNvSpPr/>
          <p:nvPr/>
        </p:nvSpPr>
        <p:spPr>
          <a:xfrm>
            <a:off x="5625047" y="2788871"/>
            <a:ext cx="216896" cy="22965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77174C-1429-4ACB-AD42-0F751B9607B9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765815" y="2903698"/>
            <a:ext cx="859233" cy="49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C54E37C-7438-43FB-8C5D-314DE5D86A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5" b="30974"/>
          <a:stretch/>
        </p:blipFill>
        <p:spPr>
          <a:xfrm>
            <a:off x="594632" y="3847745"/>
            <a:ext cx="5601070" cy="254040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D31FB59-25FD-4813-B4D2-15EE15A1B3C9}"/>
              </a:ext>
            </a:extLst>
          </p:cNvPr>
          <p:cNvSpPr/>
          <p:nvPr/>
        </p:nvSpPr>
        <p:spPr>
          <a:xfrm>
            <a:off x="4083310" y="5812583"/>
            <a:ext cx="216896" cy="22965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365E8E-19B5-49AF-B85C-A25B34D2533A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3101133" y="5725040"/>
            <a:ext cx="982177" cy="202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2C1DC8-257C-424F-9D9D-29A97B89DA0A}"/>
              </a:ext>
            </a:extLst>
          </p:cNvPr>
          <p:cNvSpPr/>
          <p:nvPr/>
        </p:nvSpPr>
        <p:spPr>
          <a:xfrm>
            <a:off x="1036625" y="662815"/>
            <a:ext cx="3768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 Server  :</a:t>
            </a:r>
            <a:r>
              <a:rPr lang="th-TH" dirty="0"/>
              <a:t> </a:t>
            </a:r>
            <a:r>
              <a:rPr lang="en-US" dirty="0"/>
              <a:t>Run Server 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0B629-08F4-4D90-A53E-327B582D94FE}"/>
              </a:ext>
            </a:extLst>
          </p:cNvPr>
          <p:cNvSpPr txBox="1"/>
          <p:nvPr/>
        </p:nvSpPr>
        <p:spPr>
          <a:xfrm>
            <a:off x="6972127" y="2237085"/>
            <a:ext cx="3367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1.ใช้คำสั่ง </a:t>
            </a:r>
            <a:r>
              <a:rPr lang="en-US" sz="2400" dirty="0" err="1"/>
              <a:t>nodemon</a:t>
            </a:r>
            <a:r>
              <a:rPr lang="en-US" sz="2400" dirty="0"/>
              <a:t> server.js</a:t>
            </a:r>
            <a:endParaRPr lang="th-TH" sz="2400" dirty="0"/>
          </a:p>
          <a:p>
            <a:r>
              <a:rPr lang="th-TH" sz="2400" dirty="0"/>
              <a:t>เพื่อ </a:t>
            </a:r>
            <a:r>
              <a:rPr lang="en-US" sz="2400" dirty="0"/>
              <a:t>Start  server  </a:t>
            </a:r>
            <a:endParaRPr lang="th-T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38A79-A25E-4492-92ED-5A3E36F41A00}"/>
              </a:ext>
            </a:extLst>
          </p:cNvPr>
          <p:cNvSpPr txBox="1"/>
          <p:nvPr/>
        </p:nvSpPr>
        <p:spPr>
          <a:xfrm>
            <a:off x="6972126" y="4286951"/>
            <a:ext cx="4225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2. </a:t>
            </a:r>
            <a:r>
              <a:rPr lang="en-US" sz="2400" dirty="0"/>
              <a:t>server </a:t>
            </a:r>
            <a:r>
              <a:rPr lang="th-TH" sz="2400" dirty="0"/>
              <a:t>พร้อมทำงานแล้ว ใน </a:t>
            </a:r>
            <a:r>
              <a:rPr lang="en-US" sz="2400" dirty="0"/>
              <a:t>port 5001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71653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415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อาทิตย์ ไกรนอ</dc:creator>
  <cp:lastModifiedBy>อาทิตย์ ไกรนอ</cp:lastModifiedBy>
  <cp:revision>14</cp:revision>
  <dcterms:created xsi:type="dcterms:W3CDTF">2020-01-16T03:07:42Z</dcterms:created>
  <dcterms:modified xsi:type="dcterms:W3CDTF">2020-01-16T08:24:25Z</dcterms:modified>
</cp:coreProperties>
</file>