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1A65A-F971-4DC7-AC1C-E59966C5BFF4}" v="70" dt="2021-10-31T11:18:59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el-GR">
                <a:solidFill>
                  <a:srgbClr val="FFFFFF"/>
                </a:solidFill>
                <a:latin typeface="Corbel Light"/>
              </a:rPr>
              <a:t>Δ</a:t>
            </a:r>
            <a:r>
              <a:rPr lang="en-US">
                <a:solidFill>
                  <a:srgbClr val="FFFFFF"/>
                </a:solidFill>
                <a:latin typeface="Corbel Light"/>
              </a:rPr>
              <a:t>CED&amp;DEX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>
                <a:solidFill>
                  <a:srgbClr val="FFFFFF"/>
                </a:solidFill>
                <a:latin typeface="Corbel Light"/>
              </a:rPr>
              <a:t>Михаил</a:t>
            </a:r>
            <a:r>
              <a:rPr lang="en-US">
                <a:solidFill>
                  <a:srgbClr val="FFFFFF"/>
                </a:solidFill>
                <a:latin typeface="Corbel Light"/>
              </a:rPr>
              <a:t> </a:t>
            </a:r>
            <a:r>
              <a:rPr lang="ru-RU">
                <a:solidFill>
                  <a:srgbClr val="FFFFFF"/>
                </a:solidFill>
                <a:latin typeface="Corbel Light"/>
              </a:rPr>
              <a:t>Афанасьев </a:t>
            </a:r>
            <a:br>
              <a:rPr lang="ru-RU">
                <a:solidFill>
                  <a:srgbClr val="FFFFFF"/>
                </a:solidFill>
                <a:latin typeface="Corbel Light"/>
              </a:rPr>
            </a:br>
            <a:r>
              <a:rPr lang="ru-RU">
                <a:solidFill>
                  <a:srgbClr val="FFFFFF"/>
                </a:solidFill>
                <a:latin typeface="Corbel Light"/>
              </a:rPr>
              <a:t>Стивен Виджая </a:t>
            </a:r>
            <a:br>
              <a:rPr lang="ru-RU">
                <a:solidFill>
                  <a:srgbClr val="FFFFFF"/>
                </a:solidFill>
                <a:latin typeface="Corbel Light"/>
              </a:rPr>
            </a:br>
            <a:r>
              <a:rPr lang="ru-RU">
                <a:solidFill>
                  <a:srgbClr val="FFFFFF"/>
                </a:solidFill>
                <a:latin typeface="Corbel Light"/>
              </a:rPr>
              <a:t>Егор Елёскин</a:t>
            </a:r>
            <a:endParaRPr lang="ru-RU">
              <a:solidFill>
                <a:srgbClr val="FFFFFF"/>
              </a:solidFill>
              <a:ea typeface="+mn-lt"/>
              <a:cs typeface="+mn-lt"/>
            </a:endParaRPr>
          </a:p>
          <a:p>
            <a:pPr algn="l"/>
            <a:endParaRPr lang="ru-RU">
              <a:solidFill>
                <a:srgbClr val="FFFFFF"/>
              </a:solidFill>
              <a:cs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3D853E0-B89B-4E21-93D5-5465671F5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29" y="659711"/>
            <a:ext cx="2867881" cy="1930305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77CC6A4-151D-4185-BFAE-87C42E29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802" y="3931463"/>
            <a:ext cx="4434614" cy="2495181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2AA15-6E29-4AED-B20C-B45238BE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5400" dirty="0">
                <a:latin typeface="Corbel Light"/>
              </a:rPr>
              <a:t>Основные понятия</a:t>
            </a:r>
            <a:endParaRPr lang="ru-RU" sz="5400" dirty="0">
              <a:ea typeface="+mj-lt"/>
              <a:cs typeface="+mj-lt"/>
            </a:endParaRPr>
          </a:p>
          <a:p>
            <a:endParaRPr lang="ru-RU" sz="5400">
              <a:cs typeface="Calibri Light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1D437A-D8D7-41B4-8118-5CF0A3DB1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Рисунок 4" descr="Изображение выглядит как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F3B45F9B-7022-47C3-9586-6DC735008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246" y="640080"/>
            <a:ext cx="559182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9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7C619C-EBAB-488E-96B9-153AA4C9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0DA1C1-36FD-41D8-9826-EE797BF39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5331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96A1E-63E6-4773-883B-AC24F915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6081713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Как это работает</a:t>
            </a:r>
          </a:p>
          <a:p>
            <a:endParaRPr lang="en-US" sz="6600">
              <a:solidFill>
                <a:srgbClr val="FFFFFF"/>
              </a:solidFill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539594E-191C-4C98-9519-720D3D93A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471" y="488181"/>
            <a:ext cx="6544971" cy="6577561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4252192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CE4A3E4-CF61-4822-ACD2-4B39DE24A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8" y="5252938"/>
            <a:ext cx="2180458" cy="14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7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40DE8FA-491D-4516-9D08-05AFB44CD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592" y="1825625"/>
            <a:ext cx="6522815" cy="4351338"/>
          </a:xfrm>
        </p:spPr>
      </p:pic>
      <p:pic>
        <p:nvPicPr>
          <p:cNvPr id="6" name="Рисунок 4">
            <a:extLst>
              <a:ext uri="{FF2B5EF4-FFF2-40B4-BE49-F238E27FC236}">
                <a16:creationId xmlns:a16="http://schemas.microsoft.com/office/drawing/2014/main" id="{073BDB68-8F9C-442F-BF76-0C362CD8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989" y="-196984"/>
            <a:ext cx="12566404" cy="705580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8ED77D2C-603C-446A-B8E3-87DB67C3C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355" y="1717893"/>
            <a:ext cx="4847229" cy="322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237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ΔCED&amp;DEX</vt:lpstr>
      <vt:lpstr>Основные понятия </vt:lpstr>
      <vt:lpstr>Как это работает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38</cp:revision>
  <dcterms:created xsi:type="dcterms:W3CDTF">2012-07-30T23:42:41Z</dcterms:created>
  <dcterms:modified xsi:type="dcterms:W3CDTF">2021-10-31T11:19:56Z</dcterms:modified>
</cp:coreProperties>
</file>