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66B2"/>
    <a:srgbClr val="F5D1F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7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AF96A00-4628-4571-81A1-2E9BC7D5CAE2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70CE738-6B1F-4648-BB6E-01BA3A4A3109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6A00-4628-4571-81A1-2E9BC7D5CAE2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E738-6B1F-4648-BB6E-01BA3A4A310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6A00-4628-4571-81A1-2E9BC7D5CAE2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E738-6B1F-4648-BB6E-01BA3A4A310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6A00-4628-4571-81A1-2E9BC7D5CAE2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E738-6B1F-4648-BB6E-01BA3A4A310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AF96A00-4628-4571-81A1-2E9BC7D5CAE2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70CE738-6B1F-4648-BB6E-01BA3A4A310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6A00-4628-4571-81A1-2E9BC7D5CAE2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E738-6B1F-4648-BB6E-01BA3A4A310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6A00-4628-4571-81A1-2E9BC7D5CAE2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E738-6B1F-4648-BB6E-01BA3A4A310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6A00-4628-4571-81A1-2E9BC7D5CAE2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E738-6B1F-4648-BB6E-01BA3A4A310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6A00-4628-4571-81A1-2E9BC7D5CAE2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E738-6B1F-4648-BB6E-01BA3A4A3109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6A00-4628-4571-81A1-2E9BC7D5CAE2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E738-6B1F-4648-BB6E-01BA3A4A310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6A00-4628-4571-81A1-2E9BC7D5CAE2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E738-6B1F-4648-BB6E-01BA3A4A310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chemeClr val="bg2">
                <a:lumMod val="25000"/>
              </a:schemeClr>
            </a:gs>
            <a:gs pos="53000">
              <a:schemeClr val="bg2">
                <a:lumMod val="50000"/>
                <a:alpha val="73000"/>
              </a:schemeClr>
            </a:gs>
            <a:gs pos="100000">
              <a:srgbClr val="F5D1F2">
                <a:alpha val="50000"/>
              </a:srgb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AF96A00-4628-4571-81A1-2E9BC7D5CAE2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70CE738-6B1F-4648-BB6E-01BA3A4A3109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4414" y="1500174"/>
            <a:ext cx="6858000" cy="990600"/>
          </a:xfrm>
        </p:spPr>
        <p:txBody>
          <a:bodyPr>
            <a:noAutofit/>
          </a:bodyPr>
          <a:lstStyle/>
          <a:p>
            <a:pPr algn="ctr"/>
            <a:r>
              <a:rPr lang="el-GR" sz="8000" dirty="0" smtClean="0">
                <a:latin typeface="Corbel Light" pitchFamily="34" charset="0"/>
                <a:ea typeface="Microsoft JhengHei Light" pitchFamily="34" charset="-120"/>
                <a:cs typeface="Arial Unicode MS" pitchFamily="34" charset="-128"/>
              </a:rPr>
              <a:t>Δ</a:t>
            </a:r>
            <a:r>
              <a:rPr lang="en-US" sz="8000" dirty="0" smtClean="0">
                <a:latin typeface="Corbel Light" pitchFamily="34" charset="0"/>
                <a:ea typeface="Microsoft JhengHei Light" pitchFamily="34" charset="-120"/>
                <a:cs typeface="Arial Unicode MS" pitchFamily="34" charset="-128"/>
              </a:rPr>
              <a:t>CED&amp;DEX</a:t>
            </a:r>
            <a:r>
              <a:rPr lang="ru-RU" sz="8000" dirty="0" smtClean="0">
                <a:latin typeface="Corbel Light" pitchFamily="34" charset="0"/>
                <a:ea typeface="Microsoft JhengHei Light" pitchFamily="34" charset="-120"/>
                <a:cs typeface="Arial Unicode MS" pitchFamily="34" charset="-128"/>
              </a:rPr>
              <a:t> </a:t>
            </a:r>
            <a:endParaRPr lang="ru-RU" sz="8000" dirty="0">
              <a:latin typeface="Corbel Light" pitchFamily="34" charset="0"/>
              <a:ea typeface="Microsoft JhengHei Light" pitchFamily="34" charset="-120"/>
              <a:cs typeface="Arial Unicode MS" pitchFamily="34" charset="-128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4414" y="4857760"/>
            <a:ext cx="6858000" cy="947756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Corbel Light" pitchFamily="34" charset="0"/>
              </a:rPr>
              <a:t>Михаил</a:t>
            </a:r>
            <a:r>
              <a:rPr lang="en-US" dirty="0" smtClean="0">
                <a:solidFill>
                  <a:schemeClr val="tx1"/>
                </a:solidFill>
                <a:latin typeface="Corbel Light" pitchFamily="34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Corbel Light" pitchFamily="34" charset="0"/>
              </a:rPr>
              <a:t>Афанасьев </a:t>
            </a:r>
            <a:br>
              <a:rPr lang="ru-RU" dirty="0" smtClean="0">
                <a:solidFill>
                  <a:schemeClr val="tx1"/>
                </a:solidFill>
                <a:latin typeface="Corbel Light" pitchFamily="34" charset="0"/>
              </a:rPr>
            </a:br>
            <a:r>
              <a:rPr lang="ru-RU" dirty="0" smtClean="0">
                <a:solidFill>
                  <a:schemeClr val="tx1"/>
                </a:solidFill>
                <a:latin typeface="Corbel Light" pitchFamily="34" charset="0"/>
              </a:rPr>
              <a:t> Стивен </a:t>
            </a:r>
            <a:r>
              <a:rPr lang="ru-RU" dirty="0" err="1" smtClean="0">
                <a:solidFill>
                  <a:schemeClr val="tx1"/>
                </a:solidFill>
                <a:latin typeface="Corbel Light" pitchFamily="34" charset="0"/>
              </a:rPr>
              <a:t>Виджая</a:t>
            </a:r>
            <a:r>
              <a:rPr lang="ru-RU" dirty="0" smtClean="0">
                <a:solidFill>
                  <a:schemeClr val="tx1"/>
                </a:solidFill>
                <a:latin typeface="Corbel Light" pitchFamily="34" charset="0"/>
              </a:rPr>
              <a:t> </a:t>
            </a:r>
            <a:br>
              <a:rPr lang="ru-RU" dirty="0" smtClean="0">
                <a:solidFill>
                  <a:schemeClr val="tx1"/>
                </a:solidFill>
                <a:latin typeface="Corbel Light" pitchFamily="34" charset="0"/>
              </a:rPr>
            </a:br>
            <a:r>
              <a:rPr lang="ru-RU" dirty="0" smtClean="0">
                <a:solidFill>
                  <a:schemeClr val="tx1"/>
                </a:solidFill>
                <a:latin typeface="Corbel Light" pitchFamily="34" charset="0"/>
              </a:rPr>
              <a:t> Егор </a:t>
            </a:r>
            <a:r>
              <a:rPr lang="ru-RU" dirty="0" err="1" smtClean="0">
                <a:solidFill>
                  <a:schemeClr val="tx1"/>
                </a:solidFill>
                <a:latin typeface="Corbel Light" pitchFamily="34" charset="0"/>
              </a:rPr>
              <a:t>Енисеев</a:t>
            </a:r>
            <a:endParaRPr lang="ru-RU" dirty="0">
              <a:solidFill>
                <a:schemeClr val="tx1"/>
              </a:solidFill>
              <a:latin typeface="Corbel Light" pitchFamily="34" charset="0"/>
            </a:endParaRPr>
          </a:p>
        </p:txBody>
      </p:sp>
      <p:pic>
        <p:nvPicPr>
          <p:cNvPr id="3074" name="Picture 2" descr="C:\Users\Пользователь\Desktop\Хакатон\CEX&amp;DE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72206"/>
            <a:ext cx="1385535" cy="92385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 smtClean="0">
                <a:solidFill>
                  <a:schemeClr val="tx1"/>
                </a:solidFill>
                <a:latin typeface="Corbel Light" pitchFamily="34" charset="0"/>
              </a:rPr>
              <a:t>Основные понятия</a:t>
            </a:r>
            <a:endParaRPr lang="ru-RU" sz="4400" dirty="0">
              <a:solidFill>
                <a:schemeClr val="tx1"/>
              </a:solidFill>
              <a:latin typeface="Corbel Light" pitchFamily="34" charset="0"/>
            </a:endParaRPr>
          </a:p>
        </p:txBody>
      </p:sp>
      <p:pic>
        <p:nvPicPr>
          <p:cNvPr id="4" name="Содержимое 3" descr="Слайд 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03437" y="1219200"/>
            <a:ext cx="4937125" cy="4937125"/>
          </a:xfrm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 smtClean="0">
                <a:solidFill>
                  <a:schemeClr val="tx1"/>
                </a:solidFill>
                <a:latin typeface="Corbel Light" pitchFamily="34" charset="0"/>
              </a:rPr>
              <a:t>Как это работает</a:t>
            </a:r>
            <a:endParaRPr lang="ru-RU" sz="4400" dirty="0">
              <a:solidFill>
                <a:schemeClr val="tx1"/>
              </a:solidFill>
              <a:latin typeface="Corbel Light" pitchFamily="34" charset="0"/>
            </a:endParaRPr>
          </a:p>
        </p:txBody>
      </p:sp>
      <p:pic>
        <p:nvPicPr>
          <p:cNvPr id="7" name="Содержимое 6" descr="Схема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00232" y="1500174"/>
            <a:ext cx="5214974" cy="5222877"/>
          </a:xfrm>
        </p:spPr>
      </p:pic>
      <p:pic>
        <p:nvPicPr>
          <p:cNvPr id="6" name="Picture 2" descr="C:\Users\Пользователь\Desktop\Хакатон\CEX&amp;DE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72206"/>
            <a:ext cx="1385535" cy="92385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Содержимое 4" descr="CEX&amp;DEX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69156" y="1219200"/>
            <a:ext cx="7405687" cy="4937125"/>
          </a:xfrm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Другая 2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000000"/>
      </a:accent1>
      <a:accent2>
        <a:srgbClr val="262626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297</TotalTime>
  <Words>9</Words>
  <Application>Microsoft Office PowerPoint</Application>
  <PresentationFormat>Экран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Начальная</vt:lpstr>
      <vt:lpstr>ΔCED&amp;DEX </vt:lpstr>
      <vt:lpstr>Основные понятия</vt:lpstr>
      <vt:lpstr>Как это работает</vt:lpstr>
      <vt:lpstr>Слайд 4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Криптовалютные биржи</dc:title>
  <dc:creator>Пользователь</dc:creator>
  <cp:lastModifiedBy>Пользователь</cp:lastModifiedBy>
  <cp:revision>32</cp:revision>
  <dcterms:created xsi:type="dcterms:W3CDTF">2021-10-31T04:21:43Z</dcterms:created>
  <dcterms:modified xsi:type="dcterms:W3CDTF">2021-10-31T09:18:59Z</dcterms:modified>
</cp:coreProperties>
</file>