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1A65A-F971-4DC7-AC1C-E59966C5BFF4}" v="74" dt="2021-10-31T11:20:37.584"/>
    <p1510:client id="{D9C20ACF-ED4A-4E68-B675-74DCDBC4BA5A}" v="19" dt="2021-10-31T11:38:51.487"/>
    <p1510:client id="{E71EE0FA-3891-4D55-B166-25A5B4A51608}" v="27" dt="2021-10-31T11:36:08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9yhNp7IudI?feature=oembed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el-GR">
                <a:solidFill>
                  <a:srgbClr val="FFFFFF"/>
                </a:solidFill>
                <a:latin typeface="Corbel Light"/>
              </a:rPr>
              <a:t>Δ</a:t>
            </a:r>
            <a:r>
              <a:rPr lang="en-US">
                <a:solidFill>
                  <a:srgbClr val="FFFFFF"/>
                </a:solidFill>
                <a:latin typeface="Corbel Light"/>
              </a:rPr>
              <a:t>CED&amp;DEX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4425551" cy="18817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>
                <a:solidFill>
                  <a:srgbClr val="FFFFFF"/>
                </a:solidFill>
                <a:latin typeface="Corbel Light"/>
              </a:rPr>
              <a:t>Михаил</a:t>
            </a:r>
            <a:r>
              <a:rPr lang="en-US" dirty="0">
                <a:solidFill>
                  <a:srgbClr val="FFFFFF"/>
                </a:solidFill>
                <a:latin typeface="Corbel Light"/>
              </a:rPr>
              <a:t> </a:t>
            </a:r>
            <a:r>
              <a:rPr lang="ru-RU" dirty="0">
                <a:solidFill>
                  <a:srgbClr val="FFFFFF"/>
                </a:solidFill>
                <a:latin typeface="Corbel Light"/>
              </a:rPr>
              <a:t>Афанасьев </a:t>
            </a:r>
            <a:br>
              <a:rPr lang="ru-RU" dirty="0">
                <a:latin typeface="Corbel Light"/>
              </a:rPr>
            </a:br>
            <a:r>
              <a:rPr lang="ru-RU" dirty="0">
                <a:solidFill>
                  <a:srgbClr val="FFFFFF"/>
                </a:solidFill>
                <a:latin typeface="Corbel Light"/>
              </a:rPr>
              <a:t>Стивен Виджая </a:t>
            </a:r>
            <a:br>
              <a:rPr lang="ru-RU" dirty="0">
                <a:latin typeface="Corbel Light"/>
              </a:rPr>
            </a:br>
            <a:r>
              <a:rPr lang="ru-RU" dirty="0">
                <a:solidFill>
                  <a:srgbClr val="FFFFFF"/>
                </a:solidFill>
                <a:latin typeface="Corbel Light"/>
              </a:rPr>
              <a:t>Егор </a:t>
            </a:r>
            <a:r>
              <a:rPr lang="ru-RU" dirty="0" err="1">
                <a:solidFill>
                  <a:srgbClr val="FFFFFF"/>
                </a:solidFill>
                <a:latin typeface="Corbel Light"/>
              </a:rPr>
              <a:t>Елёскин</a:t>
            </a:r>
            <a:endParaRPr lang="ru-RU" dirty="0" err="1">
              <a:solidFill>
                <a:srgbClr val="FFFFFF"/>
              </a:solidFill>
              <a:ea typeface="+mn-lt"/>
              <a:cs typeface="+mn-lt"/>
            </a:endParaRPr>
          </a:p>
          <a:p>
            <a:pPr algn="l"/>
            <a:r>
              <a:rPr lang="ru-RU" dirty="0" err="1">
                <a:solidFill>
                  <a:srgbClr val="FFFFFF"/>
                </a:solidFill>
                <a:cs typeface="Calibri"/>
              </a:rPr>
              <a:t>Okroshka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23D853E0-B89B-4E21-93D5-5465671F5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029" y="659711"/>
            <a:ext cx="2867881" cy="1930305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177CC6A4-151D-4185-BFAE-87C42E29A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802" y="3931463"/>
            <a:ext cx="4434614" cy="2495181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2AA15-6E29-4AED-B20C-B45238BE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ru-RU" sz="5400" dirty="0">
                <a:latin typeface="Corbel Light"/>
              </a:rPr>
              <a:t>Основные понятия</a:t>
            </a:r>
            <a:endParaRPr lang="ru-RU" sz="5400" dirty="0">
              <a:ea typeface="+mj-lt"/>
              <a:cs typeface="+mj-lt"/>
            </a:endParaRPr>
          </a:p>
          <a:p>
            <a:endParaRPr lang="ru-RU" sz="5400">
              <a:cs typeface="Calibri Light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1D437A-D8D7-41B4-8118-5CF0A3DB1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4" name="Рисунок 4" descr="Изображение выглядит как ночное небо&#10;&#10;Автоматически созданное описание">
            <a:extLst>
              <a:ext uri="{FF2B5EF4-FFF2-40B4-BE49-F238E27FC236}">
                <a16:creationId xmlns:a16="http://schemas.microsoft.com/office/drawing/2014/main" id="{F3B45F9B-7022-47C3-9586-6DC735008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246" y="640080"/>
            <a:ext cx="559182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9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7C619C-EBAB-488E-96B9-153AA4C9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30DA1C1-36FD-41D8-9826-EE797BF39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5331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E96A1E-63E6-4773-883B-AC24F9157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6081713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Как это работает</a:t>
            </a:r>
          </a:p>
          <a:p>
            <a:endParaRPr lang="en-US" sz="6600">
              <a:solidFill>
                <a:srgbClr val="FFFFFF"/>
              </a:solidFill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7539594E-191C-4C98-9519-720D3D93A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471" y="488181"/>
            <a:ext cx="6544971" cy="6577561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35BC54F7-1315-4D6C-9420-A5BF0CDDB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475" y="4252192"/>
            <a:ext cx="4056549" cy="18288"/>
          </a:xfrm>
          <a:custGeom>
            <a:avLst/>
            <a:gdLst>
              <a:gd name="connsiteX0" fmla="*/ 0 w 4056549"/>
              <a:gd name="connsiteY0" fmla="*/ 0 h 18288"/>
              <a:gd name="connsiteX1" fmla="*/ 676092 w 4056549"/>
              <a:gd name="connsiteY1" fmla="*/ 0 h 18288"/>
              <a:gd name="connsiteX2" fmla="*/ 1271052 w 4056549"/>
              <a:gd name="connsiteY2" fmla="*/ 0 h 18288"/>
              <a:gd name="connsiteX3" fmla="*/ 1947144 w 4056549"/>
              <a:gd name="connsiteY3" fmla="*/ 0 h 18288"/>
              <a:gd name="connsiteX4" fmla="*/ 2501539 w 4056549"/>
              <a:gd name="connsiteY4" fmla="*/ 0 h 18288"/>
              <a:gd name="connsiteX5" fmla="*/ 3137065 w 4056549"/>
              <a:gd name="connsiteY5" fmla="*/ 0 h 18288"/>
              <a:gd name="connsiteX6" fmla="*/ 4056549 w 4056549"/>
              <a:gd name="connsiteY6" fmla="*/ 0 h 18288"/>
              <a:gd name="connsiteX7" fmla="*/ 4056549 w 4056549"/>
              <a:gd name="connsiteY7" fmla="*/ 18288 h 18288"/>
              <a:gd name="connsiteX8" fmla="*/ 3380458 w 4056549"/>
              <a:gd name="connsiteY8" fmla="*/ 18288 h 18288"/>
              <a:gd name="connsiteX9" fmla="*/ 2663801 w 4056549"/>
              <a:gd name="connsiteY9" fmla="*/ 18288 h 18288"/>
              <a:gd name="connsiteX10" fmla="*/ 2068840 w 4056549"/>
              <a:gd name="connsiteY10" fmla="*/ 18288 h 18288"/>
              <a:gd name="connsiteX11" fmla="*/ 1311618 w 4056549"/>
              <a:gd name="connsiteY11" fmla="*/ 18288 h 18288"/>
              <a:gd name="connsiteX12" fmla="*/ 716657 w 4056549"/>
              <a:gd name="connsiteY12" fmla="*/ 18288 h 18288"/>
              <a:gd name="connsiteX13" fmla="*/ 0 w 4056549"/>
              <a:gd name="connsiteY13" fmla="*/ 18288 h 18288"/>
              <a:gd name="connsiteX14" fmla="*/ 0 w 4056549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6549" h="18288" fill="none" extrusionOk="0">
                <a:moveTo>
                  <a:pt x="0" y="0"/>
                </a:moveTo>
                <a:cubicBezTo>
                  <a:pt x="324395" y="-12272"/>
                  <a:pt x="437185" y="20747"/>
                  <a:pt x="676092" y="0"/>
                </a:cubicBezTo>
                <a:cubicBezTo>
                  <a:pt x="914999" y="-20747"/>
                  <a:pt x="980886" y="20074"/>
                  <a:pt x="1271052" y="0"/>
                </a:cubicBezTo>
                <a:cubicBezTo>
                  <a:pt x="1561218" y="-20074"/>
                  <a:pt x="1609815" y="19965"/>
                  <a:pt x="1947144" y="0"/>
                </a:cubicBezTo>
                <a:cubicBezTo>
                  <a:pt x="2284473" y="-19965"/>
                  <a:pt x="2317816" y="-23682"/>
                  <a:pt x="2501539" y="0"/>
                </a:cubicBezTo>
                <a:cubicBezTo>
                  <a:pt x="2685262" y="23682"/>
                  <a:pt x="2879461" y="12712"/>
                  <a:pt x="3137065" y="0"/>
                </a:cubicBezTo>
                <a:cubicBezTo>
                  <a:pt x="3394669" y="-12712"/>
                  <a:pt x="3618306" y="-41742"/>
                  <a:pt x="4056549" y="0"/>
                </a:cubicBezTo>
                <a:cubicBezTo>
                  <a:pt x="4056201" y="6465"/>
                  <a:pt x="4056979" y="10922"/>
                  <a:pt x="4056549" y="18288"/>
                </a:cubicBezTo>
                <a:cubicBezTo>
                  <a:pt x="3807729" y="-7540"/>
                  <a:pt x="3536237" y="12619"/>
                  <a:pt x="3380458" y="18288"/>
                </a:cubicBezTo>
                <a:cubicBezTo>
                  <a:pt x="3224679" y="23957"/>
                  <a:pt x="2967497" y="23368"/>
                  <a:pt x="2663801" y="18288"/>
                </a:cubicBezTo>
                <a:cubicBezTo>
                  <a:pt x="2360105" y="13208"/>
                  <a:pt x="2359716" y="-8821"/>
                  <a:pt x="2068840" y="18288"/>
                </a:cubicBezTo>
                <a:cubicBezTo>
                  <a:pt x="1777964" y="45397"/>
                  <a:pt x="1641909" y="31681"/>
                  <a:pt x="1311618" y="18288"/>
                </a:cubicBezTo>
                <a:cubicBezTo>
                  <a:pt x="981327" y="4895"/>
                  <a:pt x="990410" y="11155"/>
                  <a:pt x="716657" y="18288"/>
                </a:cubicBezTo>
                <a:cubicBezTo>
                  <a:pt x="442904" y="25421"/>
                  <a:pt x="330722" y="13665"/>
                  <a:pt x="0" y="18288"/>
                </a:cubicBezTo>
                <a:cubicBezTo>
                  <a:pt x="75" y="12069"/>
                  <a:pt x="515" y="5650"/>
                  <a:pt x="0" y="0"/>
                </a:cubicBezTo>
                <a:close/>
              </a:path>
              <a:path w="4056549" h="18288" stroke="0" extrusionOk="0">
                <a:moveTo>
                  <a:pt x="0" y="0"/>
                </a:moveTo>
                <a:cubicBezTo>
                  <a:pt x="175099" y="13469"/>
                  <a:pt x="459673" y="14529"/>
                  <a:pt x="594961" y="0"/>
                </a:cubicBezTo>
                <a:cubicBezTo>
                  <a:pt x="730249" y="-14529"/>
                  <a:pt x="873178" y="22015"/>
                  <a:pt x="1149356" y="0"/>
                </a:cubicBezTo>
                <a:cubicBezTo>
                  <a:pt x="1425534" y="-22015"/>
                  <a:pt x="1498871" y="-21513"/>
                  <a:pt x="1744316" y="0"/>
                </a:cubicBezTo>
                <a:cubicBezTo>
                  <a:pt x="1989761" y="21513"/>
                  <a:pt x="2112991" y="-46"/>
                  <a:pt x="2420408" y="0"/>
                </a:cubicBezTo>
                <a:cubicBezTo>
                  <a:pt x="2727825" y="46"/>
                  <a:pt x="2880256" y="-10040"/>
                  <a:pt x="3137065" y="0"/>
                </a:cubicBezTo>
                <a:cubicBezTo>
                  <a:pt x="3393874" y="10040"/>
                  <a:pt x="3704325" y="-6685"/>
                  <a:pt x="4056549" y="0"/>
                </a:cubicBezTo>
                <a:cubicBezTo>
                  <a:pt x="4055732" y="6895"/>
                  <a:pt x="4055770" y="11206"/>
                  <a:pt x="4056549" y="18288"/>
                </a:cubicBezTo>
                <a:cubicBezTo>
                  <a:pt x="3812770" y="11959"/>
                  <a:pt x="3533996" y="-5717"/>
                  <a:pt x="3299327" y="18288"/>
                </a:cubicBezTo>
                <a:cubicBezTo>
                  <a:pt x="3064658" y="42293"/>
                  <a:pt x="2940381" y="24492"/>
                  <a:pt x="2744931" y="18288"/>
                </a:cubicBezTo>
                <a:cubicBezTo>
                  <a:pt x="2549481" y="12084"/>
                  <a:pt x="2252169" y="51841"/>
                  <a:pt x="1987709" y="18288"/>
                </a:cubicBezTo>
                <a:cubicBezTo>
                  <a:pt x="1723249" y="-15265"/>
                  <a:pt x="1438946" y="3423"/>
                  <a:pt x="1230487" y="18288"/>
                </a:cubicBezTo>
                <a:cubicBezTo>
                  <a:pt x="1022028" y="33153"/>
                  <a:pt x="795957" y="18596"/>
                  <a:pt x="676092" y="18288"/>
                </a:cubicBezTo>
                <a:cubicBezTo>
                  <a:pt x="556227" y="17980"/>
                  <a:pt x="334853" y="39451"/>
                  <a:pt x="0" y="18288"/>
                </a:cubicBezTo>
                <a:cubicBezTo>
                  <a:pt x="95" y="14343"/>
                  <a:pt x="742" y="686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CCE4A3E4-CF61-4822-ACD2-4B39DE24A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8" y="5252938"/>
            <a:ext cx="2180458" cy="146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7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2E3962A1-90D6-473E-A43D-BCE6965D2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00000">
            <a:off x="-3892870" y="2564057"/>
            <a:ext cx="15279806" cy="8584939"/>
          </a:xfrm>
          <a:prstGeom prst="rect">
            <a:avLst/>
          </a:prstGeom>
        </p:spPr>
      </p:pic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31F57A4D-1ADB-42BE-8EAA-28C7687E9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828" y="3671316"/>
            <a:ext cx="3061598" cy="2057011"/>
          </a:xfrm>
          <a:prstGeom prst="rect">
            <a:avLst/>
          </a:prstGeom>
        </p:spPr>
      </p:pic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2">
            <a:hlinkClick r:id="" action="ppaction://media"/>
            <a:extLst>
              <a:ext uri="{FF2B5EF4-FFF2-40B4-BE49-F238E27FC236}">
                <a16:creationId xmlns:a16="http://schemas.microsoft.com/office/drawing/2014/main" id="{E4DA48D9-9D77-49DF-8EA3-F171AF8502B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909099" y="1123527"/>
            <a:ext cx="6139733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237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ΔCED&amp;DEX</vt:lpstr>
      <vt:lpstr>Основные понятия </vt:lpstr>
      <vt:lpstr>Как это работает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64</cp:revision>
  <dcterms:created xsi:type="dcterms:W3CDTF">2012-07-30T23:42:41Z</dcterms:created>
  <dcterms:modified xsi:type="dcterms:W3CDTF">2021-10-31T11:39:01Z</dcterms:modified>
</cp:coreProperties>
</file>