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DFB718-8E1B-464F-8D05-ADAFD7660BF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D0D443-7337-4E9E-9D6F-1F6702386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FB718-8E1B-464F-8D05-ADAFD7660BF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D0D443-7337-4E9E-9D6F-1F6702386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FB718-8E1B-464F-8D05-ADAFD7660BF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D0D443-7337-4E9E-9D6F-1F6702386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FB718-8E1B-464F-8D05-ADAFD7660BF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D0D443-7337-4E9E-9D6F-1F6702386F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FB718-8E1B-464F-8D05-ADAFD7660BF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D0D443-7337-4E9E-9D6F-1F6702386F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FB718-8E1B-464F-8D05-ADAFD7660BF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D0D443-7337-4E9E-9D6F-1F6702386F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FB718-8E1B-464F-8D05-ADAFD7660BF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D0D443-7337-4E9E-9D6F-1F6702386F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FB718-8E1B-464F-8D05-ADAFD7660BF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D0D443-7337-4E9E-9D6F-1F6702386FE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FB718-8E1B-464F-8D05-ADAFD7660BF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D0D443-7337-4E9E-9D6F-1F6702386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6DFB718-8E1B-464F-8D05-ADAFD7660BF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D0D443-7337-4E9E-9D6F-1F6702386F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DFB718-8E1B-464F-8D05-ADAFD7660BF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D0D443-7337-4E9E-9D6F-1F6702386F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6DFB718-8E1B-464F-8D05-ADAFD7660BF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0D0D443-7337-4E9E-9D6F-1F6702386F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Aplic</a:t>
            </a:r>
            <a:r>
              <a:rPr lang="ro-RO" dirty="0" smtClean="0"/>
              <a:t>ație de Detectare Fake News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33800"/>
            <a:ext cx="6400800" cy="1752600"/>
          </a:xfrm>
        </p:spPr>
        <p:txBody>
          <a:bodyPr/>
          <a:lstStyle/>
          <a:p>
            <a:pPr algn="l"/>
            <a:endParaRPr lang="ro-RO" dirty="0"/>
          </a:p>
          <a:p>
            <a:pPr algn="l"/>
            <a:endParaRPr lang="en-US" dirty="0" smtClean="0"/>
          </a:p>
          <a:p>
            <a:pPr algn="l"/>
            <a:r>
              <a:rPr lang="ro-RO" dirty="0" smtClean="0"/>
              <a:t>Candidat</a:t>
            </a:r>
            <a:r>
              <a:rPr lang="en-US" dirty="0" smtClean="0"/>
              <a:t>:</a:t>
            </a:r>
            <a:r>
              <a:rPr lang="ro-RO" dirty="0" smtClean="0"/>
              <a:t> Tirel Cristian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Motiva</a:t>
            </a:r>
            <a:r>
              <a:rPr lang="ro-RO" dirty="0" smtClean="0"/>
              <a:t>ție și Contribuții</a:t>
            </a:r>
            <a:endParaRPr lang="ro-RO" dirty="0" smtClean="0"/>
          </a:p>
          <a:p>
            <a:pPr marL="624078" indent="-514350">
              <a:buFont typeface="+mj-lt"/>
              <a:buAutoNum type="arabicPeriod"/>
            </a:pPr>
            <a:r>
              <a:rPr lang="ro-RO" dirty="0" smtClean="0"/>
              <a:t>Descrierea </a:t>
            </a:r>
            <a:r>
              <a:rPr lang="ro-RO" dirty="0" smtClean="0"/>
              <a:t>Problemei</a:t>
            </a:r>
            <a:endParaRPr lang="ro-RO" dirty="0" smtClean="0"/>
          </a:p>
          <a:p>
            <a:pPr marL="624078" indent="-514350">
              <a:buFont typeface="+mj-lt"/>
              <a:buAutoNum type="arabicPeriod"/>
            </a:pPr>
            <a:r>
              <a:rPr lang="ro-RO" dirty="0" smtClean="0"/>
              <a:t>Utilizarea Aplicației</a:t>
            </a:r>
          </a:p>
          <a:p>
            <a:pPr marL="624078" indent="-514350">
              <a:buFont typeface="+mj-lt"/>
              <a:buAutoNum type="arabicPeriod"/>
            </a:pPr>
            <a:r>
              <a:rPr lang="ro-RO" dirty="0" smtClean="0"/>
              <a:t>Direcții viitoare</a:t>
            </a:r>
          </a:p>
          <a:p>
            <a:pPr marL="624078" indent="-514350">
              <a:buFont typeface="+mj-lt"/>
              <a:buAutoNum type="arabicPeriod"/>
            </a:pPr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Diminuarea fenomenului Fake News</a:t>
            </a:r>
          </a:p>
          <a:p>
            <a:r>
              <a:rPr lang="ro-RO" dirty="0" smtClean="0"/>
              <a:t>Necesitatea unei aplicații apte de a combate această problema.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Motivație și Contribuții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Știrile false problemă globală</a:t>
            </a:r>
          </a:p>
          <a:p>
            <a:r>
              <a:rPr lang="ro-RO" dirty="0" smtClean="0"/>
              <a:t>Vinovații</a:t>
            </a:r>
          </a:p>
          <a:p>
            <a:r>
              <a:rPr lang="ro-RO" dirty="0" smtClean="0"/>
              <a:t>Modul rapid de adaptare</a:t>
            </a:r>
          </a:p>
          <a:p>
            <a:r>
              <a:rPr lang="ro-RO" dirty="0" smtClean="0"/>
              <a:t>Probleme istorice cunoscute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Descrierea Problemei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8000" dirty="0" smtClean="0"/>
          </a:p>
          <a:p>
            <a:pPr marL="109728" indent="0" algn="ctr">
              <a:buNone/>
            </a:pPr>
            <a:r>
              <a:rPr lang="en-US" sz="8000" dirty="0" smtClean="0"/>
              <a:t>Demo</a:t>
            </a:r>
            <a:endParaRPr lang="en-US" sz="8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</a:t>
            </a:r>
            <a:r>
              <a:rPr lang="vi-VN" dirty="0" smtClean="0"/>
              <a:t>rocesare naturală </a:t>
            </a:r>
            <a:r>
              <a:rPr lang="vi-VN" dirty="0"/>
              <a:t>a </a:t>
            </a:r>
            <a:r>
              <a:rPr lang="vi-VN" dirty="0" smtClean="0"/>
              <a:t>limbajului</a:t>
            </a:r>
            <a:endParaRPr lang="ro-RO" dirty="0" smtClean="0"/>
          </a:p>
          <a:p>
            <a:r>
              <a:rPr lang="en-US" dirty="0" smtClean="0"/>
              <a:t>“</a:t>
            </a:r>
            <a:r>
              <a:rPr lang="ro-RO" dirty="0" smtClean="0"/>
              <a:t>Pacientul 0</a:t>
            </a:r>
            <a:r>
              <a:rPr lang="en-US" dirty="0" smtClean="0"/>
              <a:t>”</a:t>
            </a:r>
            <a:endParaRPr lang="ro-RO" dirty="0" smtClean="0"/>
          </a:p>
          <a:p>
            <a:r>
              <a:rPr lang="ro-RO" dirty="0" smtClean="0"/>
              <a:t>Importanța </a:t>
            </a:r>
            <a:r>
              <a:rPr lang="ro-RO" dirty="0"/>
              <a:t>f</a:t>
            </a:r>
            <a:r>
              <a:rPr lang="en-US" dirty="0" err="1" smtClean="0"/>
              <a:t>actorul</a:t>
            </a:r>
            <a:r>
              <a:rPr lang="ro-RO" dirty="0" smtClean="0"/>
              <a:t>ui</a:t>
            </a:r>
            <a:r>
              <a:rPr lang="en-US" dirty="0" smtClean="0"/>
              <a:t> </a:t>
            </a:r>
            <a:r>
              <a:rPr lang="en-US" dirty="0" err="1"/>
              <a:t>uman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Directii Viitoare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6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Tendin</a:t>
            </a:r>
            <a:r>
              <a:rPr lang="ro-RO" dirty="0" smtClean="0"/>
              <a:t>ța spre minciună ireversibilă</a:t>
            </a:r>
          </a:p>
          <a:p>
            <a:r>
              <a:rPr lang="ro-RO" dirty="0" smtClean="0"/>
              <a:t>Mass-media amplifică falsitatea in detrimentul adevărului</a:t>
            </a:r>
          </a:p>
          <a:p>
            <a:r>
              <a:rPr lang="ro-RO" dirty="0" smtClean="0"/>
              <a:t>Datoria fiecaruia sa descopere adevărul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43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</TotalTime>
  <Words>87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Aplicație de Detectare Fake News</vt:lpstr>
      <vt:lpstr>Cuprins</vt:lpstr>
      <vt:lpstr>Motivație și Contribuții</vt:lpstr>
      <vt:lpstr>Descrierea Problemei</vt:lpstr>
      <vt:lpstr>PowerPoint Presentation</vt:lpstr>
      <vt:lpstr>Directii Viitoare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de Detectare Fake News</dc:title>
  <dc:creator>Cristian</dc:creator>
  <cp:lastModifiedBy>Cristian</cp:lastModifiedBy>
  <cp:revision>9</cp:revision>
  <dcterms:created xsi:type="dcterms:W3CDTF">2018-07-03T12:06:38Z</dcterms:created>
  <dcterms:modified xsi:type="dcterms:W3CDTF">2018-07-04T16:51:42Z</dcterms:modified>
</cp:coreProperties>
</file>