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1" r:id="rId3"/>
    <p:sldId id="273" r:id="rId4"/>
    <p:sldId id="267" r:id="rId5"/>
    <p:sldId id="270" r:id="rId6"/>
    <p:sldId id="269" r:id="rId7"/>
    <p:sldId id="256" r:id="rId8"/>
    <p:sldId id="268" r:id="rId9"/>
    <p:sldId id="257" r:id="rId10"/>
    <p:sldId id="258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7"/>
    <a:srgbClr val="00CDF8"/>
    <a:srgbClr val="013A55"/>
    <a:srgbClr val="00223F"/>
    <a:srgbClr val="000000"/>
    <a:srgbClr val="7EC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4B2440-BB03-4428-9E99-C0D947D6E82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E85740E-F28A-461B-A52A-B7A461B76F46}">
      <dgm:prSet phldrT="[Text]"/>
      <dgm:spPr>
        <a:solidFill>
          <a:srgbClr val="00B0F0"/>
        </a:solidFill>
      </dgm:spPr>
      <dgm:t>
        <a:bodyPr/>
        <a:lstStyle/>
        <a:p>
          <a:r>
            <a:rPr lang="tr-TR" b="1" dirty="0">
              <a:solidFill>
                <a:schemeClr val="tx1"/>
              </a:solidFill>
              <a:sym typeface="Webdings" panose="05030102010509060703" pitchFamily="18" charset="2"/>
            </a:rPr>
            <a:t></a:t>
          </a:r>
          <a:r>
            <a:rPr lang="tr-TR" b="1" dirty="0">
              <a:solidFill>
                <a:schemeClr val="tx1"/>
              </a:solidFill>
            </a:rPr>
            <a:t>Veri Bilimi Nedir?</a:t>
          </a:r>
          <a:endParaRPr lang="en-US" b="1" dirty="0">
            <a:solidFill>
              <a:schemeClr val="tx1"/>
            </a:solidFill>
          </a:endParaRPr>
        </a:p>
      </dgm:t>
    </dgm:pt>
    <dgm:pt modelId="{23C7BC35-7941-4791-BE33-0F41089C57F2}" type="parTrans" cxnId="{B6B52D55-2B74-4C4C-B407-06E7633A92FE}">
      <dgm:prSet/>
      <dgm:spPr/>
      <dgm:t>
        <a:bodyPr/>
        <a:lstStyle/>
        <a:p>
          <a:endParaRPr lang="en-US"/>
        </a:p>
      </dgm:t>
    </dgm:pt>
    <dgm:pt modelId="{FB1B4DF7-7F54-49AE-A9FB-579E88401A22}" type="sibTrans" cxnId="{B6B52D55-2B74-4C4C-B407-06E7633A92FE}">
      <dgm:prSet/>
      <dgm:spPr/>
      <dgm:t>
        <a:bodyPr/>
        <a:lstStyle/>
        <a:p>
          <a:endParaRPr lang="en-US"/>
        </a:p>
      </dgm:t>
    </dgm:pt>
    <dgm:pt modelId="{EB3C4F58-238A-40C8-B36F-394448F03863}">
      <dgm:prSet phldrT="[Text]"/>
      <dgm:spPr>
        <a:solidFill>
          <a:srgbClr val="FFFF00"/>
        </a:solidFill>
      </dgm:spPr>
      <dgm:t>
        <a:bodyPr/>
        <a:lstStyle/>
        <a:p>
          <a:r>
            <a:rPr lang="tr-TR" b="1" dirty="0">
              <a:solidFill>
                <a:schemeClr val="tx1"/>
              </a:solidFill>
              <a:sym typeface="Webdings" panose="05030102010509060703" pitchFamily="18" charset="2"/>
            </a:rPr>
            <a:t></a:t>
          </a:r>
          <a:r>
            <a:rPr lang="tr-TR" b="1" dirty="0">
              <a:solidFill>
                <a:schemeClr val="tx1"/>
              </a:solidFill>
            </a:rPr>
            <a:t>Veri Bilimi Projesindeki Roller</a:t>
          </a:r>
          <a:endParaRPr lang="en-US" b="1" dirty="0">
            <a:solidFill>
              <a:schemeClr val="tx1"/>
            </a:solidFill>
          </a:endParaRPr>
        </a:p>
      </dgm:t>
    </dgm:pt>
    <dgm:pt modelId="{FF525351-CF42-4105-BA66-DC618744D23E}" type="parTrans" cxnId="{7B0EC47C-5811-4EC9-A512-C378E7C2BBFB}">
      <dgm:prSet/>
      <dgm:spPr/>
      <dgm:t>
        <a:bodyPr/>
        <a:lstStyle/>
        <a:p>
          <a:endParaRPr lang="en-US"/>
        </a:p>
      </dgm:t>
    </dgm:pt>
    <dgm:pt modelId="{644A84F8-3445-46DB-B1C9-FD56D73BAABC}" type="sibTrans" cxnId="{7B0EC47C-5811-4EC9-A512-C378E7C2BBFB}">
      <dgm:prSet/>
      <dgm:spPr/>
      <dgm:t>
        <a:bodyPr/>
        <a:lstStyle/>
        <a:p>
          <a:endParaRPr lang="en-US"/>
        </a:p>
      </dgm:t>
    </dgm:pt>
    <dgm:pt modelId="{52A30942-88AE-492D-ACAA-98D9BD590D84}">
      <dgm:prSet phldrT="[Text]"/>
      <dgm:spPr>
        <a:solidFill>
          <a:srgbClr val="FF0000"/>
        </a:solidFill>
      </dgm:spPr>
      <dgm:t>
        <a:bodyPr/>
        <a:lstStyle/>
        <a:p>
          <a:r>
            <a:rPr lang="tr-TR" b="1" dirty="0">
              <a:solidFill>
                <a:schemeClr val="tx1"/>
              </a:solidFill>
              <a:sym typeface="Webdings" panose="05030102010509060703" pitchFamily="18" charset="2"/>
            </a:rPr>
            <a:t></a:t>
          </a:r>
          <a:r>
            <a:rPr lang="tr-TR" b="1" dirty="0">
              <a:solidFill>
                <a:schemeClr val="bg1"/>
              </a:solidFill>
            </a:rPr>
            <a:t>Veri Bilimi Projesi Aşamaları</a:t>
          </a:r>
          <a:endParaRPr lang="en-US" b="1" dirty="0">
            <a:solidFill>
              <a:schemeClr val="bg1"/>
            </a:solidFill>
          </a:endParaRPr>
        </a:p>
      </dgm:t>
    </dgm:pt>
    <dgm:pt modelId="{F9890FC9-2CED-4C50-BFEC-B64BF1942036}" type="parTrans" cxnId="{6996E55F-29F4-4E61-A6B0-21A93EEC589A}">
      <dgm:prSet/>
      <dgm:spPr/>
      <dgm:t>
        <a:bodyPr/>
        <a:lstStyle/>
        <a:p>
          <a:endParaRPr lang="en-US"/>
        </a:p>
      </dgm:t>
    </dgm:pt>
    <dgm:pt modelId="{12AC6A02-8A07-42DB-B609-48F1B16E077B}" type="sibTrans" cxnId="{6996E55F-29F4-4E61-A6B0-21A93EEC589A}">
      <dgm:prSet/>
      <dgm:spPr/>
      <dgm:t>
        <a:bodyPr/>
        <a:lstStyle/>
        <a:p>
          <a:endParaRPr lang="en-US"/>
        </a:p>
      </dgm:t>
    </dgm:pt>
    <dgm:pt modelId="{9ED5F3E6-83AA-4747-B752-22AD44C9E373}" type="pres">
      <dgm:prSet presAssocID="{5A4B2440-BB03-4428-9E99-C0D947D6E82E}" presName="linear" presStyleCnt="0">
        <dgm:presLayoutVars>
          <dgm:dir/>
          <dgm:animLvl val="lvl"/>
          <dgm:resizeHandles val="exact"/>
        </dgm:presLayoutVars>
      </dgm:prSet>
      <dgm:spPr/>
    </dgm:pt>
    <dgm:pt modelId="{A0F6D67D-AA43-45BC-811F-BDEB33A790E4}" type="pres">
      <dgm:prSet presAssocID="{EE85740E-F28A-461B-A52A-B7A461B76F46}" presName="parentLin" presStyleCnt="0"/>
      <dgm:spPr/>
    </dgm:pt>
    <dgm:pt modelId="{D2D24245-51CE-41CA-B279-A79FA72417B0}" type="pres">
      <dgm:prSet presAssocID="{EE85740E-F28A-461B-A52A-B7A461B76F46}" presName="parentLeftMargin" presStyleLbl="node1" presStyleIdx="0" presStyleCnt="3"/>
      <dgm:spPr/>
    </dgm:pt>
    <dgm:pt modelId="{A8F630AF-0792-4337-B111-C9D4B5B5FA17}" type="pres">
      <dgm:prSet presAssocID="{EE85740E-F28A-461B-A52A-B7A461B76F46}" presName="parentText" presStyleLbl="node1" presStyleIdx="0" presStyleCnt="3" custScaleX="142857">
        <dgm:presLayoutVars>
          <dgm:chMax val="0"/>
          <dgm:bulletEnabled val="1"/>
        </dgm:presLayoutVars>
      </dgm:prSet>
      <dgm:spPr/>
    </dgm:pt>
    <dgm:pt modelId="{EC13422E-7DC7-4249-B81C-E0A7316DC267}" type="pres">
      <dgm:prSet presAssocID="{EE85740E-F28A-461B-A52A-B7A461B76F46}" presName="negativeSpace" presStyleCnt="0"/>
      <dgm:spPr/>
    </dgm:pt>
    <dgm:pt modelId="{28643598-050C-48E0-92CB-5E842463E6E9}" type="pres">
      <dgm:prSet presAssocID="{EE85740E-F28A-461B-A52A-B7A461B76F46}" presName="childText" presStyleLbl="conFgAcc1" presStyleIdx="0" presStyleCnt="3">
        <dgm:presLayoutVars>
          <dgm:bulletEnabled val="1"/>
        </dgm:presLayoutVars>
      </dgm:prSet>
      <dgm:spPr/>
    </dgm:pt>
    <dgm:pt modelId="{B7A7942B-68BF-47FF-A96E-F3ACE68E8A78}" type="pres">
      <dgm:prSet presAssocID="{FB1B4DF7-7F54-49AE-A9FB-579E88401A22}" presName="spaceBetweenRectangles" presStyleCnt="0"/>
      <dgm:spPr/>
    </dgm:pt>
    <dgm:pt modelId="{DF6E32F5-EE4C-4EF0-AEAD-71F8E89C207E}" type="pres">
      <dgm:prSet presAssocID="{EB3C4F58-238A-40C8-B36F-394448F03863}" presName="parentLin" presStyleCnt="0"/>
      <dgm:spPr/>
    </dgm:pt>
    <dgm:pt modelId="{96F72C74-BFC4-419E-9A95-22F8D664935A}" type="pres">
      <dgm:prSet presAssocID="{EB3C4F58-238A-40C8-B36F-394448F03863}" presName="parentLeftMargin" presStyleLbl="node1" presStyleIdx="0" presStyleCnt="3"/>
      <dgm:spPr/>
    </dgm:pt>
    <dgm:pt modelId="{A6B77CD1-A1F4-4EBE-AB06-09BC4D721C2A}" type="pres">
      <dgm:prSet presAssocID="{EB3C4F58-238A-40C8-B36F-394448F03863}" presName="parentText" presStyleLbl="node1" presStyleIdx="1" presStyleCnt="3" custScaleX="142857">
        <dgm:presLayoutVars>
          <dgm:chMax val="0"/>
          <dgm:bulletEnabled val="1"/>
        </dgm:presLayoutVars>
      </dgm:prSet>
      <dgm:spPr/>
    </dgm:pt>
    <dgm:pt modelId="{F8EE6781-5345-4A46-8FC9-594A825FF26E}" type="pres">
      <dgm:prSet presAssocID="{EB3C4F58-238A-40C8-B36F-394448F03863}" presName="negativeSpace" presStyleCnt="0"/>
      <dgm:spPr/>
    </dgm:pt>
    <dgm:pt modelId="{483A4E9F-A370-4751-90D0-BCCB037F750C}" type="pres">
      <dgm:prSet presAssocID="{EB3C4F58-238A-40C8-B36F-394448F03863}" presName="childText" presStyleLbl="conFgAcc1" presStyleIdx="1" presStyleCnt="3">
        <dgm:presLayoutVars>
          <dgm:bulletEnabled val="1"/>
        </dgm:presLayoutVars>
      </dgm:prSet>
      <dgm:spPr/>
    </dgm:pt>
    <dgm:pt modelId="{0FCB0C20-4D95-4464-A0DC-0E911070C7C3}" type="pres">
      <dgm:prSet presAssocID="{644A84F8-3445-46DB-B1C9-FD56D73BAABC}" presName="spaceBetweenRectangles" presStyleCnt="0"/>
      <dgm:spPr/>
    </dgm:pt>
    <dgm:pt modelId="{630ACD55-10F8-4686-9A38-CDA29B742EBF}" type="pres">
      <dgm:prSet presAssocID="{52A30942-88AE-492D-ACAA-98D9BD590D84}" presName="parentLin" presStyleCnt="0"/>
      <dgm:spPr/>
    </dgm:pt>
    <dgm:pt modelId="{D70F87BB-478A-4811-92DA-80563116E85C}" type="pres">
      <dgm:prSet presAssocID="{52A30942-88AE-492D-ACAA-98D9BD590D84}" presName="parentLeftMargin" presStyleLbl="node1" presStyleIdx="1" presStyleCnt="3"/>
      <dgm:spPr/>
    </dgm:pt>
    <dgm:pt modelId="{24840772-258F-4572-B2DB-3E3426C696F3}" type="pres">
      <dgm:prSet presAssocID="{52A30942-88AE-492D-ACAA-98D9BD590D84}" presName="parentText" presStyleLbl="node1" presStyleIdx="2" presStyleCnt="3" custScaleX="142857" custScaleY="65647" custLinFactNeighborX="3227" custLinFactNeighborY="-1993">
        <dgm:presLayoutVars>
          <dgm:chMax val="0"/>
          <dgm:bulletEnabled val="1"/>
        </dgm:presLayoutVars>
      </dgm:prSet>
      <dgm:spPr/>
    </dgm:pt>
    <dgm:pt modelId="{87248C32-483C-4854-8970-695BCA93F242}" type="pres">
      <dgm:prSet presAssocID="{52A30942-88AE-492D-ACAA-98D9BD590D84}" presName="negativeSpace" presStyleCnt="0"/>
      <dgm:spPr/>
    </dgm:pt>
    <dgm:pt modelId="{127BA383-47F8-490F-9E41-9EA408D3247B}" type="pres">
      <dgm:prSet presAssocID="{52A30942-88AE-492D-ACAA-98D9BD590D84}" presName="childText" presStyleLbl="conFgAcc1" presStyleIdx="2" presStyleCnt="3" custScaleY="65647" custLinFactNeighborX="154" custLinFactNeighborY="-3987">
        <dgm:presLayoutVars>
          <dgm:bulletEnabled val="1"/>
        </dgm:presLayoutVars>
      </dgm:prSet>
      <dgm:spPr/>
    </dgm:pt>
  </dgm:ptLst>
  <dgm:cxnLst>
    <dgm:cxn modelId="{7B0EC47C-5811-4EC9-A512-C378E7C2BBFB}" srcId="{5A4B2440-BB03-4428-9E99-C0D947D6E82E}" destId="{EB3C4F58-238A-40C8-B36F-394448F03863}" srcOrd="1" destOrd="0" parTransId="{FF525351-CF42-4105-BA66-DC618744D23E}" sibTransId="{644A84F8-3445-46DB-B1C9-FD56D73BAABC}"/>
    <dgm:cxn modelId="{EFDF422B-711A-4C03-AEDB-9F69621077BD}" type="presOf" srcId="{EB3C4F58-238A-40C8-B36F-394448F03863}" destId="{96F72C74-BFC4-419E-9A95-22F8D664935A}" srcOrd="0" destOrd="0" presId="urn:microsoft.com/office/officeart/2005/8/layout/list1"/>
    <dgm:cxn modelId="{22731149-8465-4103-871E-25B3C39F579B}" type="presOf" srcId="{5A4B2440-BB03-4428-9E99-C0D947D6E82E}" destId="{9ED5F3E6-83AA-4747-B752-22AD44C9E373}" srcOrd="0" destOrd="0" presId="urn:microsoft.com/office/officeart/2005/8/layout/list1"/>
    <dgm:cxn modelId="{BC564FFF-7878-49BC-9C7E-3D1C323F1E1A}" type="presOf" srcId="{52A30942-88AE-492D-ACAA-98D9BD590D84}" destId="{D70F87BB-478A-4811-92DA-80563116E85C}" srcOrd="0" destOrd="0" presId="urn:microsoft.com/office/officeart/2005/8/layout/list1"/>
    <dgm:cxn modelId="{04DA6FDA-C4DE-4ADA-AF1B-B6B8640E68B4}" type="presOf" srcId="{EB3C4F58-238A-40C8-B36F-394448F03863}" destId="{A6B77CD1-A1F4-4EBE-AB06-09BC4D721C2A}" srcOrd="1" destOrd="0" presId="urn:microsoft.com/office/officeart/2005/8/layout/list1"/>
    <dgm:cxn modelId="{4F388B12-07F6-4774-9B8E-6ABB16E475F5}" type="presOf" srcId="{EE85740E-F28A-461B-A52A-B7A461B76F46}" destId="{A8F630AF-0792-4337-B111-C9D4B5B5FA17}" srcOrd="1" destOrd="0" presId="urn:microsoft.com/office/officeart/2005/8/layout/list1"/>
    <dgm:cxn modelId="{0A6DB8B1-C503-4B5C-9FBA-C67C6BFC2D8B}" type="presOf" srcId="{52A30942-88AE-492D-ACAA-98D9BD590D84}" destId="{24840772-258F-4572-B2DB-3E3426C696F3}" srcOrd="1" destOrd="0" presId="urn:microsoft.com/office/officeart/2005/8/layout/list1"/>
    <dgm:cxn modelId="{B6B52D55-2B74-4C4C-B407-06E7633A92FE}" srcId="{5A4B2440-BB03-4428-9E99-C0D947D6E82E}" destId="{EE85740E-F28A-461B-A52A-B7A461B76F46}" srcOrd="0" destOrd="0" parTransId="{23C7BC35-7941-4791-BE33-0F41089C57F2}" sibTransId="{FB1B4DF7-7F54-49AE-A9FB-579E88401A22}"/>
    <dgm:cxn modelId="{A9FF8CB5-6E65-475C-8BC2-76EDDEBE797A}" type="presOf" srcId="{EE85740E-F28A-461B-A52A-B7A461B76F46}" destId="{D2D24245-51CE-41CA-B279-A79FA72417B0}" srcOrd="0" destOrd="0" presId="urn:microsoft.com/office/officeart/2005/8/layout/list1"/>
    <dgm:cxn modelId="{6996E55F-29F4-4E61-A6B0-21A93EEC589A}" srcId="{5A4B2440-BB03-4428-9E99-C0D947D6E82E}" destId="{52A30942-88AE-492D-ACAA-98D9BD590D84}" srcOrd="2" destOrd="0" parTransId="{F9890FC9-2CED-4C50-BFEC-B64BF1942036}" sibTransId="{12AC6A02-8A07-42DB-B609-48F1B16E077B}"/>
    <dgm:cxn modelId="{3E87FA3D-4565-4091-AB2D-D4431CF59761}" type="presParOf" srcId="{9ED5F3E6-83AA-4747-B752-22AD44C9E373}" destId="{A0F6D67D-AA43-45BC-811F-BDEB33A790E4}" srcOrd="0" destOrd="0" presId="urn:microsoft.com/office/officeart/2005/8/layout/list1"/>
    <dgm:cxn modelId="{703CD6F3-6943-4EB6-9965-B0207D6B866A}" type="presParOf" srcId="{A0F6D67D-AA43-45BC-811F-BDEB33A790E4}" destId="{D2D24245-51CE-41CA-B279-A79FA72417B0}" srcOrd="0" destOrd="0" presId="urn:microsoft.com/office/officeart/2005/8/layout/list1"/>
    <dgm:cxn modelId="{3FE65F90-4E5A-48B0-BD17-E4BDDC885E50}" type="presParOf" srcId="{A0F6D67D-AA43-45BC-811F-BDEB33A790E4}" destId="{A8F630AF-0792-4337-B111-C9D4B5B5FA17}" srcOrd="1" destOrd="0" presId="urn:microsoft.com/office/officeart/2005/8/layout/list1"/>
    <dgm:cxn modelId="{69910068-AD89-466F-B1FD-F2A13DBBFB84}" type="presParOf" srcId="{9ED5F3E6-83AA-4747-B752-22AD44C9E373}" destId="{EC13422E-7DC7-4249-B81C-E0A7316DC267}" srcOrd="1" destOrd="0" presId="urn:microsoft.com/office/officeart/2005/8/layout/list1"/>
    <dgm:cxn modelId="{01ABC845-B2FE-44EF-84C6-F6C73D0ED2C4}" type="presParOf" srcId="{9ED5F3E6-83AA-4747-B752-22AD44C9E373}" destId="{28643598-050C-48E0-92CB-5E842463E6E9}" srcOrd="2" destOrd="0" presId="urn:microsoft.com/office/officeart/2005/8/layout/list1"/>
    <dgm:cxn modelId="{05C59186-8774-4A9F-99E9-F87FD621A84A}" type="presParOf" srcId="{9ED5F3E6-83AA-4747-B752-22AD44C9E373}" destId="{B7A7942B-68BF-47FF-A96E-F3ACE68E8A78}" srcOrd="3" destOrd="0" presId="urn:microsoft.com/office/officeart/2005/8/layout/list1"/>
    <dgm:cxn modelId="{10554B4B-1EC2-4361-AA5D-5289359E11AD}" type="presParOf" srcId="{9ED5F3E6-83AA-4747-B752-22AD44C9E373}" destId="{DF6E32F5-EE4C-4EF0-AEAD-71F8E89C207E}" srcOrd="4" destOrd="0" presId="urn:microsoft.com/office/officeart/2005/8/layout/list1"/>
    <dgm:cxn modelId="{5E59BFAC-36FA-4F63-A7C3-C61D5E1B91A1}" type="presParOf" srcId="{DF6E32F5-EE4C-4EF0-AEAD-71F8E89C207E}" destId="{96F72C74-BFC4-419E-9A95-22F8D664935A}" srcOrd="0" destOrd="0" presId="urn:microsoft.com/office/officeart/2005/8/layout/list1"/>
    <dgm:cxn modelId="{F6A7072B-F5D5-483A-8EE8-28C80B6C6E66}" type="presParOf" srcId="{DF6E32F5-EE4C-4EF0-AEAD-71F8E89C207E}" destId="{A6B77CD1-A1F4-4EBE-AB06-09BC4D721C2A}" srcOrd="1" destOrd="0" presId="urn:microsoft.com/office/officeart/2005/8/layout/list1"/>
    <dgm:cxn modelId="{4C7D1090-0B55-4667-B59B-763AFAA84693}" type="presParOf" srcId="{9ED5F3E6-83AA-4747-B752-22AD44C9E373}" destId="{F8EE6781-5345-4A46-8FC9-594A825FF26E}" srcOrd="5" destOrd="0" presId="urn:microsoft.com/office/officeart/2005/8/layout/list1"/>
    <dgm:cxn modelId="{2B85AFAD-D17F-4E4E-AF6F-EA611348AF3E}" type="presParOf" srcId="{9ED5F3E6-83AA-4747-B752-22AD44C9E373}" destId="{483A4E9F-A370-4751-90D0-BCCB037F750C}" srcOrd="6" destOrd="0" presId="urn:microsoft.com/office/officeart/2005/8/layout/list1"/>
    <dgm:cxn modelId="{F72829C8-43A3-4BE3-9E04-7F2B049FFC57}" type="presParOf" srcId="{9ED5F3E6-83AA-4747-B752-22AD44C9E373}" destId="{0FCB0C20-4D95-4464-A0DC-0E911070C7C3}" srcOrd="7" destOrd="0" presId="urn:microsoft.com/office/officeart/2005/8/layout/list1"/>
    <dgm:cxn modelId="{1190D61F-BAD0-499B-989E-EFD75C9DF5A1}" type="presParOf" srcId="{9ED5F3E6-83AA-4747-B752-22AD44C9E373}" destId="{630ACD55-10F8-4686-9A38-CDA29B742EBF}" srcOrd="8" destOrd="0" presId="urn:microsoft.com/office/officeart/2005/8/layout/list1"/>
    <dgm:cxn modelId="{F133EC04-259D-41E7-8CC5-3712E4A54BD1}" type="presParOf" srcId="{630ACD55-10F8-4686-9A38-CDA29B742EBF}" destId="{D70F87BB-478A-4811-92DA-80563116E85C}" srcOrd="0" destOrd="0" presId="urn:microsoft.com/office/officeart/2005/8/layout/list1"/>
    <dgm:cxn modelId="{2D70C9DD-78E2-4776-B361-82D9934ACB33}" type="presParOf" srcId="{630ACD55-10F8-4686-9A38-CDA29B742EBF}" destId="{24840772-258F-4572-B2DB-3E3426C696F3}" srcOrd="1" destOrd="0" presId="urn:microsoft.com/office/officeart/2005/8/layout/list1"/>
    <dgm:cxn modelId="{9A337903-73DD-418D-ADD5-0B4CCCBC596B}" type="presParOf" srcId="{9ED5F3E6-83AA-4747-B752-22AD44C9E373}" destId="{87248C32-483C-4854-8970-695BCA93F242}" srcOrd="9" destOrd="0" presId="urn:microsoft.com/office/officeart/2005/8/layout/list1"/>
    <dgm:cxn modelId="{4631FA0F-C8F5-47A4-A1F2-8200F93D25A7}" type="presParOf" srcId="{9ED5F3E6-83AA-4747-B752-22AD44C9E373}" destId="{127BA383-47F8-490F-9E41-9EA408D3247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4E6FE4-BA22-4D61-985A-0EEF79B5917A}" type="doc">
      <dgm:prSet loTypeId="urn:microsoft.com/office/officeart/2008/layout/VerticalCurvedList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6FC035-4C33-41F1-B4C0-BE5F11B4572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Velocity</a:t>
          </a:r>
        </a:p>
      </dgm:t>
    </dgm:pt>
    <dgm:pt modelId="{14D06EF2-A2A5-49CE-866B-318788416378}" type="parTrans" cxnId="{F958BECC-D51F-40B0-AE35-1A8DFEF96874}">
      <dgm:prSet/>
      <dgm:spPr/>
      <dgm:t>
        <a:bodyPr/>
        <a:lstStyle/>
        <a:p>
          <a:endParaRPr lang="en-US"/>
        </a:p>
      </dgm:t>
    </dgm:pt>
    <dgm:pt modelId="{97736CAB-2555-47A8-9855-169E62A0A4A5}" type="sibTrans" cxnId="{F958BECC-D51F-40B0-AE35-1A8DFEF96874}">
      <dgm:prSet/>
      <dgm:spPr/>
      <dgm:t>
        <a:bodyPr/>
        <a:lstStyle/>
        <a:p>
          <a:endParaRPr lang="en-US"/>
        </a:p>
      </dgm:t>
    </dgm:pt>
    <dgm:pt modelId="{F4DDF06B-E68F-4238-88C7-5DED8176F1E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Volume</a:t>
          </a:r>
        </a:p>
      </dgm:t>
    </dgm:pt>
    <dgm:pt modelId="{E6AFD372-11F2-4169-92E6-775730341560}" type="parTrans" cxnId="{80F1A53E-2F15-45C1-A4B4-90DCFEE035BC}">
      <dgm:prSet/>
      <dgm:spPr/>
      <dgm:t>
        <a:bodyPr/>
        <a:lstStyle/>
        <a:p>
          <a:endParaRPr lang="en-US"/>
        </a:p>
      </dgm:t>
    </dgm:pt>
    <dgm:pt modelId="{31510776-9FC8-494A-946E-BEFA37DC0349}" type="sibTrans" cxnId="{80F1A53E-2F15-45C1-A4B4-90DCFEE035BC}">
      <dgm:prSet/>
      <dgm:spPr/>
      <dgm:t>
        <a:bodyPr/>
        <a:lstStyle/>
        <a:p>
          <a:endParaRPr lang="en-US"/>
        </a:p>
      </dgm:t>
    </dgm:pt>
    <dgm:pt modelId="{302D38DE-0689-4750-8793-9655D9F3154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Variety</a:t>
          </a:r>
        </a:p>
      </dgm:t>
    </dgm:pt>
    <dgm:pt modelId="{817EA847-EA55-4103-9D2B-205DBF6EB78F}" type="parTrans" cxnId="{C7CC8EED-A8AC-4F9B-8CC1-E05A7864512F}">
      <dgm:prSet/>
      <dgm:spPr/>
      <dgm:t>
        <a:bodyPr/>
        <a:lstStyle/>
        <a:p>
          <a:endParaRPr lang="en-US"/>
        </a:p>
      </dgm:t>
    </dgm:pt>
    <dgm:pt modelId="{C693EC2B-0E2D-4F0B-AFB8-DF16CA32CF53}" type="sibTrans" cxnId="{C7CC8EED-A8AC-4F9B-8CC1-E05A7864512F}">
      <dgm:prSet/>
      <dgm:spPr/>
      <dgm:t>
        <a:bodyPr/>
        <a:lstStyle/>
        <a:p>
          <a:endParaRPr lang="en-US"/>
        </a:p>
      </dgm:t>
    </dgm:pt>
    <dgm:pt modelId="{31BA81AE-4367-480B-B3DA-CF9AD330123F}" type="pres">
      <dgm:prSet presAssocID="{AB4E6FE4-BA22-4D61-985A-0EEF79B5917A}" presName="Name0" presStyleCnt="0">
        <dgm:presLayoutVars>
          <dgm:chMax val="7"/>
          <dgm:chPref val="7"/>
          <dgm:dir/>
        </dgm:presLayoutVars>
      </dgm:prSet>
      <dgm:spPr/>
    </dgm:pt>
    <dgm:pt modelId="{3B3E9751-6087-4FD9-8002-EDCF9AA914FF}" type="pres">
      <dgm:prSet presAssocID="{AB4E6FE4-BA22-4D61-985A-0EEF79B5917A}" presName="Name1" presStyleCnt="0"/>
      <dgm:spPr/>
    </dgm:pt>
    <dgm:pt modelId="{A54D2282-CFB6-40E7-9308-8A112471F250}" type="pres">
      <dgm:prSet presAssocID="{AB4E6FE4-BA22-4D61-985A-0EEF79B5917A}" presName="cycle" presStyleCnt="0"/>
      <dgm:spPr/>
    </dgm:pt>
    <dgm:pt modelId="{9BDF12E7-1DF5-4604-BCC0-F84FCB922889}" type="pres">
      <dgm:prSet presAssocID="{AB4E6FE4-BA22-4D61-985A-0EEF79B5917A}" presName="srcNode" presStyleLbl="node1" presStyleIdx="0" presStyleCnt="3"/>
      <dgm:spPr/>
    </dgm:pt>
    <dgm:pt modelId="{E96E262F-DBC9-412D-928D-F38F95A638E2}" type="pres">
      <dgm:prSet presAssocID="{AB4E6FE4-BA22-4D61-985A-0EEF79B5917A}" presName="conn" presStyleLbl="parChTrans1D2" presStyleIdx="0" presStyleCnt="1"/>
      <dgm:spPr/>
    </dgm:pt>
    <dgm:pt modelId="{E83E7E56-3904-43C6-981A-5A0706D3D03D}" type="pres">
      <dgm:prSet presAssocID="{AB4E6FE4-BA22-4D61-985A-0EEF79B5917A}" presName="extraNode" presStyleLbl="node1" presStyleIdx="0" presStyleCnt="3"/>
      <dgm:spPr/>
    </dgm:pt>
    <dgm:pt modelId="{102C2707-7DC5-46DB-B6DF-B0AFE54B6C08}" type="pres">
      <dgm:prSet presAssocID="{AB4E6FE4-BA22-4D61-985A-0EEF79B5917A}" presName="dstNode" presStyleLbl="node1" presStyleIdx="0" presStyleCnt="3"/>
      <dgm:spPr/>
    </dgm:pt>
    <dgm:pt modelId="{8358B01E-E479-4EE4-9273-E616261E64D6}" type="pres">
      <dgm:prSet presAssocID="{3A6FC035-4C33-41F1-B4C0-BE5F11B45720}" presName="text_1" presStyleLbl="node1" presStyleIdx="0" presStyleCnt="3">
        <dgm:presLayoutVars>
          <dgm:bulletEnabled val="1"/>
        </dgm:presLayoutVars>
      </dgm:prSet>
      <dgm:spPr/>
    </dgm:pt>
    <dgm:pt modelId="{BF32D530-5676-45C6-84AA-63B0B44CF154}" type="pres">
      <dgm:prSet presAssocID="{3A6FC035-4C33-41F1-B4C0-BE5F11B45720}" presName="accent_1" presStyleCnt="0"/>
      <dgm:spPr/>
    </dgm:pt>
    <dgm:pt modelId="{18998FBA-7446-4650-AF70-259C1973FB9A}" type="pres">
      <dgm:prSet presAssocID="{3A6FC035-4C33-41F1-B4C0-BE5F11B45720}" presName="accentRepeatNode" presStyleLbl="solidFgAcc1" presStyleIdx="0" presStyleCnt="3"/>
      <dgm:spPr/>
    </dgm:pt>
    <dgm:pt modelId="{747659FD-99CA-4E0A-B738-B7B2C51D7B6D}" type="pres">
      <dgm:prSet presAssocID="{F4DDF06B-E68F-4238-88C7-5DED8176F1E2}" presName="text_2" presStyleLbl="node1" presStyleIdx="1" presStyleCnt="3">
        <dgm:presLayoutVars>
          <dgm:bulletEnabled val="1"/>
        </dgm:presLayoutVars>
      </dgm:prSet>
      <dgm:spPr/>
    </dgm:pt>
    <dgm:pt modelId="{E382ECA8-E13B-4664-8A95-E970F0829383}" type="pres">
      <dgm:prSet presAssocID="{F4DDF06B-E68F-4238-88C7-5DED8176F1E2}" presName="accent_2" presStyleCnt="0"/>
      <dgm:spPr/>
    </dgm:pt>
    <dgm:pt modelId="{4233D96C-A265-41DA-A155-E7AB13AA59A6}" type="pres">
      <dgm:prSet presAssocID="{F4DDF06B-E68F-4238-88C7-5DED8176F1E2}" presName="accentRepeatNode" presStyleLbl="solidFgAcc1" presStyleIdx="1" presStyleCnt="3"/>
      <dgm:spPr/>
    </dgm:pt>
    <dgm:pt modelId="{2EDDB604-4F06-47CE-87A2-CFCFB8E013AE}" type="pres">
      <dgm:prSet presAssocID="{302D38DE-0689-4750-8793-9655D9F3154D}" presName="text_3" presStyleLbl="node1" presStyleIdx="2" presStyleCnt="3">
        <dgm:presLayoutVars>
          <dgm:bulletEnabled val="1"/>
        </dgm:presLayoutVars>
      </dgm:prSet>
      <dgm:spPr/>
    </dgm:pt>
    <dgm:pt modelId="{90F4F61B-2B8C-449E-B421-43080D3E2E13}" type="pres">
      <dgm:prSet presAssocID="{302D38DE-0689-4750-8793-9655D9F3154D}" presName="accent_3" presStyleCnt="0"/>
      <dgm:spPr/>
    </dgm:pt>
    <dgm:pt modelId="{D4B944C9-11C6-4881-A1F9-662C00E255B2}" type="pres">
      <dgm:prSet presAssocID="{302D38DE-0689-4750-8793-9655D9F3154D}" presName="accentRepeatNode" presStyleLbl="solidFgAcc1" presStyleIdx="2" presStyleCnt="3"/>
      <dgm:spPr/>
    </dgm:pt>
  </dgm:ptLst>
  <dgm:cxnLst>
    <dgm:cxn modelId="{80F1A53E-2F15-45C1-A4B4-90DCFEE035BC}" srcId="{AB4E6FE4-BA22-4D61-985A-0EEF79B5917A}" destId="{F4DDF06B-E68F-4238-88C7-5DED8176F1E2}" srcOrd="1" destOrd="0" parTransId="{E6AFD372-11F2-4169-92E6-775730341560}" sibTransId="{31510776-9FC8-494A-946E-BEFA37DC0349}"/>
    <dgm:cxn modelId="{B211F2B7-03A1-4B6C-9091-7929D7A9824D}" type="presOf" srcId="{AB4E6FE4-BA22-4D61-985A-0EEF79B5917A}" destId="{31BA81AE-4367-480B-B3DA-CF9AD330123F}" srcOrd="0" destOrd="0" presId="urn:microsoft.com/office/officeart/2008/layout/VerticalCurvedList"/>
    <dgm:cxn modelId="{758540AE-4F5F-4DB1-9D33-F0C069A53897}" type="presOf" srcId="{3A6FC035-4C33-41F1-B4C0-BE5F11B45720}" destId="{8358B01E-E479-4EE4-9273-E616261E64D6}" srcOrd="0" destOrd="0" presId="urn:microsoft.com/office/officeart/2008/layout/VerticalCurvedList"/>
    <dgm:cxn modelId="{F1087D9C-40CD-4C72-AC00-1951BD62F155}" type="presOf" srcId="{302D38DE-0689-4750-8793-9655D9F3154D}" destId="{2EDDB604-4F06-47CE-87A2-CFCFB8E013AE}" srcOrd="0" destOrd="0" presId="urn:microsoft.com/office/officeart/2008/layout/VerticalCurvedList"/>
    <dgm:cxn modelId="{3B87E82A-AC8F-4D37-8979-4A7B2249AF9B}" type="presOf" srcId="{97736CAB-2555-47A8-9855-169E62A0A4A5}" destId="{E96E262F-DBC9-412D-928D-F38F95A638E2}" srcOrd="0" destOrd="0" presId="urn:microsoft.com/office/officeart/2008/layout/VerticalCurvedList"/>
    <dgm:cxn modelId="{F958BECC-D51F-40B0-AE35-1A8DFEF96874}" srcId="{AB4E6FE4-BA22-4D61-985A-0EEF79B5917A}" destId="{3A6FC035-4C33-41F1-B4C0-BE5F11B45720}" srcOrd="0" destOrd="0" parTransId="{14D06EF2-A2A5-49CE-866B-318788416378}" sibTransId="{97736CAB-2555-47A8-9855-169E62A0A4A5}"/>
    <dgm:cxn modelId="{1E78993A-E640-4808-AD1B-462084C973F6}" type="presOf" srcId="{F4DDF06B-E68F-4238-88C7-5DED8176F1E2}" destId="{747659FD-99CA-4E0A-B738-B7B2C51D7B6D}" srcOrd="0" destOrd="0" presId="urn:microsoft.com/office/officeart/2008/layout/VerticalCurvedList"/>
    <dgm:cxn modelId="{C7CC8EED-A8AC-4F9B-8CC1-E05A7864512F}" srcId="{AB4E6FE4-BA22-4D61-985A-0EEF79B5917A}" destId="{302D38DE-0689-4750-8793-9655D9F3154D}" srcOrd="2" destOrd="0" parTransId="{817EA847-EA55-4103-9D2B-205DBF6EB78F}" sibTransId="{C693EC2B-0E2D-4F0B-AFB8-DF16CA32CF53}"/>
    <dgm:cxn modelId="{BC6AD613-1403-47DF-A729-923D123D5CED}" type="presParOf" srcId="{31BA81AE-4367-480B-B3DA-CF9AD330123F}" destId="{3B3E9751-6087-4FD9-8002-EDCF9AA914FF}" srcOrd="0" destOrd="0" presId="urn:microsoft.com/office/officeart/2008/layout/VerticalCurvedList"/>
    <dgm:cxn modelId="{6E9EFE63-7057-4E37-A1BC-E9C5C2E7CD74}" type="presParOf" srcId="{3B3E9751-6087-4FD9-8002-EDCF9AA914FF}" destId="{A54D2282-CFB6-40E7-9308-8A112471F250}" srcOrd="0" destOrd="0" presId="urn:microsoft.com/office/officeart/2008/layout/VerticalCurvedList"/>
    <dgm:cxn modelId="{61A25B58-F0D4-49FD-9CF6-E4C776754ADB}" type="presParOf" srcId="{A54D2282-CFB6-40E7-9308-8A112471F250}" destId="{9BDF12E7-1DF5-4604-BCC0-F84FCB922889}" srcOrd="0" destOrd="0" presId="urn:microsoft.com/office/officeart/2008/layout/VerticalCurvedList"/>
    <dgm:cxn modelId="{7CB10F0E-69BE-48EB-86A8-E23A8335BD48}" type="presParOf" srcId="{A54D2282-CFB6-40E7-9308-8A112471F250}" destId="{E96E262F-DBC9-412D-928D-F38F95A638E2}" srcOrd="1" destOrd="0" presId="urn:microsoft.com/office/officeart/2008/layout/VerticalCurvedList"/>
    <dgm:cxn modelId="{5189D6D7-CB6F-4B6F-B966-887062516149}" type="presParOf" srcId="{A54D2282-CFB6-40E7-9308-8A112471F250}" destId="{E83E7E56-3904-43C6-981A-5A0706D3D03D}" srcOrd="2" destOrd="0" presId="urn:microsoft.com/office/officeart/2008/layout/VerticalCurvedList"/>
    <dgm:cxn modelId="{1163FFD3-CA3C-4C15-834D-F3486D453FFC}" type="presParOf" srcId="{A54D2282-CFB6-40E7-9308-8A112471F250}" destId="{102C2707-7DC5-46DB-B6DF-B0AFE54B6C08}" srcOrd="3" destOrd="0" presId="urn:microsoft.com/office/officeart/2008/layout/VerticalCurvedList"/>
    <dgm:cxn modelId="{8D962E0D-30AF-4C8B-8375-4C8226EC3E93}" type="presParOf" srcId="{3B3E9751-6087-4FD9-8002-EDCF9AA914FF}" destId="{8358B01E-E479-4EE4-9273-E616261E64D6}" srcOrd="1" destOrd="0" presId="urn:microsoft.com/office/officeart/2008/layout/VerticalCurvedList"/>
    <dgm:cxn modelId="{4B978D80-6184-4FA1-9929-C5AEA8B1BF72}" type="presParOf" srcId="{3B3E9751-6087-4FD9-8002-EDCF9AA914FF}" destId="{BF32D530-5676-45C6-84AA-63B0B44CF154}" srcOrd="2" destOrd="0" presId="urn:microsoft.com/office/officeart/2008/layout/VerticalCurvedList"/>
    <dgm:cxn modelId="{1FC57D85-9724-4C34-B898-639A7F0DC377}" type="presParOf" srcId="{BF32D530-5676-45C6-84AA-63B0B44CF154}" destId="{18998FBA-7446-4650-AF70-259C1973FB9A}" srcOrd="0" destOrd="0" presId="urn:microsoft.com/office/officeart/2008/layout/VerticalCurvedList"/>
    <dgm:cxn modelId="{5AA83584-AB05-4B06-B153-87221C733817}" type="presParOf" srcId="{3B3E9751-6087-4FD9-8002-EDCF9AA914FF}" destId="{747659FD-99CA-4E0A-B738-B7B2C51D7B6D}" srcOrd="3" destOrd="0" presId="urn:microsoft.com/office/officeart/2008/layout/VerticalCurvedList"/>
    <dgm:cxn modelId="{39366B7C-A569-43F3-9B31-7E24C0CFB651}" type="presParOf" srcId="{3B3E9751-6087-4FD9-8002-EDCF9AA914FF}" destId="{E382ECA8-E13B-4664-8A95-E970F0829383}" srcOrd="4" destOrd="0" presId="urn:microsoft.com/office/officeart/2008/layout/VerticalCurvedList"/>
    <dgm:cxn modelId="{FFD46DB2-0DF4-4A2A-ADB8-6B2D471FC1D9}" type="presParOf" srcId="{E382ECA8-E13B-4664-8A95-E970F0829383}" destId="{4233D96C-A265-41DA-A155-E7AB13AA59A6}" srcOrd="0" destOrd="0" presId="urn:microsoft.com/office/officeart/2008/layout/VerticalCurvedList"/>
    <dgm:cxn modelId="{534D81A4-17FA-4DD9-80C3-DCFC9E05E809}" type="presParOf" srcId="{3B3E9751-6087-4FD9-8002-EDCF9AA914FF}" destId="{2EDDB604-4F06-47CE-87A2-CFCFB8E013AE}" srcOrd="5" destOrd="0" presId="urn:microsoft.com/office/officeart/2008/layout/VerticalCurvedList"/>
    <dgm:cxn modelId="{93426D81-73E5-4B91-B3C0-FC5119447C70}" type="presParOf" srcId="{3B3E9751-6087-4FD9-8002-EDCF9AA914FF}" destId="{90F4F61B-2B8C-449E-B421-43080D3E2E13}" srcOrd="6" destOrd="0" presId="urn:microsoft.com/office/officeart/2008/layout/VerticalCurvedList"/>
    <dgm:cxn modelId="{AF1C40DA-C229-4C1A-A559-13234E0EDC5C}" type="presParOf" srcId="{90F4F61B-2B8C-449E-B421-43080D3E2E13}" destId="{D4B944C9-11C6-4881-A1F9-662C00E255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C73CFB-E229-4551-A76C-F04CCDF6C654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95CAFD75-AFF1-47C9-9A92-3307EBFA0F47}">
      <dgm:prSet phldrT="[Text]"/>
      <dgm:spPr/>
      <dgm:t>
        <a:bodyPr/>
        <a:lstStyle/>
        <a:p>
          <a:r>
            <a:rPr lang="tr-TR" dirty="0"/>
            <a:t>Veri</a:t>
          </a:r>
          <a:endParaRPr lang="en-US" dirty="0"/>
        </a:p>
      </dgm:t>
    </dgm:pt>
    <dgm:pt modelId="{EB70CBDD-4654-4585-BF64-94860948BF49}" type="parTrans" cxnId="{529C8E85-381D-4053-AF56-330D47D5B195}">
      <dgm:prSet/>
      <dgm:spPr/>
      <dgm:t>
        <a:bodyPr/>
        <a:lstStyle/>
        <a:p>
          <a:endParaRPr lang="en-US"/>
        </a:p>
      </dgm:t>
    </dgm:pt>
    <dgm:pt modelId="{F04D7CCF-EEFE-43CE-8946-0BC2CE6143F3}" type="sibTrans" cxnId="{529C8E85-381D-4053-AF56-330D47D5B195}">
      <dgm:prSet/>
      <dgm:spPr/>
      <dgm:t>
        <a:bodyPr/>
        <a:lstStyle/>
        <a:p>
          <a:endParaRPr lang="en-US"/>
        </a:p>
      </dgm:t>
    </dgm:pt>
    <dgm:pt modelId="{36640AD6-338C-4933-A6FE-3A9E03AAB66C}">
      <dgm:prSet phldrT="[Text]"/>
      <dgm:spPr/>
      <dgm:t>
        <a:bodyPr/>
        <a:lstStyle/>
        <a:p>
          <a:r>
            <a:rPr lang="tr-TR" dirty="0"/>
            <a:t>Bilgi</a:t>
          </a:r>
          <a:endParaRPr lang="en-US" dirty="0"/>
        </a:p>
      </dgm:t>
    </dgm:pt>
    <dgm:pt modelId="{DFACA1C9-EB1A-4F78-B9FA-B4381A212D85}" type="parTrans" cxnId="{1E782F91-DD76-41E1-990E-F1CE2B95FC12}">
      <dgm:prSet/>
      <dgm:spPr/>
      <dgm:t>
        <a:bodyPr/>
        <a:lstStyle/>
        <a:p>
          <a:endParaRPr lang="en-US"/>
        </a:p>
      </dgm:t>
    </dgm:pt>
    <dgm:pt modelId="{43950906-1A55-44E5-A1F9-A6529CA0DCFB}" type="sibTrans" cxnId="{1E782F91-DD76-41E1-990E-F1CE2B95FC12}">
      <dgm:prSet/>
      <dgm:spPr/>
      <dgm:t>
        <a:bodyPr/>
        <a:lstStyle/>
        <a:p>
          <a:endParaRPr lang="en-US"/>
        </a:p>
      </dgm:t>
    </dgm:pt>
    <dgm:pt modelId="{091479F3-1A12-4292-85D6-FA25E332674F}" type="pres">
      <dgm:prSet presAssocID="{90C73CFB-E229-4551-A76C-F04CCDF6C654}" presName="Name0" presStyleCnt="0">
        <dgm:presLayoutVars>
          <dgm:dir/>
          <dgm:animLvl val="lvl"/>
          <dgm:resizeHandles val="exact"/>
        </dgm:presLayoutVars>
      </dgm:prSet>
      <dgm:spPr/>
    </dgm:pt>
    <dgm:pt modelId="{6DE320B0-10ED-4016-ACCD-08455791A307}" type="pres">
      <dgm:prSet presAssocID="{95CAFD75-AFF1-47C9-9A92-3307EBFA0F4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BDDD120-99D7-487D-B5BB-83C0FA896F23}" type="pres">
      <dgm:prSet presAssocID="{F04D7CCF-EEFE-43CE-8946-0BC2CE6143F3}" presName="parTxOnlySpace" presStyleCnt="0"/>
      <dgm:spPr/>
    </dgm:pt>
    <dgm:pt modelId="{ADFE0CDD-9C4C-4A25-8F00-2B6C9BAB62B7}" type="pres">
      <dgm:prSet presAssocID="{36640AD6-338C-4933-A6FE-3A9E03AAB66C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6C22F0C3-B46B-4FA3-97AE-3CEDEFDB736C}" type="presOf" srcId="{90C73CFB-E229-4551-A76C-F04CCDF6C654}" destId="{091479F3-1A12-4292-85D6-FA25E332674F}" srcOrd="0" destOrd="0" presId="urn:microsoft.com/office/officeart/2005/8/layout/chevron1"/>
    <dgm:cxn modelId="{1E782F91-DD76-41E1-990E-F1CE2B95FC12}" srcId="{90C73CFB-E229-4551-A76C-F04CCDF6C654}" destId="{36640AD6-338C-4933-A6FE-3A9E03AAB66C}" srcOrd="1" destOrd="0" parTransId="{DFACA1C9-EB1A-4F78-B9FA-B4381A212D85}" sibTransId="{43950906-1A55-44E5-A1F9-A6529CA0DCFB}"/>
    <dgm:cxn modelId="{0C47BC13-0090-48DB-880B-11EA4CF3FE18}" type="presOf" srcId="{36640AD6-338C-4933-A6FE-3A9E03AAB66C}" destId="{ADFE0CDD-9C4C-4A25-8F00-2B6C9BAB62B7}" srcOrd="0" destOrd="0" presId="urn:microsoft.com/office/officeart/2005/8/layout/chevron1"/>
    <dgm:cxn modelId="{A353F80B-196C-443A-AAB6-AFF0FBA60240}" type="presOf" srcId="{95CAFD75-AFF1-47C9-9A92-3307EBFA0F47}" destId="{6DE320B0-10ED-4016-ACCD-08455791A307}" srcOrd="0" destOrd="0" presId="urn:microsoft.com/office/officeart/2005/8/layout/chevron1"/>
    <dgm:cxn modelId="{529C8E85-381D-4053-AF56-330D47D5B195}" srcId="{90C73CFB-E229-4551-A76C-F04CCDF6C654}" destId="{95CAFD75-AFF1-47C9-9A92-3307EBFA0F47}" srcOrd="0" destOrd="0" parTransId="{EB70CBDD-4654-4585-BF64-94860948BF49}" sibTransId="{F04D7CCF-EEFE-43CE-8946-0BC2CE6143F3}"/>
    <dgm:cxn modelId="{B7AAF148-7D3A-476E-8EA7-69CE2619563A}" type="presParOf" srcId="{091479F3-1A12-4292-85D6-FA25E332674F}" destId="{6DE320B0-10ED-4016-ACCD-08455791A307}" srcOrd="0" destOrd="0" presId="urn:microsoft.com/office/officeart/2005/8/layout/chevron1"/>
    <dgm:cxn modelId="{A66222CC-80FB-4386-A1AF-BF91634ADFCE}" type="presParOf" srcId="{091479F3-1A12-4292-85D6-FA25E332674F}" destId="{1BDDD120-99D7-487D-B5BB-83C0FA896F23}" srcOrd="1" destOrd="0" presId="urn:microsoft.com/office/officeart/2005/8/layout/chevron1"/>
    <dgm:cxn modelId="{16247DCD-035D-48B5-AD0E-0D8024344D8A}" type="presParOf" srcId="{091479F3-1A12-4292-85D6-FA25E332674F}" destId="{ADFE0CDD-9C4C-4A25-8F00-2B6C9BAB62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6AB391-0ADF-45EE-B3DD-E2A210088A65}" type="doc">
      <dgm:prSet loTypeId="urn:microsoft.com/office/officeart/2005/8/layout/list1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DD64226B-49EB-4B59-849A-2BD5B42E91BF}">
      <dgm:prSet phldrT="[Text]"/>
      <dgm:spPr/>
      <dgm:t>
        <a:bodyPr/>
        <a:lstStyle/>
        <a:p>
          <a:r>
            <a:rPr lang="en-US" dirty="0"/>
            <a:t>Veri zenginiyiz ama maalesef bilgi fakiriyiz. </a:t>
          </a:r>
        </a:p>
      </dgm:t>
    </dgm:pt>
    <dgm:pt modelId="{46B0C81D-C2DA-49AD-952F-4ED189A5AC69}" type="parTrans" cxnId="{8472B73E-620A-4DD8-8EA1-E1777259D7B6}">
      <dgm:prSet/>
      <dgm:spPr/>
      <dgm:t>
        <a:bodyPr/>
        <a:lstStyle/>
        <a:p>
          <a:endParaRPr lang="en-US"/>
        </a:p>
      </dgm:t>
    </dgm:pt>
    <dgm:pt modelId="{B8A63EF2-2342-48FB-9F30-7D0F67BED1D2}" type="sibTrans" cxnId="{8472B73E-620A-4DD8-8EA1-E1777259D7B6}">
      <dgm:prSet/>
      <dgm:spPr/>
      <dgm:t>
        <a:bodyPr/>
        <a:lstStyle/>
        <a:p>
          <a:endParaRPr lang="en-US"/>
        </a:p>
      </dgm:t>
    </dgm:pt>
    <dgm:pt modelId="{EA209FC8-224C-4277-8F35-DB1ECBB78501}" type="pres">
      <dgm:prSet presAssocID="{296AB391-0ADF-45EE-B3DD-E2A210088A65}" presName="linear" presStyleCnt="0">
        <dgm:presLayoutVars>
          <dgm:dir/>
          <dgm:animLvl val="lvl"/>
          <dgm:resizeHandles val="exact"/>
        </dgm:presLayoutVars>
      </dgm:prSet>
      <dgm:spPr/>
    </dgm:pt>
    <dgm:pt modelId="{D9797FD3-5967-4C11-8CA9-FC8D23153A19}" type="pres">
      <dgm:prSet presAssocID="{DD64226B-49EB-4B59-849A-2BD5B42E91BF}" presName="parentLin" presStyleCnt="0"/>
      <dgm:spPr/>
    </dgm:pt>
    <dgm:pt modelId="{182B7160-89DB-4FC5-9D67-0D51ED29FE5A}" type="pres">
      <dgm:prSet presAssocID="{DD64226B-49EB-4B59-849A-2BD5B42E91BF}" presName="parentLeftMargin" presStyleLbl="node1" presStyleIdx="0" presStyleCnt="1"/>
      <dgm:spPr/>
    </dgm:pt>
    <dgm:pt modelId="{FE5E5A58-D17B-4A14-A5B6-595CD32C903F}" type="pres">
      <dgm:prSet presAssocID="{DD64226B-49EB-4B59-849A-2BD5B42E91BF}" presName="parentText" presStyleLbl="node1" presStyleIdx="0" presStyleCnt="1" custScaleX="150037" custLinFactNeighborY="-12685">
        <dgm:presLayoutVars>
          <dgm:chMax val="0"/>
          <dgm:bulletEnabled val="1"/>
        </dgm:presLayoutVars>
      </dgm:prSet>
      <dgm:spPr/>
    </dgm:pt>
    <dgm:pt modelId="{2F7E3794-B091-4DB1-992B-90A5A53B6598}" type="pres">
      <dgm:prSet presAssocID="{DD64226B-49EB-4B59-849A-2BD5B42E91BF}" presName="negativeSpace" presStyleCnt="0"/>
      <dgm:spPr/>
    </dgm:pt>
    <dgm:pt modelId="{97BAE19A-1344-4044-8280-F24506186EEF}" type="pres">
      <dgm:prSet presAssocID="{DD64226B-49EB-4B59-849A-2BD5B42E91B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5F31D14-3022-4F04-A46D-0805F7D7FC0D}" type="presOf" srcId="{296AB391-0ADF-45EE-B3DD-E2A210088A65}" destId="{EA209FC8-224C-4277-8F35-DB1ECBB78501}" srcOrd="0" destOrd="0" presId="urn:microsoft.com/office/officeart/2005/8/layout/list1"/>
    <dgm:cxn modelId="{E9F0BEB7-750C-4E67-9980-92E0FDD6DE0B}" type="presOf" srcId="{DD64226B-49EB-4B59-849A-2BD5B42E91BF}" destId="{182B7160-89DB-4FC5-9D67-0D51ED29FE5A}" srcOrd="0" destOrd="0" presId="urn:microsoft.com/office/officeart/2005/8/layout/list1"/>
    <dgm:cxn modelId="{3EE792A3-2222-4543-8C37-247EBDE19FD2}" type="presOf" srcId="{DD64226B-49EB-4B59-849A-2BD5B42E91BF}" destId="{FE5E5A58-D17B-4A14-A5B6-595CD32C903F}" srcOrd="1" destOrd="0" presId="urn:microsoft.com/office/officeart/2005/8/layout/list1"/>
    <dgm:cxn modelId="{8472B73E-620A-4DD8-8EA1-E1777259D7B6}" srcId="{296AB391-0ADF-45EE-B3DD-E2A210088A65}" destId="{DD64226B-49EB-4B59-849A-2BD5B42E91BF}" srcOrd="0" destOrd="0" parTransId="{46B0C81D-C2DA-49AD-952F-4ED189A5AC69}" sibTransId="{B8A63EF2-2342-48FB-9F30-7D0F67BED1D2}"/>
    <dgm:cxn modelId="{8CCE9A64-AC4E-4B43-A3D2-9AF4FC570305}" type="presParOf" srcId="{EA209FC8-224C-4277-8F35-DB1ECBB78501}" destId="{D9797FD3-5967-4C11-8CA9-FC8D23153A19}" srcOrd="0" destOrd="0" presId="urn:microsoft.com/office/officeart/2005/8/layout/list1"/>
    <dgm:cxn modelId="{AF3653B7-8DA6-4D68-9E69-E7D7DC60CE41}" type="presParOf" srcId="{D9797FD3-5967-4C11-8CA9-FC8D23153A19}" destId="{182B7160-89DB-4FC5-9D67-0D51ED29FE5A}" srcOrd="0" destOrd="0" presId="urn:microsoft.com/office/officeart/2005/8/layout/list1"/>
    <dgm:cxn modelId="{D1A29AE5-A0C2-4EE2-B98C-B3057B6C3FC2}" type="presParOf" srcId="{D9797FD3-5967-4C11-8CA9-FC8D23153A19}" destId="{FE5E5A58-D17B-4A14-A5B6-595CD32C903F}" srcOrd="1" destOrd="0" presId="urn:microsoft.com/office/officeart/2005/8/layout/list1"/>
    <dgm:cxn modelId="{FFD820EA-F7A0-48B4-858E-160BFD228038}" type="presParOf" srcId="{EA209FC8-224C-4277-8F35-DB1ECBB78501}" destId="{2F7E3794-B091-4DB1-992B-90A5A53B6598}" srcOrd="1" destOrd="0" presId="urn:microsoft.com/office/officeart/2005/8/layout/list1"/>
    <dgm:cxn modelId="{5C2E6E50-343A-4D3A-93A3-496DEABD254E}" type="presParOf" srcId="{EA209FC8-224C-4277-8F35-DB1ECBB78501}" destId="{97BAE19A-1344-4044-8280-F24506186EE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45B60A-FD67-43B5-8609-549B572654F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9BE098-E771-4FE5-BE2C-F9EB30BB19F1}">
      <dgm:prSet phldrT="[Text]"/>
      <dgm:spPr/>
      <dgm:t>
        <a:bodyPr/>
        <a:lstStyle/>
        <a:p>
          <a:r>
            <a:rPr lang="tr-TR" dirty="0">
              <a:solidFill>
                <a:schemeClr val="tx1"/>
              </a:solidFill>
            </a:rPr>
            <a:t>V</a:t>
          </a:r>
          <a:r>
            <a:rPr lang="en-US" dirty="0">
              <a:solidFill>
                <a:schemeClr val="tx1"/>
              </a:solidFill>
            </a:rPr>
            <a:t>eriyi elde etmek</a:t>
          </a:r>
          <a:r>
            <a:rPr lang="tr-TR" dirty="0">
              <a:solidFill>
                <a:schemeClr val="tx1"/>
              </a:solidFill>
            </a:rPr>
            <a:t> </a:t>
          </a:r>
          <a:r>
            <a:rPr lang="en-US" dirty="0">
              <a:solidFill>
                <a:schemeClr val="tx1"/>
              </a:solidFill>
            </a:rPr>
            <a:t>ve yönetmek</a:t>
          </a:r>
        </a:p>
      </dgm:t>
    </dgm:pt>
    <dgm:pt modelId="{49CFA0E9-010F-4570-85FD-47A9B59B5150}" type="parTrans" cxnId="{907052BB-1031-4D17-B120-2A9F082F54A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B1966EC-E933-4AFB-BB1A-9262FE289998}" type="sibTrans" cxnId="{907052BB-1031-4D17-B120-2A9F082F54A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4C878C-3B18-457F-8C72-C9675CFC2E7F}">
      <dgm:prSet phldrT="[Text]"/>
      <dgm:spPr/>
      <dgm:t>
        <a:bodyPr/>
        <a:lstStyle/>
        <a:p>
          <a:r>
            <a:rPr lang="tr-TR" dirty="0">
              <a:solidFill>
                <a:schemeClr val="tx1"/>
              </a:solidFill>
            </a:rPr>
            <a:t>M</a:t>
          </a:r>
          <a:r>
            <a:rPr lang="en-US" dirty="0">
              <a:solidFill>
                <a:schemeClr val="tx1"/>
              </a:solidFill>
            </a:rPr>
            <a:t>odel seçmek</a:t>
          </a:r>
        </a:p>
      </dgm:t>
    </dgm:pt>
    <dgm:pt modelId="{E0C0A2CD-34E9-4840-AEFD-CD9A0ADBDF74}" type="parTrans" cxnId="{0AD8595E-C263-4508-B850-D9F1D12F39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BA3293E-2DCA-4EE9-AF18-544E4CD3ABB8}" type="sibTrans" cxnId="{0AD8595E-C263-4508-B850-D9F1D12F39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891D8F4-1D54-4A5F-AE09-692CA841803E}">
      <dgm:prSet phldrT="[Text]"/>
      <dgm:spPr/>
      <dgm:t>
        <a:bodyPr/>
        <a:lstStyle/>
        <a:p>
          <a:r>
            <a:rPr lang="tr-TR" dirty="0">
              <a:solidFill>
                <a:schemeClr val="tx1"/>
              </a:solidFill>
            </a:rPr>
            <a:t>K</a:t>
          </a:r>
          <a:r>
            <a:rPr lang="en-US" dirty="0">
              <a:solidFill>
                <a:schemeClr val="tx1"/>
              </a:solidFill>
            </a:rPr>
            <a:t>od yazmak</a:t>
          </a:r>
        </a:p>
      </dgm:t>
    </dgm:pt>
    <dgm:pt modelId="{20882DF3-C060-4A62-BC7A-9AD9E1D4BC0C}" type="parTrans" cxnId="{626B6ED3-F2B9-4EDE-BEF5-54164C6C8B1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8C27F6A-9829-4018-85A5-70E043EEB28B}" type="sibTrans" cxnId="{626B6ED3-F2B9-4EDE-BEF5-54164C6C8B1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F17D170-60C7-4C46-A0CA-730C288962EB}">
      <dgm:prSet/>
      <dgm:spPr/>
      <dgm:t>
        <a:bodyPr/>
        <a:lstStyle/>
        <a:p>
          <a:r>
            <a:rPr lang="tr-TR" dirty="0">
              <a:solidFill>
                <a:schemeClr val="tx1"/>
              </a:solidFill>
            </a:rPr>
            <a:t>S</a:t>
          </a:r>
          <a:r>
            <a:rPr lang="en-US" dirty="0">
              <a:solidFill>
                <a:schemeClr val="tx1"/>
              </a:solidFill>
            </a:rPr>
            <a:t>onuçları değerlendirmek </a:t>
          </a:r>
        </a:p>
      </dgm:t>
    </dgm:pt>
    <dgm:pt modelId="{DE62B9DD-0198-4328-8FFC-D492C069ABF1}" type="parTrans" cxnId="{A11CAA3B-3358-4F96-8560-6FEBE6EC893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95A5DF0-2223-4893-AFAF-31B61329BA6F}" type="sibTrans" cxnId="{A11CAA3B-3358-4F96-8560-6FEBE6EC893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764DD26-8B7C-498E-9B62-D522202EE627}" type="pres">
      <dgm:prSet presAssocID="{8945B60A-FD67-43B5-8609-549B572654F6}" presName="Name0" presStyleCnt="0">
        <dgm:presLayoutVars>
          <dgm:chMax val="7"/>
          <dgm:chPref val="7"/>
          <dgm:dir/>
        </dgm:presLayoutVars>
      </dgm:prSet>
      <dgm:spPr/>
    </dgm:pt>
    <dgm:pt modelId="{AA6888D5-230D-4838-A8DD-6051A94CC5B6}" type="pres">
      <dgm:prSet presAssocID="{8945B60A-FD67-43B5-8609-549B572654F6}" presName="Name1" presStyleCnt="0"/>
      <dgm:spPr/>
    </dgm:pt>
    <dgm:pt modelId="{BE8A60F6-9914-43B2-920F-082AF8C6140C}" type="pres">
      <dgm:prSet presAssocID="{8945B60A-FD67-43B5-8609-549B572654F6}" presName="cycle" presStyleCnt="0"/>
      <dgm:spPr/>
    </dgm:pt>
    <dgm:pt modelId="{3880AE91-52A4-4114-B10E-D6D7CE7CF16E}" type="pres">
      <dgm:prSet presAssocID="{8945B60A-FD67-43B5-8609-549B572654F6}" presName="srcNode" presStyleLbl="node1" presStyleIdx="0" presStyleCnt="4"/>
      <dgm:spPr/>
    </dgm:pt>
    <dgm:pt modelId="{E0460F31-EC37-4C80-B5E2-CE9A959177A4}" type="pres">
      <dgm:prSet presAssocID="{8945B60A-FD67-43B5-8609-549B572654F6}" presName="conn" presStyleLbl="parChTrans1D2" presStyleIdx="0" presStyleCnt="1"/>
      <dgm:spPr/>
    </dgm:pt>
    <dgm:pt modelId="{9A1CC657-688E-4FFE-9557-5643864077C6}" type="pres">
      <dgm:prSet presAssocID="{8945B60A-FD67-43B5-8609-549B572654F6}" presName="extraNode" presStyleLbl="node1" presStyleIdx="0" presStyleCnt="4"/>
      <dgm:spPr/>
    </dgm:pt>
    <dgm:pt modelId="{F02D22CC-0C8A-417F-8166-2A7F7138CFE7}" type="pres">
      <dgm:prSet presAssocID="{8945B60A-FD67-43B5-8609-549B572654F6}" presName="dstNode" presStyleLbl="node1" presStyleIdx="0" presStyleCnt="4"/>
      <dgm:spPr/>
    </dgm:pt>
    <dgm:pt modelId="{8062AFD4-6172-4DE0-9AAA-CAEFA05D7E89}" type="pres">
      <dgm:prSet presAssocID="{649BE098-E771-4FE5-BE2C-F9EB30BB19F1}" presName="text_1" presStyleLbl="node1" presStyleIdx="0" presStyleCnt="4">
        <dgm:presLayoutVars>
          <dgm:bulletEnabled val="1"/>
        </dgm:presLayoutVars>
      </dgm:prSet>
      <dgm:spPr/>
    </dgm:pt>
    <dgm:pt modelId="{1E92A1D9-7CE1-483E-9845-6609B11B76FF}" type="pres">
      <dgm:prSet presAssocID="{649BE098-E771-4FE5-BE2C-F9EB30BB19F1}" presName="accent_1" presStyleCnt="0"/>
      <dgm:spPr/>
    </dgm:pt>
    <dgm:pt modelId="{8D8A922B-D769-471A-8408-6F773A0669DC}" type="pres">
      <dgm:prSet presAssocID="{649BE098-E771-4FE5-BE2C-F9EB30BB19F1}" presName="accentRepeatNode" presStyleLbl="solidFgAcc1" presStyleIdx="0" presStyleCnt="4"/>
      <dgm:spPr/>
    </dgm:pt>
    <dgm:pt modelId="{4D00E683-BA9B-49E0-A174-406A66862D82}" type="pres">
      <dgm:prSet presAssocID="{AD4C878C-3B18-457F-8C72-C9675CFC2E7F}" presName="text_2" presStyleLbl="node1" presStyleIdx="1" presStyleCnt="4">
        <dgm:presLayoutVars>
          <dgm:bulletEnabled val="1"/>
        </dgm:presLayoutVars>
      </dgm:prSet>
      <dgm:spPr/>
    </dgm:pt>
    <dgm:pt modelId="{1B059559-1FFA-4646-A2B7-E232FF9853C8}" type="pres">
      <dgm:prSet presAssocID="{AD4C878C-3B18-457F-8C72-C9675CFC2E7F}" presName="accent_2" presStyleCnt="0"/>
      <dgm:spPr/>
    </dgm:pt>
    <dgm:pt modelId="{57E9A902-55B4-4CF8-8564-8E40C8AB328F}" type="pres">
      <dgm:prSet presAssocID="{AD4C878C-3B18-457F-8C72-C9675CFC2E7F}" presName="accentRepeatNode" presStyleLbl="solidFgAcc1" presStyleIdx="1" presStyleCnt="4"/>
      <dgm:spPr/>
    </dgm:pt>
    <dgm:pt modelId="{A794DFF8-C890-4D26-99B6-6E09768EAE6A}" type="pres">
      <dgm:prSet presAssocID="{D891D8F4-1D54-4A5F-AE09-692CA841803E}" presName="text_3" presStyleLbl="node1" presStyleIdx="2" presStyleCnt="4">
        <dgm:presLayoutVars>
          <dgm:bulletEnabled val="1"/>
        </dgm:presLayoutVars>
      </dgm:prSet>
      <dgm:spPr/>
    </dgm:pt>
    <dgm:pt modelId="{760179A5-7563-4063-AFA1-F9112A5DBB72}" type="pres">
      <dgm:prSet presAssocID="{D891D8F4-1D54-4A5F-AE09-692CA841803E}" presName="accent_3" presStyleCnt="0"/>
      <dgm:spPr/>
    </dgm:pt>
    <dgm:pt modelId="{60519BD9-0587-4B0C-90ED-4305B0B022BB}" type="pres">
      <dgm:prSet presAssocID="{D891D8F4-1D54-4A5F-AE09-692CA841803E}" presName="accentRepeatNode" presStyleLbl="solidFgAcc1" presStyleIdx="2" presStyleCnt="4"/>
      <dgm:spPr/>
    </dgm:pt>
    <dgm:pt modelId="{497100B0-B110-4163-B94F-604FDD6E156A}" type="pres">
      <dgm:prSet presAssocID="{EF17D170-60C7-4C46-A0CA-730C288962EB}" presName="text_4" presStyleLbl="node1" presStyleIdx="3" presStyleCnt="4">
        <dgm:presLayoutVars>
          <dgm:bulletEnabled val="1"/>
        </dgm:presLayoutVars>
      </dgm:prSet>
      <dgm:spPr/>
    </dgm:pt>
    <dgm:pt modelId="{9699410E-9EF7-422E-A6B0-CBD56C3ED9DD}" type="pres">
      <dgm:prSet presAssocID="{EF17D170-60C7-4C46-A0CA-730C288962EB}" presName="accent_4" presStyleCnt="0"/>
      <dgm:spPr/>
    </dgm:pt>
    <dgm:pt modelId="{10987B3B-3CF2-429D-8030-9797F973D09A}" type="pres">
      <dgm:prSet presAssocID="{EF17D170-60C7-4C46-A0CA-730C288962EB}" presName="accentRepeatNode" presStyleLbl="solidFgAcc1" presStyleIdx="3" presStyleCnt="4"/>
      <dgm:spPr/>
    </dgm:pt>
  </dgm:ptLst>
  <dgm:cxnLst>
    <dgm:cxn modelId="{8D8EED86-77F7-45D4-ADA9-35D3E89CC0C5}" type="presOf" srcId="{AD4C878C-3B18-457F-8C72-C9675CFC2E7F}" destId="{4D00E683-BA9B-49E0-A174-406A66862D82}" srcOrd="0" destOrd="0" presId="urn:microsoft.com/office/officeart/2008/layout/VerticalCurvedList"/>
    <dgm:cxn modelId="{A11CAA3B-3358-4F96-8560-6FEBE6EC893A}" srcId="{8945B60A-FD67-43B5-8609-549B572654F6}" destId="{EF17D170-60C7-4C46-A0CA-730C288962EB}" srcOrd="3" destOrd="0" parTransId="{DE62B9DD-0198-4328-8FFC-D492C069ABF1}" sibTransId="{595A5DF0-2223-4893-AFAF-31B61329BA6F}"/>
    <dgm:cxn modelId="{907052BB-1031-4D17-B120-2A9F082F54A0}" srcId="{8945B60A-FD67-43B5-8609-549B572654F6}" destId="{649BE098-E771-4FE5-BE2C-F9EB30BB19F1}" srcOrd="0" destOrd="0" parTransId="{49CFA0E9-010F-4570-85FD-47A9B59B5150}" sibTransId="{BB1966EC-E933-4AFB-BB1A-9262FE289998}"/>
    <dgm:cxn modelId="{209A59AD-E92A-47BB-99BA-3FBB7130A28F}" type="presOf" srcId="{D891D8F4-1D54-4A5F-AE09-692CA841803E}" destId="{A794DFF8-C890-4D26-99B6-6E09768EAE6A}" srcOrd="0" destOrd="0" presId="urn:microsoft.com/office/officeart/2008/layout/VerticalCurvedList"/>
    <dgm:cxn modelId="{0AD8595E-C263-4508-B850-D9F1D12F399C}" srcId="{8945B60A-FD67-43B5-8609-549B572654F6}" destId="{AD4C878C-3B18-457F-8C72-C9675CFC2E7F}" srcOrd="1" destOrd="0" parTransId="{E0C0A2CD-34E9-4840-AEFD-CD9A0ADBDF74}" sibTransId="{2BA3293E-2DCA-4EE9-AF18-544E4CD3ABB8}"/>
    <dgm:cxn modelId="{626B6ED3-F2B9-4EDE-BEF5-54164C6C8B17}" srcId="{8945B60A-FD67-43B5-8609-549B572654F6}" destId="{D891D8F4-1D54-4A5F-AE09-692CA841803E}" srcOrd="2" destOrd="0" parTransId="{20882DF3-C060-4A62-BC7A-9AD9E1D4BC0C}" sibTransId="{78C27F6A-9829-4018-85A5-70E043EEB28B}"/>
    <dgm:cxn modelId="{6B841104-236B-4C4C-A796-AE638EFF67A6}" type="presOf" srcId="{EF17D170-60C7-4C46-A0CA-730C288962EB}" destId="{497100B0-B110-4163-B94F-604FDD6E156A}" srcOrd="0" destOrd="0" presId="urn:microsoft.com/office/officeart/2008/layout/VerticalCurvedList"/>
    <dgm:cxn modelId="{9D8CD01A-4FAC-46F7-967E-3CFB04C99BFF}" type="presOf" srcId="{649BE098-E771-4FE5-BE2C-F9EB30BB19F1}" destId="{8062AFD4-6172-4DE0-9AAA-CAEFA05D7E89}" srcOrd="0" destOrd="0" presId="urn:microsoft.com/office/officeart/2008/layout/VerticalCurvedList"/>
    <dgm:cxn modelId="{E373596E-2ABA-4A2A-BEBA-BF393E65DA92}" type="presOf" srcId="{BB1966EC-E933-4AFB-BB1A-9262FE289998}" destId="{E0460F31-EC37-4C80-B5E2-CE9A959177A4}" srcOrd="0" destOrd="0" presId="urn:microsoft.com/office/officeart/2008/layout/VerticalCurvedList"/>
    <dgm:cxn modelId="{DB0118F6-66C9-4D25-ABFC-A7E7251A0C4C}" type="presOf" srcId="{8945B60A-FD67-43B5-8609-549B572654F6}" destId="{E764DD26-8B7C-498E-9B62-D522202EE627}" srcOrd="0" destOrd="0" presId="urn:microsoft.com/office/officeart/2008/layout/VerticalCurvedList"/>
    <dgm:cxn modelId="{427FE503-1B80-4739-A968-F66F372E276D}" type="presParOf" srcId="{E764DD26-8B7C-498E-9B62-D522202EE627}" destId="{AA6888D5-230D-4838-A8DD-6051A94CC5B6}" srcOrd="0" destOrd="0" presId="urn:microsoft.com/office/officeart/2008/layout/VerticalCurvedList"/>
    <dgm:cxn modelId="{09ED7C01-BA92-486E-BB4C-C78BFC2B8A58}" type="presParOf" srcId="{AA6888D5-230D-4838-A8DD-6051A94CC5B6}" destId="{BE8A60F6-9914-43B2-920F-082AF8C6140C}" srcOrd="0" destOrd="0" presId="urn:microsoft.com/office/officeart/2008/layout/VerticalCurvedList"/>
    <dgm:cxn modelId="{CF93D2E3-9498-4DC5-B0CB-7A181412C264}" type="presParOf" srcId="{BE8A60F6-9914-43B2-920F-082AF8C6140C}" destId="{3880AE91-52A4-4114-B10E-D6D7CE7CF16E}" srcOrd="0" destOrd="0" presId="urn:microsoft.com/office/officeart/2008/layout/VerticalCurvedList"/>
    <dgm:cxn modelId="{4DB46A83-6658-48E4-99BB-0334C822A983}" type="presParOf" srcId="{BE8A60F6-9914-43B2-920F-082AF8C6140C}" destId="{E0460F31-EC37-4C80-B5E2-CE9A959177A4}" srcOrd="1" destOrd="0" presId="urn:microsoft.com/office/officeart/2008/layout/VerticalCurvedList"/>
    <dgm:cxn modelId="{57AEE889-699F-4CD5-9861-3B03E308F99A}" type="presParOf" srcId="{BE8A60F6-9914-43B2-920F-082AF8C6140C}" destId="{9A1CC657-688E-4FFE-9557-5643864077C6}" srcOrd="2" destOrd="0" presId="urn:microsoft.com/office/officeart/2008/layout/VerticalCurvedList"/>
    <dgm:cxn modelId="{AF1A6DB5-D05D-452F-9AFD-3555112CB96E}" type="presParOf" srcId="{BE8A60F6-9914-43B2-920F-082AF8C6140C}" destId="{F02D22CC-0C8A-417F-8166-2A7F7138CFE7}" srcOrd="3" destOrd="0" presId="urn:microsoft.com/office/officeart/2008/layout/VerticalCurvedList"/>
    <dgm:cxn modelId="{DE5AF54C-3F06-4505-BEC8-2F6B15B8B91B}" type="presParOf" srcId="{AA6888D5-230D-4838-A8DD-6051A94CC5B6}" destId="{8062AFD4-6172-4DE0-9AAA-CAEFA05D7E89}" srcOrd="1" destOrd="0" presId="urn:microsoft.com/office/officeart/2008/layout/VerticalCurvedList"/>
    <dgm:cxn modelId="{AAD43E3A-E242-4AD7-8B85-BC8F4F03EDDE}" type="presParOf" srcId="{AA6888D5-230D-4838-A8DD-6051A94CC5B6}" destId="{1E92A1D9-7CE1-483E-9845-6609B11B76FF}" srcOrd="2" destOrd="0" presId="urn:microsoft.com/office/officeart/2008/layout/VerticalCurvedList"/>
    <dgm:cxn modelId="{DFC24325-9494-45B3-8FDE-0AD6797764C1}" type="presParOf" srcId="{1E92A1D9-7CE1-483E-9845-6609B11B76FF}" destId="{8D8A922B-D769-471A-8408-6F773A0669DC}" srcOrd="0" destOrd="0" presId="urn:microsoft.com/office/officeart/2008/layout/VerticalCurvedList"/>
    <dgm:cxn modelId="{D60160C3-E6BB-47BB-8A68-09C18B25176F}" type="presParOf" srcId="{AA6888D5-230D-4838-A8DD-6051A94CC5B6}" destId="{4D00E683-BA9B-49E0-A174-406A66862D82}" srcOrd="3" destOrd="0" presId="urn:microsoft.com/office/officeart/2008/layout/VerticalCurvedList"/>
    <dgm:cxn modelId="{772996C5-CA45-4FE7-AC5A-0C56C23D2416}" type="presParOf" srcId="{AA6888D5-230D-4838-A8DD-6051A94CC5B6}" destId="{1B059559-1FFA-4646-A2B7-E232FF9853C8}" srcOrd="4" destOrd="0" presId="urn:microsoft.com/office/officeart/2008/layout/VerticalCurvedList"/>
    <dgm:cxn modelId="{D89EF1AA-EA3B-4D78-A92D-0139521D0ACF}" type="presParOf" srcId="{1B059559-1FFA-4646-A2B7-E232FF9853C8}" destId="{57E9A902-55B4-4CF8-8564-8E40C8AB328F}" srcOrd="0" destOrd="0" presId="urn:microsoft.com/office/officeart/2008/layout/VerticalCurvedList"/>
    <dgm:cxn modelId="{6EE12381-36DE-442D-9DB3-7A7FA09A244F}" type="presParOf" srcId="{AA6888D5-230D-4838-A8DD-6051A94CC5B6}" destId="{A794DFF8-C890-4D26-99B6-6E09768EAE6A}" srcOrd="5" destOrd="0" presId="urn:microsoft.com/office/officeart/2008/layout/VerticalCurvedList"/>
    <dgm:cxn modelId="{24FDEA5E-0705-4B1B-8C1B-4D1BE2D27217}" type="presParOf" srcId="{AA6888D5-230D-4838-A8DD-6051A94CC5B6}" destId="{760179A5-7563-4063-AFA1-F9112A5DBB72}" srcOrd="6" destOrd="0" presId="urn:microsoft.com/office/officeart/2008/layout/VerticalCurvedList"/>
    <dgm:cxn modelId="{771DF6B3-5A06-4316-968D-8D7EEBB6B548}" type="presParOf" srcId="{760179A5-7563-4063-AFA1-F9112A5DBB72}" destId="{60519BD9-0587-4B0C-90ED-4305B0B022BB}" srcOrd="0" destOrd="0" presId="urn:microsoft.com/office/officeart/2008/layout/VerticalCurvedList"/>
    <dgm:cxn modelId="{D05F2AB2-3DA8-4315-9D51-3E67CBC25E14}" type="presParOf" srcId="{AA6888D5-230D-4838-A8DD-6051A94CC5B6}" destId="{497100B0-B110-4163-B94F-604FDD6E156A}" srcOrd="7" destOrd="0" presId="urn:microsoft.com/office/officeart/2008/layout/VerticalCurvedList"/>
    <dgm:cxn modelId="{158D58F6-0D46-4B55-ABA0-23705D9C3895}" type="presParOf" srcId="{AA6888D5-230D-4838-A8DD-6051A94CC5B6}" destId="{9699410E-9EF7-422E-A6B0-CBD56C3ED9DD}" srcOrd="8" destOrd="0" presId="urn:microsoft.com/office/officeart/2008/layout/VerticalCurvedList"/>
    <dgm:cxn modelId="{A98EEA1B-9308-473B-944F-00BE8CF4D4D3}" type="presParOf" srcId="{9699410E-9EF7-422E-A6B0-CBD56C3ED9DD}" destId="{10987B3B-3CF2-429D-8030-9797F973D0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887FDD-527D-44DC-B2C9-F0A886B0C058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71BB8B5-44C5-4BB9-9DD0-357772595213}">
      <dgm:prSet phldrT="[Text]"/>
      <dgm:spPr/>
      <dgm:t>
        <a:bodyPr/>
        <a:lstStyle/>
        <a:p>
          <a:r>
            <a:rPr lang="tr-TR" b="1" dirty="0"/>
            <a:t>Amazon öneri sistemi</a:t>
          </a:r>
          <a:endParaRPr lang="en-US" b="1" dirty="0"/>
        </a:p>
      </dgm:t>
    </dgm:pt>
    <dgm:pt modelId="{279BEB46-84AA-4B48-9587-F5AE5333DB5A}" type="parTrans" cxnId="{ED729DBF-4B85-4667-94CF-100DF79264B8}">
      <dgm:prSet/>
      <dgm:spPr/>
      <dgm:t>
        <a:bodyPr/>
        <a:lstStyle/>
        <a:p>
          <a:endParaRPr lang="en-US" b="1"/>
        </a:p>
      </dgm:t>
    </dgm:pt>
    <dgm:pt modelId="{BF7ACDB8-0E3D-47AB-A000-079273F68723}" type="sibTrans" cxnId="{ED729DBF-4B85-4667-94CF-100DF79264B8}">
      <dgm:prSet/>
      <dgm:spPr/>
      <dgm:t>
        <a:bodyPr/>
        <a:lstStyle/>
        <a:p>
          <a:endParaRPr lang="en-US" b="1"/>
        </a:p>
      </dgm:t>
    </dgm:pt>
    <dgm:pt modelId="{E6EC3FBA-C647-471E-8654-573561CFE962}">
      <dgm:prSet phldrT="[Text]"/>
      <dgm:spPr/>
      <dgm:t>
        <a:bodyPr/>
        <a:lstStyle/>
        <a:p>
          <a:r>
            <a:rPr lang="tr-TR" b="1" dirty="0"/>
            <a:t>Google reklam verme</a:t>
          </a:r>
          <a:endParaRPr lang="en-US" b="1" dirty="0"/>
        </a:p>
      </dgm:t>
    </dgm:pt>
    <dgm:pt modelId="{10CE0CFB-B7D8-43EC-82FF-D1AC0DD0F2CA}" type="parTrans" cxnId="{8D8E0DED-C543-4721-93C9-CFD09FC3C5B0}">
      <dgm:prSet/>
      <dgm:spPr/>
      <dgm:t>
        <a:bodyPr/>
        <a:lstStyle/>
        <a:p>
          <a:endParaRPr lang="en-US" b="1"/>
        </a:p>
      </dgm:t>
    </dgm:pt>
    <dgm:pt modelId="{00CE5FC7-CE05-4777-B61E-97CF03775C91}" type="sibTrans" cxnId="{8D8E0DED-C543-4721-93C9-CFD09FC3C5B0}">
      <dgm:prSet/>
      <dgm:spPr/>
      <dgm:t>
        <a:bodyPr/>
        <a:lstStyle/>
        <a:p>
          <a:endParaRPr lang="en-US" b="1"/>
        </a:p>
      </dgm:t>
    </dgm:pt>
    <dgm:pt modelId="{8BE8B36B-BFD9-4B10-A565-7BC0A36CA861}">
      <dgm:prSet phldrT="[Text]"/>
      <dgm:spPr/>
      <dgm:t>
        <a:bodyPr/>
        <a:lstStyle/>
        <a:p>
          <a:r>
            <a:rPr lang="tr-TR" b="1" dirty="0"/>
            <a:t>LinkedIn bağlantı kurma</a:t>
          </a:r>
          <a:endParaRPr lang="en-US" b="1" dirty="0"/>
        </a:p>
      </dgm:t>
    </dgm:pt>
    <dgm:pt modelId="{91CADC21-9536-4C61-A8AA-1A7654CB44D3}" type="parTrans" cxnId="{6AD6AF45-0DAB-4EDE-8B43-159327E53CF9}">
      <dgm:prSet/>
      <dgm:spPr/>
      <dgm:t>
        <a:bodyPr/>
        <a:lstStyle/>
        <a:p>
          <a:endParaRPr lang="en-US" b="1"/>
        </a:p>
      </dgm:t>
    </dgm:pt>
    <dgm:pt modelId="{FA405259-7DC9-4A9D-98EF-B289CE1DB89B}" type="sibTrans" cxnId="{6AD6AF45-0DAB-4EDE-8B43-159327E53CF9}">
      <dgm:prSet/>
      <dgm:spPr/>
      <dgm:t>
        <a:bodyPr/>
        <a:lstStyle/>
        <a:p>
          <a:endParaRPr lang="en-US" b="1"/>
        </a:p>
      </dgm:t>
    </dgm:pt>
    <dgm:pt modelId="{6EFF50C6-EB6A-4CA5-AF1F-08C2B290519F}">
      <dgm:prSet/>
      <dgm:spPr/>
      <dgm:t>
        <a:bodyPr/>
        <a:lstStyle/>
        <a:p>
          <a:r>
            <a:rPr lang="tr-TR" b="1" dirty="0"/>
            <a:t>Twitter trend konuları</a:t>
          </a:r>
          <a:endParaRPr lang="en-US" b="1" dirty="0"/>
        </a:p>
      </dgm:t>
    </dgm:pt>
    <dgm:pt modelId="{F82B8BF5-428D-4A2C-971A-43459C480D78}" type="parTrans" cxnId="{9228CE65-3400-4A61-975E-7DAD0BD3A692}">
      <dgm:prSet/>
      <dgm:spPr/>
      <dgm:t>
        <a:bodyPr/>
        <a:lstStyle/>
        <a:p>
          <a:endParaRPr lang="en-US" b="1"/>
        </a:p>
      </dgm:t>
    </dgm:pt>
    <dgm:pt modelId="{87E34A42-B131-45F7-9D0C-61307663FCCD}" type="sibTrans" cxnId="{9228CE65-3400-4A61-975E-7DAD0BD3A692}">
      <dgm:prSet/>
      <dgm:spPr/>
      <dgm:t>
        <a:bodyPr/>
        <a:lstStyle/>
        <a:p>
          <a:endParaRPr lang="en-US" b="1"/>
        </a:p>
      </dgm:t>
    </dgm:pt>
    <dgm:pt modelId="{D2F792EA-3B2F-44B8-93A2-894D8C6525B3}">
      <dgm:prSet/>
      <dgm:spPr/>
      <dgm:t>
        <a:bodyPr/>
        <a:lstStyle/>
        <a:p>
          <a:r>
            <a:rPr lang="tr-TR" b="1" dirty="0"/>
            <a:t>Netflix dizi- film öneri sistemi</a:t>
          </a:r>
          <a:endParaRPr lang="en-US" b="1" dirty="0"/>
        </a:p>
      </dgm:t>
    </dgm:pt>
    <dgm:pt modelId="{2D2D4600-3929-4DCF-8B7B-96576C84D2A3}" type="parTrans" cxnId="{D05CFE28-FFE3-406B-804E-FC75CE515341}">
      <dgm:prSet/>
      <dgm:spPr/>
      <dgm:t>
        <a:bodyPr/>
        <a:lstStyle/>
        <a:p>
          <a:endParaRPr lang="en-US" b="1"/>
        </a:p>
      </dgm:t>
    </dgm:pt>
    <dgm:pt modelId="{2F01543C-2A1E-4AFB-924B-60800F816988}" type="sibTrans" cxnId="{D05CFE28-FFE3-406B-804E-FC75CE515341}">
      <dgm:prSet/>
      <dgm:spPr/>
      <dgm:t>
        <a:bodyPr/>
        <a:lstStyle/>
        <a:p>
          <a:endParaRPr lang="en-US" b="1"/>
        </a:p>
      </dgm:t>
    </dgm:pt>
    <dgm:pt modelId="{BB35BF47-17E5-4ED0-ADCA-A51A2E04F1E2}" type="pres">
      <dgm:prSet presAssocID="{DA887FDD-527D-44DC-B2C9-F0A886B0C058}" presName="linear" presStyleCnt="0">
        <dgm:presLayoutVars>
          <dgm:dir/>
          <dgm:animLvl val="lvl"/>
          <dgm:resizeHandles val="exact"/>
        </dgm:presLayoutVars>
      </dgm:prSet>
      <dgm:spPr/>
    </dgm:pt>
    <dgm:pt modelId="{A5B92275-7ECC-4E6B-BC3F-497CC3233DA5}" type="pres">
      <dgm:prSet presAssocID="{171BB8B5-44C5-4BB9-9DD0-357772595213}" presName="parentLin" presStyleCnt="0"/>
      <dgm:spPr/>
    </dgm:pt>
    <dgm:pt modelId="{9032DC35-6F89-4CF7-ABA2-88B9D1C122C8}" type="pres">
      <dgm:prSet presAssocID="{171BB8B5-44C5-4BB9-9DD0-357772595213}" presName="parentLeftMargin" presStyleLbl="node1" presStyleIdx="0" presStyleCnt="5"/>
      <dgm:spPr/>
    </dgm:pt>
    <dgm:pt modelId="{A12E027C-B019-429F-8C5C-2B2A23D8F72C}" type="pres">
      <dgm:prSet presAssocID="{171BB8B5-44C5-4BB9-9DD0-35777259521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DE89C81-BA46-4558-8138-68F1F5F037E6}" type="pres">
      <dgm:prSet presAssocID="{171BB8B5-44C5-4BB9-9DD0-357772595213}" presName="negativeSpace" presStyleCnt="0"/>
      <dgm:spPr/>
    </dgm:pt>
    <dgm:pt modelId="{9EB013FE-1248-4B36-9045-A80A27B4A840}" type="pres">
      <dgm:prSet presAssocID="{171BB8B5-44C5-4BB9-9DD0-357772595213}" presName="childText" presStyleLbl="conFgAcc1" presStyleIdx="0" presStyleCnt="5">
        <dgm:presLayoutVars>
          <dgm:bulletEnabled val="1"/>
        </dgm:presLayoutVars>
      </dgm:prSet>
      <dgm:spPr/>
    </dgm:pt>
    <dgm:pt modelId="{98C2687B-C72B-4AD4-9251-C3A51DCBF9E5}" type="pres">
      <dgm:prSet presAssocID="{BF7ACDB8-0E3D-47AB-A000-079273F68723}" presName="spaceBetweenRectangles" presStyleCnt="0"/>
      <dgm:spPr/>
    </dgm:pt>
    <dgm:pt modelId="{51BDB497-6FC3-4812-AAF0-F1818AFF8A43}" type="pres">
      <dgm:prSet presAssocID="{E6EC3FBA-C647-471E-8654-573561CFE962}" presName="parentLin" presStyleCnt="0"/>
      <dgm:spPr/>
    </dgm:pt>
    <dgm:pt modelId="{E7092965-EA75-4D9D-8CFE-0239E2116EB8}" type="pres">
      <dgm:prSet presAssocID="{E6EC3FBA-C647-471E-8654-573561CFE962}" presName="parentLeftMargin" presStyleLbl="node1" presStyleIdx="0" presStyleCnt="5"/>
      <dgm:spPr/>
    </dgm:pt>
    <dgm:pt modelId="{C60917B4-C155-4E00-B989-997411D19EAA}" type="pres">
      <dgm:prSet presAssocID="{E6EC3FBA-C647-471E-8654-573561CFE96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66283C3-589D-4F72-954A-6D8D8EEC00C8}" type="pres">
      <dgm:prSet presAssocID="{E6EC3FBA-C647-471E-8654-573561CFE962}" presName="negativeSpace" presStyleCnt="0"/>
      <dgm:spPr/>
    </dgm:pt>
    <dgm:pt modelId="{118D0912-2F51-4407-A9FA-741529C4D9AA}" type="pres">
      <dgm:prSet presAssocID="{E6EC3FBA-C647-471E-8654-573561CFE962}" presName="childText" presStyleLbl="conFgAcc1" presStyleIdx="1" presStyleCnt="5">
        <dgm:presLayoutVars>
          <dgm:bulletEnabled val="1"/>
        </dgm:presLayoutVars>
      </dgm:prSet>
      <dgm:spPr/>
    </dgm:pt>
    <dgm:pt modelId="{8E2E2268-FB1C-478A-9632-B56AC06844C3}" type="pres">
      <dgm:prSet presAssocID="{00CE5FC7-CE05-4777-B61E-97CF03775C91}" presName="spaceBetweenRectangles" presStyleCnt="0"/>
      <dgm:spPr/>
    </dgm:pt>
    <dgm:pt modelId="{41DA9B51-B284-4211-90B1-C3F12582E7E3}" type="pres">
      <dgm:prSet presAssocID="{8BE8B36B-BFD9-4B10-A565-7BC0A36CA861}" presName="parentLin" presStyleCnt="0"/>
      <dgm:spPr/>
    </dgm:pt>
    <dgm:pt modelId="{F89ED8E7-BC74-4C09-85AC-6B009691E1F5}" type="pres">
      <dgm:prSet presAssocID="{8BE8B36B-BFD9-4B10-A565-7BC0A36CA861}" presName="parentLeftMargin" presStyleLbl="node1" presStyleIdx="1" presStyleCnt="5"/>
      <dgm:spPr/>
    </dgm:pt>
    <dgm:pt modelId="{820A3E4D-CC80-4634-A88E-B184601FECB1}" type="pres">
      <dgm:prSet presAssocID="{8BE8B36B-BFD9-4B10-A565-7BC0A36CA86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303E833-B354-432E-8013-2AB349B79EE2}" type="pres">
      <dgm:prSet presAssocID="{8BE8B36B-BFD9-4B10-A565-7BC0A36CA861}" presName="negativeSpace" presStyleCnt="0"/>
      <dgm:spPr/>
    </dgm:pt>
    <dgm:pt modelId="{BAB8E1D5-7216-412B-A579-FC8375CD1B0F}" type="pres">
      <dgm:prSet presAssocID="{8BE8B36B-BFD9-4B10-A565-7BC0A36CA861}" presName="childText" presStyleLbl="conFgAcc1" presStyleIdx="2" presStyleCnt="5">
        <dgm:presLayoutVars>
          <dgm:bulletEnabled val="1"/>
        </dgm:presLayoutVars>
      </dgm:prSet>
      <dgm:spPr/>
    </dgm:pt>
    <dgm:pt modelId="{A3250431-CE10-4C4B-92F9-ADB754806648}" type="pres">
      <dgm:prSet presAssocID="{FA405259-7DC9-4A9D-98EF-B289CE1DB89B}" presName="spaceBetweenRectangles" presStyleCnt="0"/>
      <dgm:spPr/>
    </dgm:pt>
    <dgm:pt modelId="{EA9FE892-0E58-4DB7-977E-205830A394F8}" type="pres">
      <dgm:prSet presAssocID="{6EFF50C6-EB6A-4CA5-AF1F-08C2B290519F}" presName="parentLin" presStyleCnt="0"/>
      <dgm:spPr/>
    </dgm:pt>
    <dgm:pt modelId="{27373C9A-EB66-42BB-8DD2-24E1A19B982A}" type="pres">
      <dgm:prSet presAssocID="{6EFF50C6-EB6A-4CA5-AF1F-08C2B290519F}" presName="parentLeftMargin" presStyleLbl="node1" presStyleIdx="2" presStyleCnt="5"/>
      <dgm:spPr/>
    </dgm:pt>
    <dgm:pt modelId="{52D135AB-0F95-42D8-BE15-DB16FD7B79C6}" type="pres">
      <dgm:prSet presAssocID="{6EFF50C6-EB6A-4CA5-AF1F-08C2B290519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AE81B97-2CE0-428C-8192-819798850EA5}" type="pres">
      <dgm:prSet presAssocID="{6EFF50C6-EB6A-4CA5-AF1F-08C2B290519F}" presName="negativeSpace" presStyleCnt="0"/>
      <dgm:spPr/>
    </dgm:pt>
    <dgm:pt modelId="{B5F8DFB8-E6B5-465F-AA8F-3C59A7087066}" type="pres">
      <dgm:prSet presAssocID="{6EFF50C6-EB6A-4CA5-AF1F-08C2B290519F}" presName="childText" presStyleLbl="conFgAcc1" presStyleIdx="3" presStyleCnt="5">
        <dgm:presLayoutVars>
          <dgm:bulletEnabled val="1"/>
        </dgm:presLayoutVars>
      </dgm:prSet>
      <dgm:spPr/>
    </dgm:pt>
    <dgm:pt modelId="{7D47A12C-BD97-483B-A104-656063A83959}" type="pres">
      <dgm:prSet presAssocID="{87E34A42-B131-45F7-9D0C-61307663FCCD}" presName="spaceBetweenRectangles" presStyleCnt="0"/>
      <dgm:spPr/>
    </dgm:pt>
    <dgm:pt modelId="{B1B0F944-95E3-464B-9E53-948C5E82609A}" type="pres">
      <dgm:prSet presAssocID="{D2F792EA-3B2F-44B8-93A2-894D8C6525B3}" presName="parentLin" presStyleCnt="0"/>
      <dgm:spPr/>
    </dgm:pt>
    <dgm:pt modelId="{F58AC710-374D-441B-A0CF-DD97D6708A3D}" type="pres">
      <dgm:prSet presAssocID="{D2F792EA-3B2F-44B8-93A2-894D8C6525B3}" presName="parentLeftMargin" presStyleLbl="node1" presStyleIdx="3" presStyleCnt="5"/>
      <dgm:spPr/>
    </dgm:pt>
    <dgm:pt modelId="{AE4595C5-FA26-40F2-89AF-33EC654EB21F}" type="pres">
      <dgm:prSet presAssocID="{D2F792EA-3B2F-44B8-93A2-894D8C6525B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BDF3A14-D2F9-4CD8-BF2C-F3911BD126A4}" type="pres">
      <dgm:prSet presAssocID="{D2F792EA-3B2F-44B8-93A2-894D8C6525B3}" presName="negativeSpace" presStyleCnt="0"/>
      <dgm:spPr/>
    </dgm:pt>
    <dgm:pt modelId="{CC00B970-F4BF-40F4-ADCC-9078CF85DC64}" type="pres">
      <dgm:prSet presAssocID="{D2F792EA-3B2F-44B8-93A2-894D8C6525B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228CE65-3400-4A61-975E-7DAD0BD3A692}" srcId="{DA887FDD-527D-44DC-B2C9-F0A886B0C058}" destId="{6EFF50C6-EB6A-4CA5-AF1F-08C2B290519F}" srcOrd="3" destOrd="0" parTransId="{F82B8BF5-428D-4A2C-971A-43459C480D78}" sibTransId="{87E34A42-B131-45F7-9D0C-61307663FCCD}"/>
    <dgm:cxn modelId="{ED729DBF-4B85-4667-94CF-100DF79264B8}" srcId="{DA887FDD-527D-44DC-B2C9-F0A886B0C058}" destId="{171BB8B5-44C5-4BB9-9DD0-357772595213}" srcOrd="0" destOrd="0" parTransId="{279BEB46-84AA-4B48-9587-F5AE5333DB5A}" sibTransId="{BF7ACDB8-0E3D-47AB-A000-079273F68723}"/>
    <dgm:cxn modelId="{D05CFE28-FFE3-406B-804E-FC75CE515341}" srcId="{DA887FDD-527D-44DC-B2C9-F0A886B0C058}" destId="{D2F792EA-3B2F-44B8-93A2-894D8C6525B3}" srcOrd="4" destOrd="0" parTransId="{2D2D4600-3929-4DCF-8B7B-96576C84D2A3}" sibTransId="{2F01543C-2A1E-4AFB-924B-60800F816988}"/>
    <dgm:cxn modelId="{55C72E28-6A58-4931-AC3A-835EE703F045}" type="presOf" srcId="{8BE8B36B-BFD9-4B10-A565-7BC0A36CA861}" destId="{820A3E4D-CC80-4634-A88E-B184601FECB1}" srcOrd="1" destOrd="0" presId="urn:microsoft.com/office/officeart/2005/8/layout/list1"/>
    <dgm:cxn modelId="{7B9CD0E9-7141-470A-A9DA-032A85C4D767}" type="presOf" srcId="{6EFF50C6-EB6A-4CA5-AF1F-08C2B290519F}" destId="{27373C9A-EB66-42BB-8DD2-24E1A19B982A}" srcOrd="0" destOrd="0" presId="urn:microsoft.com/office/officeart/2005/8/layout/list1"/>
    <dgm:cxn modelId="{D0265987-5630-4141-9830-A096C61EB2DC}" type="presOf" srcId="{E6EC3FBA-C647-471E-8654-573561CFE962}" destId="{E7092965-EA75-4D9D-8CFE-0239E2116EB8}" srcOrd="0" destOrd="0" presId="urn:microsoft.com/office/officeart/2005/8/layout/list1"/>
    <dgm:cxn modelId="{8D8E0DED-C543-4721-93C9-CFD09FC3C5B0}" srcId="{DA887FDD-527D-44DC-B2C9-F0A886B0C058}" destId="{E6EC3FBA-C647-471E-8654-573561CFE962}" srcOrd="1" destOrd="0" parTransId="{10CE0CFB-B7D8-43EC-82FF-D1AC0DD0F2CA}" sibTransId="{00CE5FC7-CE05-4777-B61E-97CF03775C91}"/>
    <dgm:cxn modelId="{DA70A031-31A7-4856-B0AB-C78C862CCC8C}" type="presOf" srcId="{D2F792EA-3B2F-44B8-93A2-894D8C6525B3}" destId="{AE4595C5-FA26-40F2-89AF-33EC654EB21F}" srcOrd="1" destOrd="0" presId="urn:microsoft.com/office/officeart/2005/8/layout/list1"/>
    <dgm:cxn modelId="{D73C70F3-5D0D-4A68-A97E-C9A5BA2162FB}" type="presOf" srcId="{DA887FDD-527D-44DC-B2C9-F0A886B0C058}" destId="{BB35BF47-17E5-4ED0-ADCA-A51A2E04F1E2}" srcOrd="0" destOrd="0" presId="urn:microsoft.com/office/officeart/2005/8/layout/list1"/>
    <dgm:cxn modelId="{EC7D2857-1C26-4F6C-8187-74D5A6114B69}" type="presOf" srcId="{D2F792EA-3B2F-44B8-93A2-894D8C6525B3}" destId="{F58AC710-374D-441B-A0CF-DD97D6708A3D}" srcOrd="0" destOrd="0" presId="urn:microsoft.com/office/officeart/2005/8/layout/list1"/>
    <dgm:cxn modelId="{CD5FE8B6-909D-4BEB-B019-ECDC6FD999BB}" type="presOf" srcId="{8BE8B36B-BFD9-4B10-A565-7BC0A36CA861}" destId="{F89ED8E7-BC74-4C09-85AC-6B009691E1F5}" srcOrd="0" destOrd="0" presId="urn:microsoft.com/office/officeart/2005/8/layout/list1"/>
    <dgm:cxn modelId="{6AD6AF45-0DAB-4EDE-8B43-159327E53CF9}" srcId="{DA887FDD-527D-44DC-B2C9-F0A886B0C058}" destId="{8BE8B36B-BFD9-4B10-A565-7BC0A36CA861}" srcOrd="2" destOrd="0" parTransId="{91CADC21-9536-4C61-A8AA-1A7654CB44D3}" sibTransId="{FA405259-7DC9-4A9D-98EF-B289CE1DB89B}"/>
    <dgm:cxn modelId="{6B8347CB-3AD6-4985-BBC6-9C7359A2BA4E}" type="presOf" srcId="{6EFF50C6-EB6A-4CA5-AF1F-08C2B290519F}" destId="{52D135AB-0F95-42D8-BE15-DB16FD7B79C6}" srcOrd="1" destOrd="0" presId="urn:microsoft.com/office/officeart/2005/8/layout/list1"/>
    <dgm:cxn modelId="{83E5793F-C5FB-486E-AF06-45106878EC2C}" type="presOf" srcId="{171BB8B5-44C5-4BB9-9DD0-357772595213}" destId="{9032DC35-6F89-4CF7-ABA2-88B9D1C122C8}" srcOrd="0" destOrd="0" presId="urn:microsoft.com/office/officeart/2005/8/layout/list1"/>
    <dgm:cxn modelId="{42BCAC3D-BE6E-4103-A6D6-4F99B9CA5564}" type="presOf" srcId="{E6EC3FBA-C647-471E-8654-573561CFE962}" destId="{C60917B4-C155-4E00-B989-997411D19EAA}" srcOrd="1" destOrd="0" presId="urn:microsoft.com/office/officeart/2005/8/layout/list1"/>
    <dgm:cxn modelId="{D66B6AF2-6AEB-4D97-8321-712C51BE92A3}" type="presOf" srcId="{171BB8B5-44C5-4BB9-9DD0-357772595213}" destId="{A12E027C-B019-429F-8C5C-2B2A23D8F72C}" srcOrd="1" destOrd="0" presId="urn:microsoft.com/office/officeart/2005/8/layout/list1"/>
    <dgm:cxn modelId="{16BF8873-5EF9-4364-A29E-28860BFB0ACC}" type="presParOf" srcId="{BB35BF47-17E5-4ED0-ADCA-A51A2E04F1E2}" destId="{A5B92275-7ECC-4E6B-BC3F-497CC3233DA5}" srcOrd="0" destOrd="0" presId="urn:microsoft.com/office/officeart/2005/8/layout/list1"/>
    <dgm:cxn modelId="{9570FFC1-1844-4E23-B140-BB6CC1E79018}" type="presParOf" srcId="{A5B92275-7ECC-4E6B-BC3F-497CC3233DA5}" destId="{9032DC35-6F89-4CF7-ABA2-88B9D1C122C8}" srcOrd="0" destOrd="0" presId="urn:microsoft.com/office/officeart/2005/8/layout/list1"/>
    <dgm:cxn modelId="{1092DC85-EB33-4A70-8F83-140440B01ADE}" type="presParOf" srcId="{A5B92275-7ECC-4E6B-BC3F-497CC3233DA5}" destId="{A12E027C-B019-429F-8C5C-2B2A23D8F72C}" srcOrd="1" destOrd="0" presId="urn:microsoft.com/office/officeart/2005/8/layout/list1"/>
    <dgm:cxn modelId="{02B0B49D-3990-4DFB-BA05-2BA7ADCCB298}" type="presParOf" srcId="{BB35BF47-17E5-4ED0-ADCA-A51A2E04F1E2}" destId="{8DE89C81-BA46-4558-8138-68F1F5F037E6}" srcOrd="1" destOrd="0" presId="urn:microsoft.com/office/officeart/2005/8/layout/list1"/>
    <dgm:cxn modelId="{EF464EF0-16DF-4EE0-9AFA-6E0B8B6C3923}" type="presParOf" srcId="{BB35BF47-17E5-4ED0-ADCA-A51A2E04F1E2}" destId="{9EB013FE-1248-4B36-9045-A80A27B4A840}" srcOrd="2" destOrd="0" presId="urn:microsoft.com/office/officeart/2005/8/layout/list1"/>
    <dgm:cxn modelId="{9BC71039-BB27-4512-8597-FD19F8CC0242}" type="presParOf" srcId="{BB35BF47-17E5-4ED0-ADCA-A51A2E04F1E2}" destId="{98C2687B-C72B-4AD4-9251-C3A51DCBF9E5}" srcOrd="3" destOrd="0" presId="urn:microsoft.com/office/officeart/2005/8/layout/list1"/>
    <dgm:cxn modelId="{5AFB8A4F-A4E4-416F-9A4E-48913710B5FF}" type="presParOf" srcId="{BB35BF47-17E5-4ED0-ADCA-A51A2E04F1E2}" destId="{51BDB497-6FC3-4812-AAF0-F1818AFF8A43}" srcOrd="4" destOrd="0" presId="urn:microsoft.com/office/officeart/2005/8/layout/list1"/>
    <dgm:cxn modelId="{F8AD0F52-EF26-4B13-AA87-8D60160628EF}" type="presParOf" srcId="{51BDB497-6FC3-4812-AAF0-F1818AFF8A43}" destId="{E7092965-EA75-4D9D-8CFE-0239E2116EB8}" srcOrd="0" destOrd="0" presId="urn:microsoft.com/office/officeart/2005/8/layout/list1"/>
    <dgm:cxn modelId="{5393E86D-734C-4529-A681-BA1C9B572E15}" type="presParOf" srcId="{51BDB497-6FC3-4812-AAF0-F1818AFF8A43}" destId="{C60917B4-C155-4E00-B989-997411D19EAA}" srcOrd="1" destOrd="0" presId="urn:microsoft.com/office/officeart/2005/8/layout/list1"/>
    <dgm:cxn modelId="{C7210348-5FB9-45D8-8BBF-163095265EF7}" type="presParOf" srcId="{BB35BF47-17E5-4ED0-ADCA-A51A2E04F1E2}" destId="{B66283C3-589D-4F72-954A-6D8D8EEC00C8}" srcOrd="5" destOrd="0" presId="urn:microsoft.com/office/officeart/2005/8/layout/list1"/>
    <dgm:cxn modelId="{3BCD7852-85B0-4BE6-BC4E-B941B0CEEE87}" type="presParOf" srcId="{BB35BF47-17E5-4ED0-ADCA-A51A2E04F1E2}" destId="{118D0912-2F51-4407-A9FA-741529C4D9AA}" srcOrd="6" destOrd="0" presId="urn:microsoft.com/office/officeart/2005/8/layout/list1"/>
    <dgm:cxn modelId="{7E3246E3-7B0B-4C03-9568-C5AFA6B8B5C4}" type="presParOf" srcId="{BB35BF47-17E5-4ED0-ADCA-A51A2E04F1E2}" destId="{8E2E2268-FB1C-478A-9632-B56AC06844C3}" srcOrd="7" destOrd="0" presId="urn:microsoft.com/office/officeart/2005/8/layout/list1"/>
    <dgm:cxn modelId="{F219F41D-3902-4C03-B21F-0DE2193B20BD}" type="presParOf" srcId="{BB35BF47-17E5-4ED0-ADCA-A51A2E04F1E2}" destId="{41DA9B51-B284-4211-90B1-C3F12582E7E3}" srcOrd="8" destOrd="0" presId="urn:microsoft.com/office/officeart/2005/8/layout/list1"/>
    <dgm:cxn modelId="{7B28EEAB-5B72-4494-9305-63F1B73A36CB}" type="presParOf" srcId="{41DA9B51-B284-4211-90B1-C3F12582E7E3}" destId="{F89ED8E7-BC74-4C09-85AC-6B009691E1F5}" srcOrd="0" destOrd="0" presId="urn:microsoft.com/office/officeart/2005/8/layout/list1"/>
    <dgm:cxn modelId="{382427F6-45A1-4706-9633-437A510A0BC7}" type="presParOf" srcId="{41DA9B51-B284-4211-90B1-C3F12582E7E3}" destId="{820A3E4D-CC80-4634-A88E-B184601FECB1}" srcOrd="1" destOrd="0" presId="urn:microsoft.com/office/officeart/2005/8/layout/list1"/>
    <dgm:cxn modelId="{37F6A550-02A8-4059-8044-3649F56DB8AD}" type="presParOf" srcId="{BB35BF47-17E5-4ED0-ADCA-A51A2E04F1E2}" destId="{7303E833-B354-432E-8013-2AB349B79EE2}" srcOrd="9" destOrd="0" presId="urn:microsoft.com/office/officeart/2005/8/layout/list1"/>
    <dgm:cxn modelId="{EF769D61-387A-49D6-80EC-C6EBFAEC4060}" type="presParOf" srcId="{BB35BF47-17E5-4ED0-ADCA-A51A2E04F1E2}" destId="{BAB8E1D5-7216-412B-A579-FC8375CD1B0F}" srcOrd="10" destOrd="0" presId="urn:microsoft.com/office/officeart/2005/8/layout/list1"/>
    <dgm:cxn modelId="{A78966E9-5058-4E98-B06B-C2C191CC48EA}" type="presParOf" srcId="{BB35BF47-17E5-4ED0-ADCA-A51A2E04F1E2}" destId="{A3250431-CE10-4C4B-92F9-ADB754806648}" srcOrd="11" destOrd="0" presId="urn:microsoft.com/office/officeart/2005/8/layout/list1"/>
    <dgm:cxn modelId="{04331F92-5008-47FC-8F8E-C2CA739A3BDB}" type="presParOf" srcId="{BB35BF47-17E5-4ED0-ADCA-A51A2E04F1E2}" destId="{EA9FE892-0E58-4DB7-977E-205830A394F8}" srcOrd="12" destOrd="0" presId="urn:microsoft.com/office/officeart/2005/8/layout/list1"/>
    <dgm:cxn modelId="{9EDF5C15-4048-44F0-99AA-D62232F29C3A}" type="presParOf" srcId="{EA9FE892-0E58-4DB7-977E-205830A394F8}" destId="{27373C9A-EB66-42BB-8DD2-24E1A19B982A}" srcOrd="0" destOrd="0" presId="urn:microsoft.com/office/officeart/2005/8/layout/list1"/>
    <dgm:cxn modelId="{ECBC563B-24E8-4C0B-8D62-F53234EEA171}" type="presParOf" srcId="{EA9FE892-0E58-4DB7-977E-205830A394F8}" destId="{52D135AB-0F95-42D8-BE15-DB16FD7B79C6}" srcOrd="1" destOrd="0" presId="urn:microsoft.com/office/officeart/2005/8/layout/list1"/>
    <dgm:cxn modelId="{E3FFA288-16BF-40CE-BDB8-E5D55CC3C604}" type="presParOf" srcId="{BB35BF47-17E5-4ED0-ADCA-A51A2E04F1E2}" destId="{1AE81B97-2CE0-428C-8192-819798850EA5}" srcOrd="13" destOrd="0" presId="urn:microsoft.com/office/officeart/2005/8/layout/list1"/>
    <dgm:cxn modelId="{283C00B4-5F61-440B-BB9F-D05B723B44DF}" type="presParOf" srcId="{BB35BF47-17E5-4ED0-ADCA-A51A2E04F1E2}" destId="{B5F8DFB8-E6B5-465F-AA8F-3C59A7087066}" srcOrd="14" destOrd="0" presId="urn:microsoft.com/office/officeart/2005/8/layout/list1"/>
    <dgm:cxn modelId="{6F37EE65-27A7-4FAB-9817-356411A904EE}" type="presParOf" srcId="{BB35BF47-17E5-4ED0-ADCA-A51A2E04F1E2}" destId="{7D47A12C-BD97-483B-A104-656063A83959}" srcOrd="15" destOrd="0" presId="urn:microsoft.com/office/officeart/2005/8/layout/list1"/>
    <dgm:cxn modelId="{46BCFD57-5EE5-4961-97D7-73171BD772D8}" type="presParOf" srcId="{BB35BF47-17E5-4ED0-ADCA-A51A2E04F1E2}" destId="{B1B0F944-95E3-464B-9E53-948C5E82609A}" srcOrd="16" destOrd="0" presId="urn:microsoft.com/office/officeart/2005/8/layout/list1"/>
    <dgm:cxn modelId="{36914E84-F581-46CF-BFAB-B27138202597}" type="presParOf" srcId="{B1B0F944-95E3-464B-9E53-948C5E82609A}" destId="{F58AC710-374D-441B-A0CF-DD97D6708A3D}" srcOrd="0" destOrd="0" presId="urn:microsoft.com/office/officeart/2005/8/layout/list1"/>
    <dgm:cxn modelId="{E1147E92-7E90-4153-A56A-C06CA1905EAE}" type="presParOf" srcId="{B1B0F944-95E3-464B-9E53-948C5E82609A}" destId="{AE4595C5-FA26-40F2-89AF-33EC654EB21F}" srcOrd="1" destOrd="0" presId="urn:microsoft.com/office/officeart/2005/8/layout/list1"/>
    <dgm:cxn modelId="{F6975CCF-7E02-4C99-9C9C-930D0A48C2AC}" type="presParOf" srcId="{BB35BF47-17E5-4ED0-ADCA-A51A2E04F1E2}" destId="{3BDF3A14-D2F9-4CD8-BF2C-F3911BD126A4}" srcOrd="17" destOrd="0" presId="urn:microsoft.com/office/officeart/2005/8/layout/list1"/>
    <dgm:cxn modelId="{D1E0EFA7-9A6B-4F94-9BBB-64F29A1B9418}" type="presParOf" srcId="{BB35BF47-17E5-4ED0-ADCA-A51A2E04F1E2}" destId="{CC00B970-F4BF-40F4-ADCC-9078CF85DC6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43598-050C-48E0-92CB-5E842463E6E9}">
      <dsp:nvSpPr>
        <dsp:cNvPr id="0" name=""/>
        <dsp:cNvSpPr/>
      </dsp:nvSpPr>
      <dsp:spPr>
        <a:xfrm>
          <a:off x="0" y="1093916"/>
          <a:ext cx="8044249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630AF-0792-4337-B111-C9D4B5B5FA17}">
      <dsp:nvSpPr>
        <dsp:cNvPr id="0" name=""/>
        <dsp:cNvSpPr/>
      </dsp:nvSpPr>
      <dsp:spPr>
        <a:xfrm>
          <a:off x="382965" y="473996"/>
          <a:ext cx="7659311" cy="12398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837" tIns="0" rIns="212837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200" b="1" kern="1200" dirty="0">
              <a:solidFill>
                <a:schemeClr val="tx1"/>
              </a:solidFill>
              <a:sym typeface="Webdings" panose="05030102010509060703" pitchFamily="18" charset="2"/>
            </a:rPr>
            <a:t></a:t>
          </a:r>
          <a:r>
            <a:rPr lang="tr-TR" sz="4200" b="1" kern="1200" dirty="0">
              <a:solidFill>
                <a:schemeClr val="tx1"/>
              </a:solidFill>
            </a:rPr>
            <a:t>Veri Bilimi Nedir?</a:t>
          </a:r>
          <a:endParaRPr lang="en-US" sz="4200" b="1" kern="1200" dirty="0">
            <a:solidFill>
              <a:schemeClr val="tx1"/>
            </a:solidFill>
          </a:endParaRPr>
        </a:p>
      </dsp:txBody>
      <dsp:txXfrm>
        <a:off x="443489" y="534520"/>
        <a:ext cx="7538263" cy="1118792"/>
      </dsp:txXfrm>
    </dsp:sp>
    <dsp:sp modelId="{483A4E9F-A370-4751-90D0-BCCB037F750C}">
      <dsp:nvSpPr>
        <dsp:cNvPr id="0" name=""/>
        <dsp:cNvSpPr/>
      </dsp:nvSpPr>
      <dsp:spPr>
        <a:xfrm>
          <a:off x="0" y="2999036"/>
          <a:ext cx="8044249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77CD1-A1F4-4EBE-AB06-09BC4D721C2A}">
      <dsp:nvSpPr>
        <dsp:cNvPr id="0" name=""/>
        <dsp:cNvSpPr/>
      </dsp:nvSpPr>
      <dsp:spPr>
        <a:xfrm>
          <a:off x="382965" y="2379116"/>
          <a:ext cx="7659311" cy="1239840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837" tIns="0" rIns="212837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200" b="1" kern="1200" dirty="0">
              <a:solidFill>
                <a:schemeClr val="tx1"/>
              </a:solidFill>
              <a:sym typeface="Webdings" panose="05030102010509060703" pitchFamily="18" charset="2"/>
            </a:rPr>
            <a:t></a:t>
          </a:r>
          <a:r>
            <a:rPr lang="tr-TR" sz="4200" b="1" kern="1200" dirty="0">
              <a:solidFill>
                <a:schemeClr val="tx1"/>
              </a:solidFill>
            </a:rPr>
            <a:t>Veri Bilimi Projesindeki Roller</a:t>
          </a:r>
          <a:endParaRPr lang="en-US" sz="4200" b="1" kern="1200" dirty="0">
            <a:solidFill>
              <a:schemeClr val="tx1"/>
            </a:solidFill>
          </a:endParaRPr>
        </a:p>
      </dsp:txBody>
      <dsp:txXfrm>
        <a:off x="443489" y="2439640"/>
        <a:ext cx="7538263" cy="1118792"/>
      </dsp:txXfrm>
    </dsp:sp>
    <dsp:sp modelId="{127BA383-47F8-490F-9E41-9EA408D3247B}">
      <dsp:nvSpPr>
        <dsp:cNvPr id="0" name=""/>
        <dsp:cNvSpPr/>
      </dsp:nvSpPr>
      <dsp:spPr>
        <a:xfrm>
          <a:off x="0" y="4453517"/>
          <a:ext cx="8044249" cy="694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40772-258F-4572-B2DB-3E3426C696F3}">
      <dsp:nvSpPr>
        <dsp:cNvPr id="0" name=""/>
        <dsp:cNvSpPr/>
      </dsp:nvSpPr>
      <dsp:spPr>
        <a:xfrm>
          <a:off x="384937" y="4259526"/>
          <a:ext cx="7659311" cy="813917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837" tIns="0" rIns="212837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200" b="1" kern="1200" dirty="0">
              <a:solidFill>
                <a:schemeClr val="tx1"/>
              </a:solidFill>
              <a:sym typeface="Webdings" panose="05030102010509060703" pitchFamily="18" charset="2"/>
            </a:rPr>
            <a:t></a:t>
          </a:r>
          <a:r>
            <a:rPr lang="tr-TR" sz="4200" b="1" kern="1200" dirty="0">
              <a:solidFill>
                <a:schemeClr val="bg1"/>
              </a:solidFill>
            </a:rPr>
            <a:t>Veri Bilimi Projesi Aşamaları</a:t>
          </a:r>
          <a:endParaRPr lang="en-US" sz="4200" b="1" kern="1200" dirty="0">
            <a:solidFill>
              <a:schemeClr val="bg1"/>
            </a:solidFill>
          </a:endParaRPr>
        </a:p>
      </dsp:txBody>
      <dsp:txXfrm>
        <a:off x="424669" y="4299258"/>
        <a:ext cx="7579847" cy="734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E262F-DBC9-412D-928D-F38F95A638E2}">
      <dsp:nvSpPr>
        <dsp:cNvPr id="0" name=""/>
        <dsp:cNvSpPr/>
      </dsp:nvSpPr>
      <dsp:spPr>
        <a:xfrm>
          <a:off x="-5594865" y="-856647"/>
          <a:ext cx="6662405" cy="6662405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8B01E-E479-4EE4-9273-E616261E64D6}">
      <dsp:nvSpPr>
        <dsp:cNvPr id="0" name=""/>
        <dsp:cNvSpPr/>
      </dsp:nvSpPr>
      <dsp:spPr>
        <a:xfrm>
          <a:off x="686936" y="494911"/>
          <a:ext cx="7205263" cy="9898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5671" tIns="132080" rIns="13208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>
              <a:solidFill>
                <a:schemeClr val="tx1"/>
              </a:solidFill>
            </a:rPr>
            <a:t>Velocity</a:t>
          </a:r>
        </a:p>
      </dsp:txBody>
      <dsp:txXfrm>
        <a:off x="686936" y="494911"/>
        <a:ext cx="7205263" cy="989822"/>
      </dsp:txXfrm>
    </dsp:sp>
    <dsp:sp modelId="{18998FBA-7446-4650-AF70-259C1973FB9A}">
      <dsp:nvSpPr>
        <dsp:cNvPr id="0" name=""/>
        <dsp:cNvSpPr/>
      </dsp:nvSpPr>
      <dsp:spPr>
        <a:xfrm>
          <a:off x="68297" y="371183"/>
          <a:ext cx="1237277" cy="12372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659FD-99CA-4E0A-B738-B7B2C51D7B6D}">
      <dsp:nvSpPr>
        <dsp:cNvPr id="0" name=""/>
        <dsp:cNvSpPr/>
      </dsp:nvSpPr>
      <dsp:spPr>
        <a:xfrm>
          <a:off x="1046736" y="1979644"/>
          <a:ext cx="6845463" cy="989822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5671" tIns="132080" rIns="13208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>
              <a:solidFill>
                <a:schemeClr val="tx1"/>
              </a:solidFill>
            </a:rPr>
            <a:t>Volume</a:t>
          </a:r>
        </a:p>
      </dsp:txBody>
      <dsp:txXfrm>
        <a:off x="1046736" y="1979644"/>
        <a:ext cx="6845463" cy="989822"/>
      </dsp:txXfrm>
    </dsp:sp>
    <dsp:sp modelId="{4233D96C-A265-41DA-A155-E7AB13AA59A6}">
      <dsp:nvSpPr>
        <dsp:cNvPr id="0" name=""/>
        <dsp:cNvSpPr/>
      </dsp:nvSpPr>
      <dsp:spPr>
        <a:xfrm>
          <a:off x="428098" y="1855916"/>
          <a:ext cx="1237277" cy="12372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DB604-4F06-47CE-87A2-CFCFB8E013AE}">
      <dsp:nvSpPr>
        <dsp:cNvPr id="0" name=""/>
        <dsp:cNvSpPr/>
      </dsp:nvSpPr>
      <dsp:spPr>
        <a:xfrm>
          <a:off x="686936" y="3464377"/>
          <a:ext cx="7205263" cy="98982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5671" tIns="132080" rIns="13208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>
              <a:solidFill>
                <a:schemeClr val="tx1"/>
              </a:solidFill>
            </a:rPr>
            <a:t>Variety</a:t>
          </a:r>
        </a:p>
      </dsp:txBody>
      <dsp:txXfrm>
        <a:off x="686936" y="3464377"/>
        <a:ext cx="7205263" cy="989822"/>
      </dsp:txXfrm>
    </dsp:sp>
    <dsp:sp modelId="{D4B944C9-11C6-4881-A1F9-662C00E255B2}">
      <dsp:nvSpPr>
        <dsp:cNvPr id="0" name=""/>
        <dsp:cNvSpPr/>
      </dsp:nvSpPr>
      <dsp:spPr>
        <a:xfrm>
          <a:off x="68297" y="3340649"/>
          <a:ext cx="1237277" cy="12372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320B0-10ED-4016-ACCD-08455791A307}">
      <dsp:nvSpPr>
        <dsp:cNvPr id="0" name=""/>
        <dsp:cNvSpPr/>
      </dsp:nvSpPr>
      <dsp:spPr>
        <a:xfrm>
          <a:off x="7143" y="1226551"/>
          <a:ext cx="4270374" cy="170814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Veri</a:t>
          </a:r>
          <a:endParaRPr lang="en-US" sz="6500" kern="1200" dirty="0"/>
        </a:p>
      </dsp:txBody>
      <dsp:txXfrm>
        <a:off x="861218" y="1226551"/>
        <a:ext cx="2562225" cy="1708149"/>
      </dsp:txXfrm>
    </dsp:sp>
    <dsp:sp modelId="{ADFE0CDD-9C4C-4A25-8F00-2B6C9BAB62B7}">
      <dsp:nvSpPr>
        <dsp:cNvPr id="0" name=""/>
        <dsp:cNvSpPr/>
      </dsp:nvSpPr>
      <dsp:spPr>
        <a:xfrm>
          <a:off x="3850481" y="1226551"/>
          <a:ext cx="4270374" cy="170814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Bilgi</a:t>
          </a:r>
          <a:endParaRPr lang="en-US" sz="6500" kern="1200" dirty="0"/>
        </a:p>
      </dsp:txBody>
      <dsp:txXfrm>
        <a:off x="4704556" y="1226551"/>
        <a:ext cx="2562225" cy="1708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AE19A-1344-4044-8280-F24506186EEF}">
      <dsp:nvSpPr>
        <dsp:cNvPr id="0" name=""/>
        <dsp:cNvSpPr/>
      </dsp:nvSpPr>
      <dsp:spPr>
        <a:xfrm>
          <a:off x="0" y="1596144"/>
          <a:ext cx="8926384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E5A58-D17B-4A14-A5B6-595CD32C903F}">
      <dsp:nvSpPr>
        <dsp:cNvPr id="0" name=""/>
        <dsp:cNvSpPr/>
      </dsp:nvSpPr>
      <dsp:spPr>
        <a:xfrm>
          <a:off x="405348" y="929977"/>
          <a:ext cx="8514418" cy="1062720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177" tIns="0" rIns="236177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Veri zenginiyiz ama maalesef bilgi fakiriyiz. </a:t>
          </a:r>
        </a:p>
      </dsp:txBody>
      <dsp:txXfrm>
        <a:off x="457226" y="981855"/>
        <a:ext cx="8410662" cy="9589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60F31-EC37-4C80-B5E2-CE9A959177A4}">
      <dsp:nvSpPr>
        <dsp:cNvPr id="0" name=""/>
        <dsp:cNvSpPr/>
      </dsp:nvSpPr>
      <dsp:spPr>
        <a:xfrm>
          <a:off x="-5833397" y="-892778"/>
          <a:ext cx="6944732" cy="6944732"/>
        </a:xfrm>
        <a:prstGeom prst="blockArc">
          <a:avLst>
            <a:gd name="adj1" fmla="val 18900000"/>
            <a:gd name="adj2" fmla="val 2700000"/>
            <a:gd name="adj3" fmla="val 311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2AFD4-6172-4DE0-9AAA-CAEFA05D7E89}">
      <dsp:nvSpPr>
        <dsp:cNvPr id="0" name=""/>
        <dsp:cNvSpPr/>
      </dsp:nvSpPr>
      <dsp:spPr>
        <a:xfrm>
          <a:off x="581699" y="396637"/>
          <a:ext cx="7473816" cy="7936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9990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>
              <a:solidFill>
                <a:schemeClr val="tx1"/>
              </a:solidFill>
            </a:rPr>
            <a:t>V</a:t>
          </a:r>
          <a:r>
            <a:rPr lang="en-US" sz="4100" kern="1200" dirty="0">
              <a:solidFill>
                <a:schemeClr val="tx1"/>
              </a:solidFill>
            </a:rPr>
            <a:t>eriyi elde etmek</a:t>
          </a:r>
          <a:r>
            <a:rPr lang="tr-TR" sz="4100" kern="1200" dirty="0">
              <a:solidFill>
                <a:schemeClr val="tx1"/>
              </a:solidFill>
            </a:rPr>
            <a:t> </a:t>
          </a:r>
          <a:r>
            <a:rPr lang="en-US" sz="4100" kern="1200" dirty="0">
              <a:solidFill>
                <a:schemeClr val="tx1"/>
              </a:solidFill>
            </a:rPr>
            <a:t>ve yönetmek</a:t>
          </a:r>
        </a:p>
      </dsp:txBody>
      <dsp:txXfrm>
        <a:off x="581699" y="396637"/>
        <a:ext cx="7473816" cy="793687"/>
      </dsp:txXfrm>
    </dsp:sp>
    <dsp:sp modelId="{8D8A922B-D769-471A-8408-6F773A0669DC}">
      <dsp:nvSpPr>
        <dsp:cNvPr id="0" name=""/>
        <dsp:cNvSpPr/>
      </dsp:nvSpPr>
      <dsp:spPr>
        <a:xfrm>
          <a:off x="85645" y="297426"/>
          <a:ext cx="992109" cy="9921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0E683-BA9B-49E0-A174-406A66862D82}">
      <dsp:nvSpPr>
        <dsp:cNvPr id="0" name=""/>
        <dsp:cNvSpPr/>
      </dsp:nvSpPr>
      <dsp:spPr>
        <a:xfrm>
          <a:off x="1036739" y="1587375"/>
          <a:ext cx="7018777" cy="793687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9990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>
              <a:solidFill>
                <a:schemeClr val="tx1"/>
              </a:solidFill>
            </a:rPr>
            <a:t>M</a:t>
          </a:r>
          <a:r>
            <a:rPr lang="en-US" sz="4100" kern="1200" dirty="0">
              <a:solidFill>
                <a:schemeClr val="tx1"/>
              </a:solidFill>
            </a:rPr>
            <a:t>odel seçmek</a:t>
          </a:r>
        </a:p>
      </dsp:txBody>
      <dsp:txXfrm>
        <a:off x="1036739" y="1587375"/>
        <a:ext cx="7018777" cy="793687"/>
      </dsp:txXfrm>
    </dsp:sp>
    <dsp:sp modelId="{57E9A902-55B4-4CF8-8564-8E40C8AB328F}">
      <dsp:nvSpPr>
        <dsp:cNvPr id="0" name=""/>
        <dsp:cNvSpPr/>
      </dsp:nvSpPr>
      <dsp:spPr>
        <a:xfrm>
          <a:off x="540684" y="1488164"/>
          <a:ext cx="992109" cy="9921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4DFF8-C890-4D26-99B6-6E09768EAE6A}">
      <dsp:nvSpPr>
        <dsp:cNvPr id="0" name=""/>
        <dsp:cNvSpPr/>
      </dsp:nvSpPr>
      <dsp:spPr>
        <a:xfrm>
          <a:off x="1036739" y="2778113"/>
          <a:ext cx="7018777" cy="793687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9990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>
              <a:solidFill>
                <a:schemeClr val="tx1"/>
              </a:solidFill>
            </a:rPr>
            <a:t>K</a:t>
          </a:r>
          <a:r>
            <a:rPr lang="en-US" sz="4100" kern="1200" dirty="0">
              <a:solidFill>
                <a:schemeClr val="tx1"/>
              </a:solidFill>
            </a:rPr>
            <a:t>od yazmak</a:t>
          </a:r>
        </a:p>
      </dsp:txBody>
      <dsp:txXfrm>
        <a:off x="1036739" y="2778113"/>
        <a:ext cx="7018777" cy="793687"/>
      </dsp:txXfrm>
    </dsp:sp>
    <dsp:sp modelId="{60519BD9-0587-4B0C-90ED-4305B0B022BB}">
      <dsp:nvSpPr>
        <dsp:cNvPr id="0" name=""/>
        <dsp:cNvSpPr/>
      </dsp:nvSpPr>
      <dsp:spPr>
        <a:xfrm>
          <a:off x="540684" y="2678902"/>
          <a:ext cx="992109" cy="9921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100B0-B110-4163-B94F-604FDD6E156A}">
      <dsp:nvSpPr>
        <dsp:cNvPr id="0" name=""/>
        <dsp:cNvSpPr/>
      </dsp:nvSpPr>
      <dsp:spPr>
        <a:xfrm>
          <a:off x="581699" y="3968850"/>
          <a:ext cx="7473816" cy="79368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9990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100" kern="1200" dirty="0">
              <a:solidFill>
                <a:schemeClr val="tx1"/>
              </a:solidFill>
            </a:rPr>
            <a:t>S</a:t>
          </a:r>
          <a:r>
            <a:rPr lang="en-US" sz="4100" kern="1200" dirty="0">
              <a:solidFill>
                <a:schemeClr val="tx1"/>
              </a:solidFill>
            </a:rPr>
            <a:t>onuçları değerlendirmek </a:t>
          </a:r>
        </a:p>
      </dsp:txBody>
      <dsp:txXfrm>
        <a:off x="581699" y="3968850"/>
        <a:ext cx="7473816" cy="793687"/>
      </dsp:txXfrm>
    </dsp:sp>
    <dsp:sp modelId="{10987B3B-3CF2-429D-8030-9797F973D09A}">
      <dsp:nvSpPr>
        <dsp:cNvPr id="0" name=""/>
        <dsp:cNvSpPr/>
      </dsp:nvSpPr>
      <dsp:spPr>
        <a:xfrm>
          <a:off x="85645" y="3869639"/>
          <a:ext cx="992109" cy="9921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013FE-1248-4B36-9045-A80A27B4A840}">
      <dsp:nvSpPr>
        <dsp:cNvPr id="0" name=""/>
        <dsp:cNvSpPr/>
      </dsp:nvSpPr>
      <dsp:spPr>
        <a:xfrm>
          <a:off x="0" y="331906"/>
          <a:ext cx="8128000" cy="47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E027C-B019-429F-8C5C-2B2A23D8F72C}">
      <dsp:nvSpPr>
        <dsp:cNvPr id="0" name=""/>
        <dsp:cNvSpPr/>
      </dsp:nvSpPr>
      <dsp:spPr>
        <a:xfrm>
          <a:off x="406400" y="51466"/>
          <a:ext cx="56896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1" kern="1200" dirty="0"/>
            <a:t>Amazon öneri sistemi</a:t>
          </a:r>
          <a:endParaRPr lang="en-US" sz="1900" b="1" kern="1200" dirty="0"/>
        </a:p>
      </dsp:txBody>
      <dsp:txXfrm>
        <a:off x="433780" y="78846"/>
        <a:ext cx="5634840" cy="506120"/>
      </dsp:txXfrm>
    </dsp:sp>
    <dsp:sp modelId="{118D0912-2F51-4407-A9FA-741529C4D9AA}">
      <dsp:nvSpPr>
        <dsp:cNvPr id="0" name=""/>
        <dsp:cNvSpPr/>
      </dsp:nvSpPr>
      <dsp:spPr>
        <a:xfrm>
          <a:off x="0" y="1193746"/>
          <a:ext cx="8128000" cy="47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917B4-C155-4E00-B989-997411D19EAA}">
      <dsp:nvSpPr>
        <dsp:cNvPr id="0" name=""/>
        <dsp:cNvSpPr/>
      </dsp:nvSpPr>
      <dsp:spPr>
        <a:xfrm>
          <a:off x="406400" y="913306"/>
          <a:ext cx="56896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1" kern="1200" dirty="0"/>
            <a:t>Google reklam verme</a:t>
          </a:r>
          <a:endParaRPr lang="en-US" sz="1900" b="1" kern="1200" dirty="0"/>
        </a:p>
      </dsp:txBody>
      <dsp:txXfrm>
        <a:off x="433780" y="940686"/>
        <a:ext cx="5634840" cy="506120"/>
      </dsp:txXfrm>
    </dsp:sp>
    <dsp:sp modelId="{BAB8E1D5-7216-412B-A579-FC8375CD1B0F}">
      <dsp:nvSpPr>
        <dsp:cNvPr id="0" name=""/>
        <dsp:cNvSpPr/>
      </dsp:nvSpPr>
      <dsp:spPr>
        <a:xfrm>
          <a:off x="0" y="2055586"/>
          <a:ext cx="8128000" cy="47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A3E4D-CC80-4634-A88E-B184601FECB1}">
      <dsp:nvSpPr>
        <dsp:cNvPr id="0" name=""/>
        <dsp:cNvSpPr/>
      </dsp:nvSpPr>
      <dsp:spPr>
        <a:xfrm>
          <a:off x="406400" y="1775146"/>
          <a:ext cx="56896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1" kern="1200" dirty="0"/>
            <a:t>LinkedIn bağlantı kurma</a:t>
          </a:r>
          <a:endParaRPr lang="en-US" sz="1900" b="1" kern="1200" dirty="0"/>
        </a:p>
      </dsp:txBody>
      <dsp:txXfrm>
        <a:off x="433780" y="1802526"/>
        <a:ext cx="5634840" cy="506120"/>
      </dsp:txXfrm>
    </dsp:sp>
    <dsp:sp modelId="{B5F8DFB8-E6B5-465F-AA8F-3C59A7087066}">
      <dsp:nvSpPr>
        <dsp:cNvPr id="0" name=""/>
        <dsp:cNvSpPr/>
      </dsp:nvSpPr>
      <dsp:spPr>
        <a:xfrm>
          <a:off x="0" y="2917426"/>
          <a:ext cx="8128000" cy="47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135AB-0F95-42D8-BE15-DB16FD7B79C6}">
      <dsp:nvSpPr>
        <dsp:cNvPr id="0" name=""/>
        <dsp:cNvSpPr/>
      </dsp:nvSpPr>
      <dsp:spPr>
        <a:xfrm>
          <a:off x="406400" y="2636986"/>
          <a:ext cx="56896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1" kern="1200" dirty="0"/>
            <a:t>Twitter trend konuları</a:t>
          </a:r>
          <a:endParaRPr lang="en-US" sz="1900" b="1" kern="1200" dirty="0"/>
        </a:p>
      </dsp:txBody>
      <dsp:txXfrm>
        <a:off x="433780" y="2664366"/>
        <a:ext cx="5634840" cy="506120"/>
      </dsp:txXfrm>
    </dsp:sp>
    <dsp:sp modelId="{CC00B970-F4BF-40F4-ADCC-9078CF85DC64}">
      <dsp:nvSpPr>
        <dsp:cNvPr id="0" name=""/>
        <dsp:cNvSpPr/>
      </dsp:nvSpPr>
      <dsp:spPr>
        <a:xfrm>
          <a:off x="0" y="3779266"/>
          <a:ext cx="8128000" cy="47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595C5-FA26-40F2-89AF-33EC654EB21F}">
      <dsp:nvSpPr>
        <dsp:cNvPr id="0" name=""/>
        <dsp:cNvSpPr/>
      </dsp:nvSpPr>
      <dsp:spPr>
        <a:xfrm>
          <a:off x="406400" y="3498826"/>
          <a:ext cx="56896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1" kern="1200" dirty="0"/>
            <a:t>Netflix dizi- film öneri sistemi</a:t>
          </a:r>
          <a:endParaRPr lang="en-US" sz="1900" b="1" kern="1200" dirty="0"/>
        </a:p>
      </dsp:txBody>
      <dsp:txXfrm>
        <a:off x="433780" y="3526206"/>
        <a:ext cx="563484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A51-4C40-474E-9F6E-41882A846C3D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32E7-4C06-4EE4-996A-EB13ABCA51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403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A51-4C40-474E-9F6E-41882A846C3D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32E7-4C06-4EE4-996A-EB13ABCA51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695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A51-4C40-474E-9F6E-41882A846C3D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32E7-4C06-4EE4-996A-EB13ABCA51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828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A51-4C40-474E-9F6E-41882A846C3D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32E7-4C06-4EE4-996A-EB13ABCA51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99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A51-4C40-474E-9F6E-41882A846C3D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32E7-4C06-4EE4-996A-EB13ABCA51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36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A51-4C40-474E-9F6E-41882A846C3D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32E7-4C06-4EE4-996A-EB13ABCA51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87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A51-4C40-474E-9F6E-41882A846C3D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32E7-4C06-4EE4-996A-EB13ABCA51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490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A51-4C40-474E-9F6E-41882A846C3D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32E7-4C06-4EE4-996A-EB13ABCA51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150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A51-4C40-474E-9F6E-41882A846C3D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32E7-4C06-4EE4-996A-EB13ABCA51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3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A51-4C40-474E-9F6E-41882A846C3D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32E7-4C06-4EE4-996A-EB13ABCA51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677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A51-4C40-474E-9F6E-41882A846C3D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32E7-4C06-4EE4-996A-EB13ABCA51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32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54A51-4C40-474E-9F6E-41882A846C3D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E32E7-4C06-4EE4-996A-EB13ABCA51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459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39"/>
          <a:stretch/>
        </p:blipFill>
        <p:spPr>
          <a:xfrm>
            <a:off x="7604382" y="0"/>
            <a:ext cx="4472066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68411" y="3429000"/>
            <a:ext cx="6819814" cy="14086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ÖĞRENELİM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8313" y="1724368"/>
            <a:ext cx="6929912" cy="14086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 PROGRAMINI</a:t>
            </a:r>
          </a:p>
        </p:txBody>
      </p:sp>
    </p:spTree>
    <p:extLst>
      <p:ext uri="{BB962C8B-B14F-4D97-AF65-F5344CB8AC3E}">
        <p14:creationId xmlns:p14="http://schemas.microsoft.com/office/powerpoint/2010/main" val="13126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568" y="135924"/>
            <a:ext cx="11924270" cy="126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800" dirty="0"/>
              <a:t>VERİ BİLİMİ NEDİR?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98624942"/>
              </p:ext>
            </p:extLst>
          </p:nvPr>
        </p:nvGraphicFramePr>
        <p:xfrm>
          <a:off x="1977080" y="1507524"/>
          <a:ext cx="7960498" cy="4949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75179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568" y="135924"/>
            <a:ext cx="11924270" cy="126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800" dirty="0"/>
              <a:t>VERİ BİLİMİ NEDİR?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2" t="19625" r="26926" b="15299"/>
          <a:stretch/>
        </p:blipFill>
        <p:spPr>
          <a:xfrm>
            <a:off x="3101546" y="1804086"/>
            <a:ext cx="5968314" cy="446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6121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568" y="135924"/>
            <a:ext cx="11924270" cy="126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800" dirty="0"/>
              <a:t>VERİ BİLİMİ NEDİR?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02626921"/>
              </p:ext>
            </p:extLst>
          </p:nvPr>
        </p:nvGraphicFramePr>
        <p:xfrm>
          <a:off x="2021703" y="1668162"/>
          <a:ext cx="8128000" cy="4161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88489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568" y="135924"/>
            <a:ext cx="11924270" cy="126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800" dirty="0"/>
              <a:t>VERİ BİLİMİ NEDİR?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98242479"/>
              </p:ext>
            </p:extLst>
          </p:nvPr>
        </p:nvGraphicFramePr>
        <p:xfrm>
          <a:off x="1622511" y="2113006"/>
          <a:ext cx="8926384" cy="356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106136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568" y="135924"/>
            <a:ext cx="11924270" cy="126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800" dirty="0"/>
              <a:t>VERİ BİLİMİ NEDİR?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4948051"/>
              </p:ext>
            </p:extLst>
          </p:nvPr>
        </p:nvGraphicFramePr>
        <p:xfrm>
          <a:off x="2021703" y="1519881"/>
          <a:ext cx="8128000" cy="5159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18812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568" y="135924"/>
            <a:ext cx="11924270" cy="126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800" dirty="0"/>
              <a:t>VERİ BİLİMİ NEDİR?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18350146"/>
              </p:ext>
            </p:extLst>
          </p:nvPr>
        </p:nvGraphicFramePr>
        <p:xfrm>
          <a:off x="2032000" y="1828800"/>
          <a:ext cx="8128000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86523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657" y="3074374"/>
            <a:ext cx="11924270" cy="126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200" dirty="0"/>
              <a:t>Veri Bilimi Projelerindeki Roller</a:t>
            </a:r>
          </a:p>
        </p:txBody>
      </p:sp>
      <p:sp>
        <p:nvSpPr>
          <p:cNvPr id="5" name="Freeform 4"/>
          <p:cNvSpPr/>
          <p:nvPr/>
        </p:nvSpPr>
        <p:spPr>
          <a:xfrm>
            <a:off x="791714" y="2132699"/>
            <a:ext cx="3313155" cy="1883350"/>
          </a:xfrm>
          <a:custGeom>
            <a:avLst/>
            <a:gdLst>
              <a:gd name="connsiteX0" fmla="*/ 0 w 2539999"/>
              <a:gd name="connsiteY0" fmla="*/ 0 h 1524000"/>
              <a:gd name="connsiteX1" fmla="*/ 2539999 w 2539999"/>
              <a:gd name="connsiteY1" fmla="*/ 0 h 1524000"/>
              <a:gd name="connsiteX2" fmla="*/ 2539999 w 2539999"/>
              <a:gd name="connsiteY2" fmla="*/ 1524000 h 1524000"/>
              <a:gd name="connsiteX3" fmla="*/ 0 w 2539999"/>
              <a:gd name="connsiteY3" fmla="*/ 1524000 h 1524000"/>
              <a:gd name="connsiteX4" fmla="*/ 0 w 2539999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9999" h="1524000">
                <a:moveTo>
                  <a:pt x="0" y="0"/>
                </a:moveTo>
                <a:lnTo>
                  <a:pt x="2539999" y="0"/>
                </a:lnTo>
                <a:lnTo>
                  <a:pt x="2539999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b="1" kern="1200" dirty="0"/>
              <a:t>Sponsor</a:t>
            </a:r>
          </a:p>
        </p:txBody>
      </p:sp>
      <p:sp>
        <p:nvSpPr>
          <p:cNvPr id="6" name="Freeform 5"/>
          <p:cNvSpPr/>
          <p:nvPr/>
        </p:nvSpPr>
        <p:spPr>
          <a:xfrm>
            <a:off x="4436186" y="2132699"/>
            <a:ext cx="3313155" cy="1883350"/>
          </a:xfrm>
          <a:custGeom>
            <a:avLst/>
            <a:gdLst>
              <a:gd name="connsiteX0" fmla="*/ 0 w 2539999"/>
              <a:gd name="connsiteY0" fmla="*/ 0 h 1524000"/>
              <a:gd name="connsiteX1" fmla="*/ 2539999 w 2539999"/>
              <a:gd name="connsiteY1" fmla="*/ 0 h 1524000"/>
              <a:gd name="connsiteX2" fmla="*/ 2539999 w 2539999"/>
              <a:gd name="connsiteY2" fmla="*/ 1524000 h 1524000"/>
              <a:gd name="connsiteX3" fmla="*/ 0 w 2539999"/>
              <a:gd name="connsiteY3" fmla="*/ 1524000 h 1524000"/>
              <a:gd name="connsiteX4" fmla="*/ 0 w 2539999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9999" h="1524000">
                <a:moveTo>
                  <a:pt x="0" y="0"/>
                </a:moveTo>
                <a:lnTo>
                  <a:pt x="2539999" y="0"/>
                </a:lnTo>
                <a:lnTo>
                  <a:pt x="2539999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b="1" kern="1200" dirty="0"/>
              <a:t>Alan uzmanı (Client)</a:t>
            </a:r>
          </a:p>
        </p:txBody>
      </p:sp>
      <p:sp>
        <p:nvSpPr>
          <p:cNvPr id="7" name="Freeform 6"/>
          <p:cNvSpPr/>
          <p:nvPr/>
        </p:nvSpPr>
        <p:spPr>
          <a:xfrm>
            <a:off x="8080656" y="2132699"/>
            <a:ext cx="3313155" cy="1883350"/>
          </a:xfrm>
          <a:custGeom>
            <a:avLst/>
            <a:gdLst>
              <a:gd name="connsiteX0" fmla="*/ 0 w 2539999"/>
              <a:gd name="connsiteY0" fmla="*/ 0 h 1524000"/>
              <a:gd name="connsiteX1" fmla="*/ 2539999 w 2539999"/>
              <a:gd name="connsiteY1" fmla="*/ 0 h 1524000"/>
              <a:gd name="connsiteX2" fmla="*/ 2539999 w 2539999"/>
              <a:gd name="connsiteY2" fmla="*/ 1524000 h 1524000"/>
              <a:gd name="connsiteX3" fmla="*/ 0 w 2539999"/>
              <a:gd name="connsiteY3" fmla="*/ 1524000 h 1524000"/>
              <a:gd name="connsiteX4" fmla="*/ 0 w 2539999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9999" h="1524000">
                <a:moveTo>
                  <a:pt x="0" y="0"/>
                </a:moveTo>
                <a:lnTo>
                  <a:pt x="2539999" y="0"/>
                </a:lnTo>
                <a:lnTo>
                  <a:pt x="2539999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b="1" kern="1200" dirty="0"/>
              <a:t>Veri Bilimcisi </a:t>
            </a:r>
            <a:endParaRPr lang="tr-TR" sz="3000" b="1" kern="1200" dirty="0"/>
          </a:p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b="1" kern="1200" dirty="0"/>
              <a:t>(Data Scientist)</a:t>
            </a:r>
          </a:p>
        </p:txBody>
      </p:sp>
      <p:sp>
        <p:nvSpPr>
          <p:cNvPr id="8" name="Freeform 7"/>
          <p:cNvSpPr/>
          <p:nvPr/>
        </p:nvSpPr>
        <p:spPr>
          <a:xfrm>
            <a:off x="2613950" y="4329940"/>
            <a:ext cx="3313155" cy="1883350"/>
          </a:xfrm>
          <a:custGeom>
            <a:avLst/>
            <a:gdLst>
              <a:gd name="connsiteX0" fmla="*/ 0 w 2539999"/>
              <a:gd name="connsiteY0" fmla="*/ 0 h 1524000"/>
              <a:gd name="connsiteX1" fmla="*/ 2539999 w 2539999"/>
              <a:gd name="connsiteY1" fmla="*/ 0 h 1524000"/>
              <a:gd name="connsiteX2" fmla="*/ 2539999 w 2539999"/>
              <a:gd name="connsiteY2" fmla="*/ 1524000 h 1524000"/>
              <a:gd name="connsiteX3" fmla="*/ 0 w 2539999"/>
              <a:gd name="connsiteY3" fmla="*/ 1524000 h 1524000"/>
              <a:gd name="connsiteX4" fmla="*/ 0 w 2539999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9999" h="1524000">
                <a:moveTo>
                  <a:pt x="0" y="0"/>
                </a:moveTo>
                <a:lnTo>
                  <a:pt x="2539999" y="0"/>
                </a:lnTo>
                <a:lnTo>
                  <a:pt x="2539999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b="1" kern="1200" dirty="0"/>
              <a:t>Veri Mimarı </a:t>
            </a:r>
            <a:endParaRPr lang="tr-TR" sz="3000" b="1" kern="1200" dirty="0"/>
          </a:p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b="1" kern="1200" dirty="0"/>
              <a:t>(Data Architect)</a:t>
            </a:r>
          </a:p>
        </p:txBody>
      </p:sp>
      <p:sp>
        <p:nvSpPr>
          <p:cNvPr id="9" name="Freeform 8"/>
          <p:cNvSpPr/>
          <p:nvPr/>
        </p:nvSpPr>
        <p:spPr>
          <a:xfrm>
            <a:off x="6258422" y="4329940"/>
            <a:ext cx="3313155" cy="1883350"/>
          </a:xfrm>
          <a:custGeom>
            <a:avLst/>
            <a:gdLst>
              <a:gd name="connsiteX0" fmla="*/ 0 w 2539999"/>
              <a:gd name="connsiteY0" fmla="*/ 0 h 1524000"/>
              <a:gd name="connsiteX1" fmla="*/ 2539999 w 2539999"/>
              <a:gd name="connsiteY1" fmla="*/ 0 h 1524000"/>
              <a:gd name="connsiteX2" fmla="*/ 2539999 w 2539999"/>
              <a:gd name="connsiteY2" fmla="*/ 1524000 h 1524000"/>
              <a:gd name="connsiteX3" fmla="*/ 0 w 2539999"/>
              <a:gd name="connsiteY3" fmla="*/ 1524000 h 1524000"/>
              <a:gd name="connsiteX4" fmla="*/ 0 w 2539999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9999" h="1524000">
                <a:moveTo>
                  <a:pt x="0" y="0"/>
                </a:moveTo>
                <a:lnTo>
                  <a:pt x="2539999" y="0"/>
                </a:lnTo>
                <a:lnTo>
                  <a:pt x="2539999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b="1" kern="1200" dirty="0"/>
              <a:t>Çalıştırma (Operations)</a:t>
            </a:r>
          </a:p>
        </p:txBody>
      </p:sp>
    </p:spTree>
    <p:extLst>
      <p:ext uri="{BB962C8B-B14F-4D97-AF65-F5344CB8AC3E}">
        <p14:creationId xmlns:p14="http://schemas.microsoft.com/office/powerpoint/2010/main" val="16387844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0091 -0.41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07" y="3235674"/>
            <a:ext cx="11924270" cy="126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600" dirty="0"/>
              <a:t>Veri Bilimi Projelerinin Aşamaları</a:t>
            </a:r>
          </a:p>
        </p:txBody>
      </p:sp>
      <p:sp>
        <p:nvSpPr>
          <p:cNvPr id="12" name="Freeform 11"/>
          <p:cNvSpPr/>
          <p:nvPr/>
        </p:nvSpPr>
        <p:spPr>
          <a:xfrm>
            <a:off x="5456158" y="1740309"/>
            <a:ext cx="1341769" cy="872150"/>
          </a:xfrm>
          <a:custGeom>
            <a:avLst/>
            <a:gdLst>
              <a:gd name="connsiteX0" fmla="*/ 0 w 1341769"/>
              <a:gd name="connsiteY0" fmla="*/ 145361 h 872150"/>
              <a:gd name="connsiteX1" fmla="*/ 145361 w 1341769"/>
              <a:gd name="connsiteY1" fmla="*/ 0 h 872150"/>
              <a:gd name="connsiteX2" fmla="*/ 1196408 w 1341769"/>
              <a:gd name="connsiteY2" fmla="*/ 0 h 872150"/>
              <a:gd name="connsiteX3" fmla="*/ 1341769 w 1341769"/>
              <a:gd name="connsiteY3" fmla="*/ 145361 h 872150"/>
              <a:gd name="connsiteX4" fmla="*/ 1341769 w 1341769"/>
              <a:gd name="connsiteY4" fmla="*/ 726789 h 872150"/>
              <a:gd name="connsiteX5" fmla="*/ 1196408 w 1341769"/>
              <a:gd name="connsiteY5" fmla="*/ 872150 h 872150"/>
              <a:gd name="connsiteX6" fmla="*/ 145361 w 1341769"/>
              <a:gd name="connsiteY6" fmla="*/ 872150 h 872150"/>
              <a:gd name="connsiteX7" fmla="*/ 0 w 1341769"/>
              <a:gd name="connsiteY7" fmla="*/ 726789 h 872150"/>
              <a:gd name="connsiteX8" fmla="*/ 0 w 1341769"/>
              <a:gd name="connsiteY8" fmla="*/ 145361 h 87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1769" h="872150">
                <a:moveTo>
                  <a:pt x="0" y="145361"/>
                </a:moveTo>
                <a:cubicBezTo>
                  <a:pt x="0" y="65080"/>
                  <a:pt x="65080" y="0"/>
                  <a:pt x="145361" y="0"/>
                </a:cubicBezTo>
                <a:lnTo>
                  <a:pt x="1196408" y="0"/>
                </a:lnTo>
                <a:cubicBezTo>
                  <a:pt x="1276689" y="0"/>
                  <a:pt x="1341769" y="65080"/>
                  <a:pt x="1341769" y="145361"/>
                </a:cubicBezTo>
                <a:lnTo>
                  <a:pt x="1341769" y="726789"/>
                </a:lnTo>
                <a:cubicBezTo>
                  <a:pt x="1341769" y="807070"/>
                  <a:pt x="1276689" y="872150"/>
                  <a:pt x="1196408" y="872150"/>
                </a:cubicBezTo>
                <a:lnTo>
                  <a:pt x="145361" y="872150"/>
                </a:lnTo>
                <a:cubicBezTo>
                  <a:pt x="65080" y="872150"/>
                  <a:pt x="0" y="807070"/>
                  <a:pt x="0" y="726789"/>
                </a:cubicBezTo>
                <a:lnTo>
                  <a:pt x="0" y="14536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535" tIns="103535" rIns="103535" bIns="10353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>
                <a:solidFill>
                  <a:schemeClr val="tx1"/>
                </a:solidFill>
              </a:rPr>
              <a:t>Amacı Tanımlama </a:t>
            </a:r>
          </a:p>
        </p:txBody>
      </p:sp>
      <p:sp>
        <p:nvSpPr>
          <p:cNvPr id="13" name="Freeform 12"/>
          <p:cNvSpPr/>
          <p:nvPr/>
        </p:nvSpPr>
        <p:spPr>
          <a:xfrm>
            <a:off x="4074377" y="2031241"/>
            <a:ext cx="4105331" cy="41053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91901" y="179401"/>
                </a:moveTo>
                <a:arcTo wR="2052665" hR="2052665" stAng="17647964" swAng="922639"/>
              </a:path>
            </a:pathLst>
          </a:custGeom>
          <a:noFill/>
          <a:ln>
            <a:tailEnd type="arrow"/>
          </a:ln>
          <a:scene3d>
            <a:camera prst="orthographicFront"/>
            <a:lightRig rig="flat" dir="t"/>
          </a:scene3d>
          <a:sp3d z="-40000" prstMaterial="matte"/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7233818" y="2766642"/>
            <a:ext cx="1341769" cy="872150"/>
          </a:xfrm>
          <a:custGeom>
            <a:avLst/>
            <a:gdLst>
              <a:gd name="connsiteX0" fmla="*/ 0 w 1341769"/>
              <a:gd name="connsiteY0" fmla="*/ 145361 h 872150"/>
              <a:gd name="connsiteX1" fmla="*/ 145361 w 1341769"/>
              <a:gd name="connsiteY1" fmla="*/ 0 h 872150"/>
              <a:gd name="connsiteX2" fmla="*/ 1196408 w 1341769"/>
              <a:gd name="connsiteY2" fmla="*/ 0 h 872150"/>
              <a:gd name="connsiteX3" fmla="*/ 1341769 w 1341769"/>
              <a:gd name="connsiteY3" fmla="*/ 145361 h 872150"/>
              <a:gd name="connsiteX4" fmla="*/ 1341769 w 1341769"/>
              <a:gd name="connsiteY4" fmla="*/ 726789 h 872150"/>
              <a:gd name="connsiteX5" fmla="*/ 1196408 w 1341769"/>
              <a:gd name="connsiteY5" fmla="*/ 872150 h 872150"/>
              <a:gd name="connsiteX6" fmla="*/ 145361 w 1341769"/>
              <a:gd name="connsiteY6" fmla="*/ 872150 h 872150"/>
              <a:gd name="connsiteX7" fmla="*/ 0 w 1341769"/>
              <a:gd name="connsiteY7" fmla="*/ 726789 h 872150"/>
              <a:gd name="connsiteX8" fmla="*/ 0 w 1341769"/>
              <a:gd name="connsiteY8" fmla="*/ 145361 h 87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1769" h="872150">
                <a:moveTo>
                  <a:pt x="0" y="145361"/>
                </a:moveTo>
                <a:cubicBezTo>
                  <a:pt x="0" y="65080"/>
                  <a:pt x="65080" y="0"/>
                  <a:pt x="145361" y="0"/>
                </a:cubicBezTo>
                <a:lnTo>
                  <a:pt x="1196408" y="0"/>
                </a:lnTo>
                <a:cubicBezTo>
                  <a:pt x="1276689" y="0"/>
                  <a:pt x="1341769" y="65080"/>
                  <a:pt x="1341769" y="145361"/>
                </a:cubicBezTo>
                <a:lnTo>
                  <a:pt x="1341769" y="726789"/>
                </a:lnTo>
                <a:cubicBezTo>
                  <a:pt x="1341769" y="807070"/>
                  <a:pt x="1276689" y="872150"/>
                  <a:pt x="1196408" y="872150"/>
                </a:cubicBezTo>
                <a:lnTo>
                  <a:pt x="145361" y="872150"/>
                </a:lnTo>
                <a:cubicBezTo>
                  <a:pt x="65080" y="872150"/>
                  <a:pt x="0" y="807070"/>
                  <a:pt x="0" y="726789"/>
                </a:cubicBezTo>
                <a:lnTo>
                  <a:pt x="0" y="14536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535" tIns="103535" rIns="103535" bIns="10353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>
                <a:solidFill>
                  <a:schemeClr val="tx1"/>
                </a:solidFill>
              </a:rPr>
              <a:t>Veri </a:t>
            </a:r>
            <a:r>
              <a:rPr lang="tr-TR" sz="1600" b="1" kern="1200" dirty="0">
                <a:solidFill>
                  <a:schemeClr val="tx1"/>
                </a:solidFill>
              </a:rPr>
              <a:t>T</a:t>
            </a:r>
            <a:r>
              <a:rPr lang="en-US" sz="1600" b="1" kern="1200" dirty="0">
                <a:solidFill>
                  <a:schemeClr val="tx1"/>
                </a:solidFill>
              </a:rPr>
              <a:t>oplama </a:t>
            </a:r>
            <a:r>
              <a:rPr lang="tr-TR" sz="1600" b="1" kern="1200" dirty="0">
                <a:solidFill>
                  <a:schemeClr val="tx1"/>
                </a:solidFill>
              </a:rPr>
              <a:t>Y</a:t>
            </a:r>
            <a:r>
              <a:rPr lang="en-US" sz="1600" b="1" kern="1200" dirty="0">
                <a:solidFill>
                  <a:schemeClr val="tx1"/>
                </a:solidFill>
              </a:rPr>
              <a:t>önetme</a:t>
            </a:r>
          </a:p>
        </p:txBody>
      </p:sp>
      <p:sp>
        <p:nvSpPr>
          <p:cNvPr id="15" name="Freeform 14"/>
          <p:cNvSpPr/>
          <p:nvPr/>
        </p:nvSpPr>
        <p:spPr>
          <a:xfrm>
            <a:off x="4074377" y="2031241"/>
            <a:ext cx="4105331" cy="41053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073386" y="1691940"/>
                </a:moveTo>
                <a:arcTo wR="2052665" hR="2052665" stAng="20992715" swAng="1214570"/>
              </a:path>
            </a:pathLst>
          </a:custGeom>
          <a:noFill/>
          <a:ln>
            <a:tailEnd type="arrow"/>
          </a:ln>
          <a:scene3d>
            <a:camera prst="orthographicFront"/>
            <a:lightRig rig="flat" dir="t"/>
          </a:scene3d>
          <a:sp3d z="-40000" prstMaterial="matte"/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7233818" y="4819308"/>
            <a:ext cx="1341769" cy="872150"/>
          </a:xfrm>
          <a:custGeom>
            <a:avLst/>
            <a:gdLst>
              <a:gd name="connsiteX0" fmla="*/ 0 w 1341769"/>
              <a:gd name="connsiteY0" fmla="*/ 145361 h 872150"/>
              <a:gd name="connsiteX1" fmla="*/ 145361 w 1341769"/>
              <a:gd name="connsiteY1" fmla="*/ 0 h 872150"/>
              <a:gd name="connsiteX2" fmla="*/ 1196408 w 1341769"/>
              <a:gd name="connsiteY2" fmla="*/ 0 h 872150"/>
              <a:gd name="connsiteX3" fmla="*/ 1341769 w 1341769"/>
              <a:gd name="connsiteY3" fmla="*/ 145361 h 872150"/>
              <a:gd name="connsiteX4" fmla="*/ 1341769 w 1341769"/>
              <a:gd name="connsiteY4" fmla="*/ 726789 h 872150"/>
              <a:gd name="connsiteX5" fmla="*/ 1196408 w 1341769"/>
              <a:gd name="connsiteY5" fmla="*/ 872150 h 872150"/>
              <a:gd name="connsiteX6" fmla="*/ 145361 w 1341769"/>
              <a:gd name="connsiteY6" fmla="*/ 872150 h 872150"/>
              <a:gd name="connsiteX7" fmla="*/ 0 w 1341769"/>
              <a:gd name="connsiteY7" fmla="*/ 726789 h 872150"/>
              <a:gd name="connsiteX8" fmla="*/ 0 w 1341769"/>
              <a:gd name="connsiteY8" fmla="*/ 145361 h 87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1769" h="872150">
                <a:moveTo>
                  <a:pt x="0" y="145361"/>
                </a:moveTo>
                <a:cubicBezTo>
                  <a:pt x="0" y="65080"/>
                  <a:pt x="65080" y="0"/>
                  <a:pt x="145361" y="0"/>
                </a:cubicBezTo>
                <a:lnTo>
                  <a:pt x="1196408" y="0"/>
                </a:lnTo>
                <a:cubicBezTo>
                  <a:pt x="1276689" y="0"/>
                  <a:pt x="1341769" y="65080"/>
                  <a:pt x="1341769" y="145361"/>
                </a:cubicBezTo>
                <a:lnTo>
                  <a:pt x="1341769" y="726789"/>
                </a:lnTo>
                <a:cubicBezTo>
                  <a:pt x="1341769" y="807070"/>
                  <a:pt x="1276689" y="872150"/>
                  <a:pt x="1196408" y="872150"/>
                </a:cubicBezTo>
                <a:lnTo>
                  <a:pt x="145361" y="872150"/>
                </a:lnTo>
                <a:cubicBezTo>
                  <a:pt x="65080" y="872150"/>
                  <a:pt x="0" y="807070"/>
                  <a:pt x="0" y="726789"/>
                </a:cubicBezTo>
                <a:lnTo>
                  <a:pt x="0" y="14536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535" tIns="103535" rIns="103535" bIns="10353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>
                <a:solidFill>
                  <a:schemeClr val="tx1"/>
                </a:solidFill>
              </a:rPr>
              <a:t>Modelleme</a:t>
            </a:r>
          </a:p>
        </p:txBody>
      </p:sp>
      <p:sp>
        <p:nvSpPr>
          <p:cNvPr id="17" name="Freeform 16"/>
          <p:cNvSpPr/>
          <p:nvPr/>
        </p:nvSpPr>
        <p:spPr>
          <a:xfrm>
            <a:off x="4074377" y="2176384"/>
            <a:ext cx="4105331" cy="41053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369891" y="3626943"/>
                </a:moveTo>
                <a:arcTo wR="2052665" hR="2052665" stAng="3004810" swAng="846027"/>
              </a:path>
            </a:pathLst>
          </a:custGeom>
          <a:noFill/>
          <a:ln>
            <a:tailEnd type="arrow"/>
          </a:ln>
          <a:scene3d>
            <a:camera prst="orthographicFront"/>
            <a:lightRig rig="flat" dir="t"/>
          </a:scene3d>
          <a:sp3d z="-40000" prstMaterial="matte"/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5385641" y="5845640"/>
            <a:ext cx="1482803" cy="872150"/>
          </a:xfrm>
          <a:custGeom>
            <a:avLst/>
            <a:gdLst>
              <a:gd name="connsiteX0" fmla="*/ 0 w 1482803"/>
              <a:gd name="connsiteY0" fmla="*/ 145361 h 872150"/>
              <a:gd name="connsiteX1" fmla="*/ 145361 w 1482803"/>
              <a:gd name="connsiteY1" fmla="*/ 0 h 872150"/>
              <a:gd name="connsiteX2" fmla="*/ 1337442 w 1482803"/>
              <a:gd name="connsiteY2" fmla="*/ 0 h 872150"/>
              <a:gd name="connsiteX3" fmla="*/ 1482803 w 1482803"/>
              <a:gd name="connsiteY3" fmla="*/ 145361 h 872150"/>
              <a:gd name="connsiteX4" fmla="*/ 1482803 w 1482803"/>
              <a:gd name="connsiteY4" fmla="*/ 726789 h 872150"/>
              <a:gd name="connsiteX5" fmla="*/ 1337442 w 1482803"/>
              <a:gd name="connsiteY5" fmla="*/ 872150 h 872150"/>
              <a:gd name="connsiteX6" fmla="*/ 145361 w 1482803"/>
              <a:gd name="connsiteY6" fmla="*/ 872150 h 872150"/>
              <a:gd name="connsiteX7" fmla="*/ 0 w 1482803"/>
              <a:gd name="connsiteY7" fmla="*/ 726789 h 872150"/>
              <a:gd name="connsiteX8" fmla="*/ 0 w 1482803"/>
              <a:gd name="connsiteY8" fmla="*/ 145361 h 87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2803" h="872150">
                <a:moveTo>
                  <a:pt x="0" y="145361"/>
                </a:moveTo>
                <a:cubicBezTo>
                  <a:pt x="0" y="65080"/>
                  <a:pt x="65080" y="0"/>
                  <a:pt x="145361" y="0"/>
                </a:cubicBezTo>
                <a:lnTo>
                  <a:pt x="1337442" y="0"/>
                </a:lnTo>
                <a:cubicBezTo>
                  <a:pt x="1417723" y="0"/>
                  <a:pt x="1482803" y="65080"/>
                  <a:pt x="1482803" y="145361"/>
                </a:cubicBezTo>
                <a:lnTo>
                  <a:pt x="1482803" y="726789"/>
                </a:lnTo>
                <a:cubicBezTo>
                  <a:pt x="1482803" y="807070"/>
                  <a:pt x="1417723" y="872150"/>
                  <a:pt x="1337442" y="872150"/>
                </a:cubicBezTo>
                <a:lnTo>
                  <a:pt x="145361" y="872150"/>
                </a:lnTo>
                <a:cubicBezTo>
                  <a:pt x="65080" y="872150"/>
                  <a:pt x="0" y="807070"/>
                  <a:pt x="0" y="726789"/>
                </a:cubicBezTo>
                <a:lnTo>
                  <a:pt x="0" y="14536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535" tIns="103535" rIns="103535" bIns="10353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>
                <a:solidFill>
                  <a:schemeClr val="tx1"/>
                </a:solidFill>
              </a:rPr>
              <a:t>Modeli </a:t>
            </a:r>
            <a:r>
              <a:rPr lang="tr-TR" sz="1600" b="1" kern="1200" dirty="0">
                <a:solidFill>
                  <a:schemeClr val="tx1"/>
                </a:solidFill>
              </a:rPr>
              <a:t>D</a:t>
            </a:r>
            <a:r>
              <a:rPr lang="en-US" sz="1600" b="1" kern="1200" dirty="0">
                <a:solidFill>
                  <a:schemeClr val="tx1"/>
                </a:solidFill>
              </a:rPr>
              <a:t>eğerlendirme</a:t>
            </a:r>
          </a:p>
        </p:txBody>
      </p:sp>
      <p:sp>
        <p:nvSpPr>
          <p:cNvPr id="20" name="Freeform 19"/>
          <p:cNvSpPr/>
          <p:nvPr/>
        </p:nvSpPr>
        <p:spPr>
          <a:xfrm>
            <a:off x="3544481" y="4819308"/>
            <a:ext cx="1609801" cy="872150"/>
          </a:xfrm>
          <a:custGeom>
            <a:avLst/>
            <a:gdLst>
              <a:gd name="connsiteX0" fmla="*/ 0 w 1609801"/>
              <a:gd name="connsiteY0" fmla="*/ 145361 h 872150"/>
              <a:gd name="connsiteX1" fmla="*/ 145361 w 1609801"/>
              <a:gd name="connsiteY1" fmla="*/ 0 h 872150"/>
              <a:gd name="connsiteX2" fmla="*/ 1464440 w 1609801"/>
              <a:gd name="connsiteY2" fmla="*/ 0 h 872150"/>
              <a:gd name="connsiteX3" fmla="*/ 1609801 w 1609801"/>
              <a:gd name="connsiteY3" fmla="*/ 145361 h 872150"/>
              <a:gd name="connsiteX4" fmla="*/ 1609801 w 1609801"/>
              <a:gd name="connsiteY4" fmla="*/ 726789 h 872150"/>
              <a:gd name="connsiteX5" fmla="*/ 1464440 w 1609801"/>
              <a:gd name="connsiteY5" fmla="*/ 872150 h 872150"/>
              <a:gd name="connsiteX6" fmla="*/ 145361 w 1609801"/>
              <a:gd name="connsiteY6" fmla="*/ 872150 h 872150"/>
              <a:gd name="connsiteX7" fmla="*/ 0 w 1609801"/>
              <a:gd name="connsiteY7" fmla="*/ 726789 h 872150"/>
              <a:gd name="connsiteX8" fmla="*/ 0 w 1609801"/>
              <a:gd name="connsiteY8" fmla="*/ 145361 h 87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9801" h="872150">
                <a:moveTo>
                  <a:pt x="0" y="145361"/>
                </a:moveTo>
                <a:cubicBezTo>
                  <a:pt x="0" y="65080"/>
                  <a:pt x="65080" y="0"/>
                  <a:pt x="145361" y="0"/>
                </a:cubicBezTo>
                <a:lnTo>
                  <a:pt x="1464440" y="0"/>
                </a:lnTo>
                <a:cubicBezTo>
                  <a:pt x="1544721" y="0"/>
                  <a:pt x="1609801" y="65080"/>
                  <a:pt x="1609801" y="145361"/>
                </a:cubicBezTo>
                <a:lnTo>
                  <a:pt x="1609801" y="726789"/>
                </a:lnTo>
                <a:cubicBezTo>
                  <a:pt x="1609801" y="807070"/>
                  <a:pt x="1544721" y="872150"/>
                  <a:pt x="1464440" y="872150"/>
                </a:cubicBezTo>
                <a:lnTo>
                  <a:pt x="145361" y="872150"/>
                </a:lnTo>
                <a:cubicBezTo>
                  <a:pt x="65080" y="872150"/>
                  <a:pt x="0" y="807070"/>
                  <a:pt x="0" y="726789"/>
                </a:cubicBezTo>
                <a:lnTo>
                  <a:pt x="0" y="14536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535" tIns="103535" rIns="103535" bIns="10353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>
                <a:solidFill>
                  <a:schemeClr val="tx1"/>
                </a:solidFill>
              </a:rPr>
              <a:t>Modeli </a:t>
            </a:r>
            <a:r>
              <a:rPr lang="tr-TR" sz="1600" b="1" kern="1200" dirty="0">
                <a:solidFill>
                  <a:schemeClr val="tx1"/>
                </a:solidFill>
              </a:rPr>
              <a:t>S</a:t>
            </a:r>
            <a:r>
              <a:rPr lang="en-US" sz="1600" b="1" kern="1200" dirty="0">
                <a:solidFill>
                  <a:schemeClr val="tx1"/>
                </a:solidFill>
              </a:rPr>
              <a:t>unma</a:t>
            </a:r>
          </a:p>
        </p:txBody>
      </p:sp>
      <p:sp>
        <p:nvSpPr>
          <p:cNvPr id="21" name="Freeform 20"/>
          <p:cNvSpPr/>
          <p:nvPr/>
        </p:nvSpPr>
        <p:spPr>
          <a:xfrm>
            <a:off x="4074377" y="2031241"/>
            <a:ext cx="4105331" cy="41053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944" y="2413390"/>
                </a:moveTo>
                <a:arcTo wR="2052665" hR="2052665" stAng="10192715" swAng="1214570"/>
              </a:path>
            </a:pathLst>
          </a:custGeom>
          <a:noFill/>
          <a:ln>
            <a:tailEnd type="arrow"/>
          </a:ln>
          <a:scene3d>
            <a:camera prst="orthographicFront"/>
            <a:lightRig rig="flat" dir="t"/>
          </a:scene3d>
          <a:sp3d z="-40000" prstMaterial="matte"/>
        </p:spPr>
        <p:style>
          <a:lnRef idx="1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3678497" y="2766642"/>
            <a:ext cx="1341769" cy="872150"/>
          </a:xfrm>
          <a:custGeom>
            <a:avLst/>
            <a:gdLst>
              <a:gd name="connsiteX0" fmla="*/ 0 w 1341769"/>
              <a:gd name="connsiteY0" fmla="*/ 145361 h 872150"/>
              <a:gd name="connsiteX1" fmla="*/ 145361 w 1341769"/>
              <a:gd name="connsiteY1" fmla="*/ 0 h 872150"/>
              <a:gd name="connsiteX2" fmla="*/ 1196408 w 1341769"/>
              <a:gd name="connsiteY2" fmla="*/ 0 h 872150"/>
              <a:gd name="connsiteX3" fmla="*/ 1341769 w 1341769"/>
              <a:gd name="connsiteY3" fmla="*/ 145361 h 872150"/>
              <a:gd name="connsiteX4" fmla="*/ 1341769 w 1341769"/>
              <a:gd name="connsiteY4" fmla="*/ 726789 h 872150"/>
              <a:gd name="connsiteX5" fmla="*/ 1196408 w 1341769"/>
              <a:gd name="connsiteY5" fmla="*/ 872150 h 872150"/>
              <a:gd name="connsiteX6" fmla="*/ 145361 w 1341769"/>
              <a:gd name="connsiteY6" fmla="*/ 872150 h 872150"/>
              <a:gd name="connsiteX7" fmla="*/ 0 w 1341769"/>
              <a:gd name="connsiteY7" fmla="*/ 726789 h 872150"/>
              <a:gd name="connsiteX8" fmla="*/ 0 w 1341769"/>
              <a:gd name="connsiteY8" fmla="*/ 145361 h 87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1769" h="872150">
                <a:moveTo>
                  <a:pt x="0" y="145361"/>
                </a:moveTo>
                <a:cubicBezTo>
                  <a:pt x="0" y="65080"/>
                  <a:pt x="65080" y="0"/>
                  <a:pt x="145361" y="0"/>
                </a:cubicBezTo>
                <a:lnTo>
                  <a:pt x="1196408" y="0"/>
                </a:lnTo>
                <a:cubicBezTo>
                  <a:pt x="1276689" y="0"/>
                  <a:pt x="1341769" y="65080"/>
                  <a:pt x="1341769" y="145361"/>
                </a:cubicBezTo>
                <a:lnTo>
                  <a:pt x="1341769" y="726789"/>
                </a:lnTo>
                <a:cubicBezTo>
                  <a:pt x="1341769" y="807070"/>
                  <a:pt x="1276689" y="872150"/>
                  <a:pt x="1196408" y="872150"/>
                </a:cubicBezTo>
                <a:lnTo>
                  <a:pt x="145361" y="872150"/>
                </a:lnTo>
                <a:cubicBezTo>
                  <a:pt x="65080" y="872150"/>
                  <a:pt x="0" y="807070"/>
                  <a:pt x="0" y="726789"/>
                </a:cubicBezTo>
                <a:lnTo>
                  <a:pt x="0" y="145361"/>
                </a:lnTo>
                <a:close/>
              </a:path>
            </a:pathLst>
          </a:custGeom>
          <a:solidFill>
            <a:srgbClr val="00B0F0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535" tIns="103535" rIns="103535" bIns="10353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>
                <a:solidFill>
                  <a:schemeClr val="tx1"/>
                </a:solidFill>
              </a:rPr>
              <a:t>Modeli </a:t>
            </a:r>
            <a:r>
              <a:rPr lang="tr-TR" sz="1600" b="1" kern="1200" dirty="0">
                <a:solidFill>
                  <a:schemeClr val="tx1"/>
                </a:solidFill>
              </a:rPr>
              <a:t>D</a:t>
            </a:r>
            <a:r>
              <a:rPr lang="en-US" sz="1600" b="1" kern="1200" dirty="0">
                <a:solidFill>
                  <a:schemeClr val="tx1"/>
                </a:solidFill>
              </a:rPr>
              <a:t>ağıtma ve </a:t>
            </a:r>
            <a:r>
              <a:rPr lang="tr-TR" sz="1600" b="1" kern="1200" dirty="0">
                <a:solidFill>
                  <a:schemeClr val="tx1"/>
                </a:solidFill>
              </a:rPr>
              <a:t>B</a:t>
            </a:r>
            <a:r>
              <a:rPr lang="en-US" sz="1600" b="1" kern="1200" dirty="0">
                <a:solidFill>
                  <a:schemeClr val="tx1"/>
                </a:solidFill>
              </a:rPr>
              <a:t>akım</a:t>
            </a:r>
          </a:p>
        </p:txBody>
      </p:sp>
      <p:sp>
        <p:nvSpPr>
          <p:cNvPr id="19" name="Freeform 18"/>
          <p:cNvSpPr/>
          <p:nvPr/>
        </p:nvSpPr>
        <p:spPr>
          <a:xfrm>
            <a:off x="4074377" y="2176384"/>
            <a:ext cx="4105331" cy="41053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158656" y="3900416"/>
                </a:moveTo>
                <a:arcTo wR="2052665" hR="2052665" stAng="6949163" swAng="846027"/>
              </a:path>
            </a:pathLst>
          </a:custGeom>
          <a:noFill/>
          <a:ln>
            <a:tailEnd type="arrow"/>
          </a:ln>
          <a:scene3d>
            <a:camera prst="orthographicFront"/>
            <a:lightRig rig="flat" dir="t"/>
          </a:scene3d>
          <a:sp3d z="-40000" prstMaterial="matte"/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 22"/>
          <p:cNvSpPr/>
          <p:nvPr/>
        </p:nvSpPr>
        <p:spPr>
          <a:xfrm>
            <a:off x="4074377" y="2176384"/>
            <a:ext cx="4105331" cy="41053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46731" y="469007"/>
                </a:moveTo>
                <a:arcTo wR="2052665" hR="2052665" stAng="13829397" swAng="922639"/>
              </a:path>
            </a:pathLst>
          </a:custGeom>
          <a:noFill/>
          <a:ln>
            <a:tailEnd type="arrow"/>
          </a:ln>
          <a:scene3d>
            <a:camera prst="orthographicFront"/>
            <a:lightRig rig="flat" dir="t"/>
          </a:scene3d>
          <a:sp3d z="-40000" prstMaterial="matte"/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3835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-0.00364 -0.43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-2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39"/>
          <a:stretch/>
        </p:blipFill>
        <p:spPr>
          <a:xfrm>
            <a:off x="7499451" y="0"/>
            <a:ext cx="4472066" cy="6858000"/>
          </a:xfrm>
          <a:prstGeom prst="rect">
            <a:avLst/>
          </a:prstGeom>
        </p:spPr>
      </p:pic>
      <p:sp>
        <p:nvSpPr>
          <p:cNvPr id="17" name="Freeform 16"/>
          <p:cNvSpPr/>
          <p:nvPr/>
        </p:nvSpPr>
        <p:spPr>
          <a:xfrm>
            <a:off x="-170203" y="2531667"/>
            <a:ext cx="7839857" cy="1078562"/>
          </a:xfrm>
          <a:custGeom>
            <a:avLst/>
            <a:gdLst>
              <a:gd name="connsiteX0" fmla="*/ 0 w 5341815"/>
              <a:gd name="connsiteY0" fmla="*/ 0 h 943461"/>
              <a:gd name="connsiteX1" fmla="*/ 5341815 w 5341815"/>
              <a:gd name="connsiteY1" fmla="*/ 0 h 943461"/>
              <a:gd name="connsiteX2" fmla="*/ 5341815 w 5341815"/>
              <a:gd name="connsiteY2" fmla="*/ 943461 h 943461"/>
              <a:gd name="connsiteX3" fmla="*/ 0 w 5341815"/>
              <a:gd name="connsiteY3" fmla="*/ 943461 h 943461"/>
              <a:gd name="connsiteX4" fmla="*/ 0 w 5341815"/>
              <a:gd name="connsiteY4" fmla="*/ 0 h 94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1815" h="943461">
                <a:moveTo>
                  <a:pt x="0" y="0"/>
                </a:moveTo>
                <a:lnTo>
                  <a:pt x="5341815" y="0"/>
                </a:lnTo>
                <a:lnTo>
                  <a:pt x="5341815" y="943461"/>
                </a:lnTo>
                <a:lnTo>
                  <a:pt x="0" y="94346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8872" tIns="119380" rIns="119380" bIns="119380" numCol="1" spcCol="1270" anchor="ctr" anchorCtr="0">
            <a:noAutofit/>
          </a:bodyPr>
          <a:lstStyle/>
          <a:p>
            <a:pPr lvl="0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6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Veri Bilimi Nedir?</a:t>
            </a:r>
            <a:endParaRPr lang="en-US" sz="6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-170203" y="3610229"/>
            <a:ext cx="8289561" cy="1078562"/>
          </a:xfrm>
          <a:custGeom>
            <a:avLst/>
            <a:gdLst>
              <a:gd name="connsiteX0" fmla="*/ 0 w 4998866"/>
              <a:gd name="connsiteY0" fmla="*/ 0 h 943461"/>
              <a:gd name="connsiteX1" fmla="*/ 4998866 w 4998866"/>
              <a:gd name="connsiteY1" fmla="*/ 0 h 943461"/>
              <a:gd name="connsiteX2" fmla="*/ 4998866 w 4998866"/>
              <a:gd name="connsiteY2" fmla="*/ 943461 h 943461"/>
              <a:gd name="connsiteX3" fmla="*/ 0 w 4998866"/>
              <a:gd name="connsiteY3" fmla="*/ 943461 h 943461"/>
              <a:gd name="connsiteX4" fmla="*/ 0 w 4998866"/>
              <a:gd name="connsiteY4" fmla="*/ 0 h 94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8866" h="943461">
                <a:moveTo>
                  <a:pt x="0" y="0"/>
                </a:moveTo>
                <a:lnTo>
                  <a:pt x="4998866" y="0"/>
                </a:lnTo>
                <a:lnTo>
                  <a:pt x="4998866" y="943461"/>
                </a:lnTo>
                <a:lnTo>
                  <a:pt x="0" y="94346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8872" tIns="119380" rIns="119380" bIns="119380" numCol="1" spcCol="1270" anchor="ctr" anchorCtr="0">
            <a:noAutofit/>
          </a:bodyPr>
          <a:lstStyle/>
          <a:p>
            <a:pPr lvl="0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48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Veri Bilimi Proje Rolleri</a:t>
            </a:r>
            <a:endParaRPr lang="en-US" sz="48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-170203" y="4582887"/>
            <a:ext cx="10919430" cy="1078562"/>
          </a:xfrm>
          <a:custGeom>
            <a:avLst/>
            <a:gdLst>
              <a:gd name="connsiteX0" fmla="*/ 0 w 5341815"/>
              <a:gd name="connsiteY0" fmla="*/ 0 h 943461"/>
              <a:gd name="connsiteX1" fmla="*/ 5341815 w 5341815"/>
              <a:gd name="connsiteY1" fmla="*/ 0 h 943461"/>
              <a:gd name="connsiteX2" fmla="*/ 5341815 w 5341815"/>
              <a:gd name="connsiteY2" fmla="*/ 943461 h 943461"/>
              <a:gd name="connsiteX3" fmla="*/ 0 w 5341815"/>
              <a:gd name="connsiteY3" fmla="*/ 943461 h 943461"/>
              <a:gd name="connsiteX4" fmla="*/ 0 w 5341815"/>
              <a:gd name="connsiteY4" fmla="*/ 0 h 94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1815" h="943461">
                <a:moveTo>
                  <a:pt x="0" y="0"/>
                </a:moveTo>
                <a:lnTo>
                  <a:pt x="5341815" y="0"/>
                </a:lnTo>
                <a:lnTo>
                  <a:pt x="5341815" y="943461"/>
                </a:lnTo>
                <a:lnTo>
                  <a:pt x="0" y="94346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8872" tIns="119380" rIns="119380" bIns="119380" numCol="1" spcCol="1270" anchor="ctr" anchorCtr="0">
            <a:noAutofit/>
          </a:bodyPr>
          <a:lstStyle/>
          <a:p>
            <a:pPr lvl="0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48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Veri Bilimi Proje Aşamaları</a:t>
            </a:r>
            <a:endParaRPr lang="en-US" sz="48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9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39"/>
          <a:stretch/>
        </p:blipFill>
        <p:spPr>
          <a:xfrm>
            <a:off x="4768242" y="347158"/>
            <a:ext cx="2655516" cy="3607589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1878228" y="3954747"/>
            <a:ext cx="8056588" cy="2334843"/>
          </a:xfrm>
          <a:custGeom>
            <a:avLst/>
            <a:gdLst>
              <a:gd name="connsiteX0" fmla="*/ 0 w 4998866"/>
              <a:gd name="connsiteY0" fmla="*/ 0 h 943461"/>
              <a:gd name="connsiteX1" fmla="*/ 4998866 w 4998866"/>
              <a:gd name="connsiteY1" fmla="*/ 0 h 943461"/>
              <a:gd name="connsiteX2" fmla="*/ 4998866 w 4998866"/>
              <a:gd name="connsiteY2" fmla="*/ 943461 h 943461"/>
              <a:gd name="connsiteX3" fmla="*/ 0 w 4998866"/>
              <a:gd name="connsiteY3" fmla="*/ 943461 h 943461"/>
              <a:gd name="connsiteX4" fmla="*/ 0 w 4998866"/>
              <a:gd name="connsiteY4" fmla="*/ 0 h 94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8866" h="943461">
                <a:moveTo>
                  <a:pt x="0" y="0"/>
                </a:moveTo>
                <a:lnTo>
                  <a:pt x="4998866" y="0"/>
                </a:lnTo>
                <a:lnTo>
                  <a:pt x="4998866" y="943461"/>
                </a:lnTo>
                <a:lnTo>
                  <a:pt x="0" y="94346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8872" tIns="119380" rIns="119380" bIns="119380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54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VERİ BİLİMİ PROJESİ</a:t>
            </a:r>
          </a:p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54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NASIL YAPILIR?</a:t>
            </a:r>
            <a:endParaRPr lang="en-US" sz="54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75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39"/>
          <a:stretch/>
        </p:blipFill>
        <p:spPr>
          <a:xfrm>
            <a:off x="7499451" y="0"/>
            <a:ext cx="4472066" cy="6858000"/>
          </a:xfrm>
          <a:prstGeom prst="rect">
            <a:avLst/>
          </a:prstGeom>
        </p:spPr>
      </p:pic>
      <p:sp>
        <p:nvSpPr>
          <p:cNvPr id="17" name="Freeform 16"/>
          <p:cNvSpPr/>
          <p:nvPr/>
        </p:nvSpPr>
        <p:spPr>
          <a:xfrm>
            <a:off x="-134913" y="2498615"/>
            <a:ext cx="7094717" cy="1078562"/>
          </a:xfrm>
          <a:custGeom>
            <a:avLst/>
            <a:gdLst>
              <a:gd name="connsiteX0" fmla="*/ 0 w 5341815"/>
              <a:gd name="connsiteY0" fmla="*/ 0 h 943461"/>
              <a:gd name="connsiteX1" fmla="*/ 5341815 w 5341815"/>
              <a:gd name="connsiteY1" fmla="*/ 0 h 943461"/>
              <a:gd name="connsiteX2" fmla="*/ 5341815 w 5341815"/>
              <a:gd name="connsiteY2" fmla="*/ 943461 h 943461"/>
              <a:gd name="connsiteX3" fmla="*/ 0 w 5341815"/>
              <a:gd name="connsiteY3" fmla="*/ 943461 h 943461"/>
              <a:gd name="connsiteX4" fmla="*/ 0 w 5341815"/>
              <a:gd name="connsiteY4" fmla="*/ 0 h 94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1815" h="943461">
                <a:moveTo>
                  <a:pt x="0" y="0"/>
                </a:moveTo>
                <a:lnTo>
                  <a:pt x="5341815" y="0"/>
                </a:lnTo>
                <a:lnTo>
                  <a:pt x="5341815" y="943461"/>
                </a:lnTo>
                <a:lnTo>
                  <a:pt x="0" y="94346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8872" tIns="119380" rIns="119380" bIns="119380" numCol="1" spcCol="1270" anchor="ctr" anchorCtr="0">
            <a:noAutofit/>
          </a:bodyPr>
          <a:lstStyle/>
          <a:p>
            <a:pPr lvl="0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6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Veri Bilimi Nedir?</a:t>
            </a:r>
            <a:endParaRPr lang="en-US" sz="6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-141502" y="3562617"/>
            <a:ext cx="5231567" cy="1078562"/>
          </a:xfrm>
          <a:custGeom>
            <a:avLst/>
            <a:gdLst>
              <a:gd name="connsiteX0" fmla="*/ 0 w 4998866"/>
              <a:gd name="connsiteY0" fmla="*/ 0 h 943461"/>
              <a:gd name="connsiteX1" fmla="*/ 4998866 w 4998866"/>
              <a:gd name="connsiteY1" fmla="*/ 0 h 943461"/>
              <a:gd name="connsiteX2" fmla="*/ 4998866 w 4998866"/>
              <a:gd name="connsiteY2" fmla="*/ 943461 h 943461"/>
              <a:gd name="connsiteX3" fmla="*/ 0 w 4998866"/>
              <a:gd name="connsiteY3" fmla="*/ 943461 h 943461"/>
              <a:gd name="connsiteX4" fmla="*/ 0 w 4998866"/>
              <a:gd name="connsiteY4" fmla="*/ 0 h 94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8866" h="943461">
                <a:moveTo>
                  <a:pt x="0" y="0"/>
                </a:moveTo>
                <a:lnTo>
                  <a:pt x="4998866" y="0"/>
                </a:lnTo>
                <a:lnTo>
                  <a:pt x="4998866" y="943461"/>
                </a:lnTo>
                <a:lnTo>
                  <a:pt x="0" y="94346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8872" tIns="119380" rIns="119380" bIns="119380" numCol="1" spcCol="1270" anchor="ctr" anchorCtr="0">
            <a:noAutofit/>
          </a:bodyPr>
          <a:lstStyle/>
          <a:p>
            <a:pPr lvl="0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6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Proje Rolleri</a:t>
            </a:r>
            <a:endParaRPr lang="en-US" sz="6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-141502" y="4621298"/>
            <a:ext cx="7101306" cy="1078562"/>
          </a:xfrm>
          <a:custGeom>
            <a:avLst/>
            <a:gdLst>
              <a:gd name="connsiteX0" fmla="*/ 0 w 5341815"/>
              <a:gd name="connsiteY0" fmla="*/ 0 h 943461"/>
              <a:gd name="connsiteX1" fmla="*/ 5341815 w 5341815"/>
              <a:gd name="connsiteY1" fmla="*/ 0 h 943461"/>
              <a:gd name="connsiteX2" fmla="*/ 5341815 w 5341815"/>
              <a:gd name="connsiteY2" fmla="*/ 943461 h 943461"/>
              <a:gd name="connsiteX3" fmla="*/ 0 w 5341815"/>
              <a:gd name="connsiteY3" fmla="*/ 943461 h 943461"/>
              <a:gd name="connsiteX4" fmla="*/ 0 w 5341815"/>
              <a:gd name="connsiteY4" fmla="*/ 0 h 94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1815" h="943461">
                <a:moveTo>
                  <a:pt x="0" y="0"/>
                </a:moveTo>
                <a:lnTo>
                  <a:pt x="5341815" y="0"/>
                </a:lnTo>
                <a:lnTo>
                  <a:pt x="5341815" y="943461"/>
                </a:lnTo>
                <a:lnTo>
                  <a:pt x="0" y="94346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8872" tIns="119380" rIns="119380" bIns="119380" numCol="1" spcCol="1270" anchor="ctr" anchorCtr="0">
            <a:noAutofit/>
          </a:bodyPr>
          <a:lstStyle/>
          <a:p>
            <a:pPr lvl="0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6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Proje Aşamaları</a:t>
            </a:r>
            <a:endParaRPr lang="en-US" sz="6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2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8" t="5902" r="20198" b="7760"/>
          <a:stretch/>
        </p:blipFill>
        <p:spPr>
          <a:xfrm>
            <a:off x="7402599" y="747420"/>
            <a:ext cx="4534568" cy="380287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-169750" y="2763829"/>
            <a:ext cx="8067347" cy="2873303"/>
            <a:chOff x="128245" y="1741220"/>
            <a:chExt cx="5914706" cy="2513393"/>
          </a:xfrm>
        </p:grpSpPr>
        <p:sp>
          <p:nvSpPr>
            <p:cNvPr id="17" name="Freeform 16"/>
            <p:cNvSpPr/>
            <p:nvPr/>
          </p:nvSpPr>
          <p:spPr>
            <a:xfrm>
              <a:off x="128245" y="1741220"/>
              <a:ext cx="5865966" cy="943461"/>
            </a:xfrm>
            <a:custGeom>
              <a:avLst/>
              <a:gdLst>
                <a:gd name="connsiteX0" fmla="*/ 0 w 5341815"/>
                <a:gd name="connsiteY0" fmla="*/ 0 h 943461"/>
                <a:gd name="connsiteX1" fmla="*/ 5341815 w 5341815"/>
                <a:gd name="connsiteY1" fmla="*/ 0 h 943461"/>
                <a:gd name="connsiteX2" fmla="*/ 5341815 w 5341815"/>
                <a:gd name="connsiteY2" fmla="*/ 943461 h 943461"/>
                <a:gd name="connsiteX3" fmla="*/ 0 w 5341815"/>
                <a:gd name="connsiteY3" fmla="*/ 943461 h 943461"/>
                <a:gd name="connsiteX4" fmla="*/ 0 w 5341815"/>
                <a:gd name="connsiteY4" fmla="*/ 0 h 94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1815" h="943461">
                  <a:moveTo>
                    <a:pt x="0" y="0"/>
                  </a:moveTo>
                  <a:lnTo>
                    <a:pt x="5341815" y="0"/>
                  </a:lnTo>
                  <a:lnTo>
                    <a:pt x="5341815" y="943461"/>
                  </a:lnTo>
                  <a:lnTo>
                    <a:pt x="0" y="9434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8872" tIns="119380" rIns="119380" bIns="119380" numCol="1" spcCol="1270" anchor="ctr" anchorCtr="0">
              <a:noAutofit/>
            </a:bodyPr>
            <a:lstStyle/>
            <a:p>
              <a:pPr lvl="0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6000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Veri Bilimi Nedir?</a:t>
              </a:r>
              <a:endParaRPr lang="en-US" sz="6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54095" y="2541343"/>
              <a:ext cx="5840116" cy="943461"/>
            </a:xfrm>
            <a:custGeom>
              <a:avLst/>
              <a:gdLst>
                <a:gd name="connsiteX0" fmla="*/ 0 w 4998866"/>
                <a:gd name="connsiteY0" fmla="*/ 0 h 943461"/>
                <a:gd name="connsiteX1" fmla="*/ 4998866 w 4998866"/>
                <a:gd name="connsiteY1" fmla="*/ 0 h 943461"/>
                <a:gd name="connsiteX2" fmla="*/ 4998866 w 4998866"/>
                <a:gd name="connsiteY2" fmla="*/ 943461 h 943461"/>
                <a:gd name="connsiteX3" fmla="*/ 0 w 4998866"/>
                <a:gd name="connsiteY3" fmla="*/ 943461 h 943461"/>
                <a:gd name="connsiteX4" fmla="*/ 0 w 4998866"/>
                <a:gd name="connsiteY4" fmla="*/ 0 h 94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866" h="943461">
                  <a:moveTo>
                    <a:pt x="0" y="0"/>
                  </a:moveTo>
                  <a:lnTo>
                    <a:pt x="4998866" y="0"/>
                  </a:lnTo>
                  <a:lnTo>
                    <a:pt x="4998866" y="943461"/>
                  </a:lnTo>
                  <a:lnTo>
                    <a:pt x="0" y="9434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8872" tIns="119380" rIns="119380" bIns="119380" numCol="1" spcCol="1270" anchor="ctr" anchorCtr="0">
              <a:noAutofit/>
            </a:bodyPr>
            <a:lstStyle/>
            <a:p>
              <a:pPr lvl="0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6000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Proje Rolleri</a:t>
              </a:r>
              <a:endParaRPr lang="en-US" sz="6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41170" y="3311152"/>
              <a:ext cx="5901781" cy="943461"/>
            </a:xfrm>
            <a:custGeom>
              <a:avLst/>
              <a:gdLst>
                <a:gd name="connsiteX0" fmla="*/ 0 w 5341815"/>
                <a:gd name="connsiteY0" fmla="*/ 0 h 943461"/>
                <a:gd name="connsiteX1" fmla="*/ 5341815 w 5341815"/>
                <a:gd name="connsiteY1" fmla="*/ 0 h 943461"/>
                <a:gd name="connsiteX2" fmla="*/ 5341815 w 5341815"/>
                <a:gd name="connsiteY2" fmla="*/ 943461 h 943461"/>
                <a:gd name="connsiteX3" fmla="*/ 0 w 5341815"/>
                <a:gd name="connsiteY3" fmla="*/ 943461 h 943461"/>
                <a:gd name="connsiteX4" fmla="*/ 0 w 5341815"/>
                <a:gd name="connsiteY4" fmla="*/ 0 h 94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1815" h="943461">
                  <a:moveTo>
                    <a:pt x="0" y="0"/>
                  </a:moveTo>
                  <a:lnTo>
                    <a:pt x="5341815" y="0"/>
                  </a:lnTo>
                  <a:lnTo>
                    <a:pt x="5341815" y="943461"/>
                  </a:lnTo>
                  <a:lnTo>
                    <a:pt x="0" y="9434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8872" tIns="119380" rIns="119380" bIns="119380" numCol="1" spcCol="1270" anchor="ctr" anchorCtr="0">
              <a:noAutofit/>
            </a:bodyPr>
            <a:lstStyle/>
            <a:p>
              <a:pPr lvl="0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6000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Proje Aşamaları</a:t>
              </a:r>
              <a:endParaRPr lang="en-US" sz="6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361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-64746" y="617615"/>
            <a:ext cx="8067347" cy="2873303"/>
            <a:chOff x="128245" y="1741220"/>
            <a:chExt cx="5914706" cy="2513393"/>
          </a:xfrm>
        </p:grpSpPr>
        <p:sp>
          <p:nvSpPr>
            <p:cNvPr id="17" name="Freeform 16"/>
            <p:cNvSpPr/>
            <p:nvPr/>
          </p:nvSpPr>
          <p:spPr>
            <a:xfrm>
              <a:off x="128245" y="1741220"/>
              <a:ext cx="5865966" cy="943461"/>
            </a:xfrm>
            <a:custGeom>
              <a:avLst/>
              <a:gdLst>
                <a:gd name="connsiteX0" fmla="*/ 0 w 5341815"/>
                <a:gd name="connsiteY0" fmla="*/ 0 h 943461"/>
                <a:gd name="connsiteX1" fmla="*/ 5341815 w 5341815"/>
                <a:gd name="connsiteY1" fmla="*/ 0 h 943461"/>
                <a:gd name="connsiteX2" fmla="*/ 5341815 w 5341815"/>
                <a:gd name="connsiteY2" fmla="*/ 943461 h 943461"/>
                <a:gd name="connsiteX3" fmla="*/ 0 w 5341815"/>
                <a:gd name="connsiteY3" fmla="*/ 943461 h 943461"/>
                <a:gd name="connsiteX4" fmla="*/ 0 w 5341815"/>
                <a:gd name="connsiteY4" fmla="*/ 0 h 94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1815" h="943461">
                  <a:moveTo>
                    <a:pt x="0" y="0"/>
                  </a:moveTo>
                  <a:lnTo>
                    <a:pt x="5341815" y="0"/>
                  </a:lnTo>
                  <a:lnTo>
                    <a:pt x="5341815" y="943461"/>
                  </a:lnTo>
                  <a:lnTo>
                    <a:pt x="0" y="9434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8872" tIns="119380" rIns="119380" bIns="119380" numCol="1" spcCol="1270" anchor="ctr" anchorCtr="0">
              <a:noAutofit/>
            </a:bodyPr>
            <a:lstStyle/>
            <a:p>
              <a:pPr lvl="0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6000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Veri Bilimi Nedir?</a:t>
              </a:r>
              <a:endParaRPr lang="en-US" sz="6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54095" y="2541343"/>
              <a:ext cx="5840116" cy="943461"/>
            </a:xfrm>
            <a:custGeom>
              <a:avLst/>
              <a:gdLst>
                <a:gd name="connsiteX0" fmla="*/ 0 w 4998866"/>
                <a:gd name="connsiteY0" fmla="*/ 0 h 943461"/>
                <a:gd name="connsiteX1" fmla="*/ 4998866 w 4998866"/>
                <a:gd name="connsiteY1" fmla="*/ 0 h 943461"/>
                <a:gd name="connsiteX2" fmla="*/ 4998866 w 4998866"/>
                <a:gd name="connsiteY2" fmla="*/ 943461 h 943461"/>
                <a:gd name="connsiteX3" fmla="*/ 0 w 4998866"/>
                <a:gd name="connsiteY3" fmla="*/ 943461 h 943461"/>
                <a:gd name="connsiteX4" fmla="*/ 0 w 4998866"/>
                <a:gd name="connsiteY4" fmla="*/ 0 h 94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866" h="943461">
                  <a:moveTo>
                    <a:pt x="0" y="0"/>
                  </a:moveTo>
                  <a:lnTo>
                    <a:pt x="4998866" y="0"/>
                  </a:lnTo>
                  <a:lnTo>
                    <a:pt x="4998866" y="943461"/>
                  </a:lnTo>
                  <a:lnTo>
                    <a:pt x="0" y="9434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8872" tIns="119380" rIns="119380" bIns="119380" numCol="1" spcCol="1270" anchor="ctr" anchorCtr="0">
              <a:noAutofit/>
            </a:bodyPr>
            <a:lstStyle/>
            <a:p>
              <a:pPr lvl="0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6000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Proje Rolleri</a:t>
              </a:r>
              <a:endParaRPr lang="en-US" sz="6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41170" y="3311152"/>
              <a:ext cx="5901781" cy="943461"/>
            </a:xfrm>
            <a:custGeom>
              <a:avLst/>
              <a:gdLst>
                <a:gd name="connsiteX0" fmla="*/ 0 w 5341815"/>
                <a:gd name="connsiteY0" fmla="*/ 0 h 943461"/>
                <a:gd name="connsiteX1" fmla="*/ 5341815 w 5341815"/>
                <a:gd name="connsiteY1" fmla="*/ 0 h 943461"/>
                <a:gd name="connsiteX2" fmla="*/ 5341815 w 5341815"/>
                <a:gd name="connsiteY2" fmla="*/ 943461 h 943461"/>
                <a:gd name="connsiteX3" fmla="*/ 0 w 5341815"/>
                <a:gd name="connsiteY3" fmla="*/ 943461 h 943461"/>
                <a:gd name="connsiteX4" fmla="*/ 0 w 5341815"/>
                <a:gd name="connsiteY4" fmla="*/ 0 h 94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1815" h="943461">
                  <a:moveTo>
                    <a:pt x="0" y="0"/>
                  </a:moveTo>
                  <a:lnTo>
                    <a:pt x="5341815" y="0"/>
                  </a:lnTo>
                  <a:lnTo>
                    <a:pt x="5341815" y="943461"/>
                  </a:lnTo>
                  <a:lnTo>
                    <a:pt x="0" y="9434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8872" tIns="119380" rIns="119380" bIns="119380" numCol="1" spcCol="1270" anchor="ctr" anchorCtr="0">
              <a:noAutofit/>
            </a:bodyPr>
            <a:lstStyle/>
            <a:p>
              <a:pPr lvl="0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6000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Proje Aşamaları</a:t>
              </a:r>
              <a:endParaRPr lang="en-US" sz="6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pic>
        <p:nvPicPr>
          <p:cNvPr id="8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741" y="1484430"/>
            <a:ext cx="5389808" cy="462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14100896"/>
              </p:ext>
            </p:extLst>
          </p:nvPr>
        </p:nvGraphicFramePr>
        <p:xfrm>
          <a:off x="3851470" y="1210962"/>
          <a:ext cx="8044249" cy="5647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Resi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45" y="1801170"/>
            <a:ext cx="4421332" cy="379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8" t="5902" r="20198" b="7760"/>
          <a:stretch/>
        </p:blipFill>
        <p:spPr>
          <a:xfrm>
            <a:off x="8002469" y="1713339"/>
            <a:ext cx="4055353" cy="340098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08981" y="1489526"/>
            <a:ext cx="7659312" cy="3878948"/>
            <a:chOff x="4234433" y="1265743"/>
            <a:chExt cx="7659312" cy="4241756"/>
          </a:xfrm>
        </p:grpSpPr>
        <p:sp>
          <p:nvSpPr>
            <p:cNvPr id="6" name="Freeform 5"/>
            <p:cNvSpPr/>
            <p:nvPr/>
          </p:nvSpPr>
          <p:spPr>
            <a:xfrm>
              <a:off x="4234433" y="1265743"/>
              <a:ext cx="7659311" cy="1164862"/>
            </a:xfrm>
            <a:custGeom>
              <a:avLst/>
              <a:gdLst>
                <a:gd name="connsiteX0" fmla="*/ 0 w 7659311"/>
                <a:gd name="connsiteY0" fmla="*/ 201724 h 1210320"/>
                <a:gd name="connsiteX1" fmla="*/ 201724 w 7659311"/>
                <a:gd name="connsiteY1" fmla="*/ 0 h 1210320"/>
                <a:gd name="connsiteX2" fmla="*/ 7457587 w 7659311"/>
                <a:gd name="connsiteY2" fmla="*/ 0 h 1210320"/>
                <a:gd name="connsiteX3" fmla="*/ 7659311 w 7659311"/>
                <a:gd name="connsiteY3" fmla="*/ 201724 h 1210320"/>
                <a:gd name="connsiteX4" fmla="*/ 7659311 w 7659311"/>
                <a:gd name="connsiteY4" fmla="*/ 1008596 h 1210320"/>
                <a:gd name="connsiteX5" fmla="*/ 7457587 w 7659311"/>
                <a:gd name="connsiteY5" fmla="*/ 1210320 h 1210320"/>
                <a:gd name="connsiteX6" fmla="*/ 201724 w 7659311"/>
                <a:gd name="connsiteY6" fmla="*/ 1210320 h 1210320"/>
                <a:gd name="connsiteX7" fmla="*/ 0 w 7659311"/>
                <a:gd name="connsiteY7" fmla="*/ 1008596 h 1210320"/>
                <a:gd name="connsiteX8" fmla="*/ 0 w 7659311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59311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7457587" y="0"/>
                  </a:lnTo>
                  <a:cubicBezTo>
                    <a:pt x="7568996" y="0"/>
                    <a:pt x="7659311" y="90315"/>
                    <a:pt x="7659311" y="201724"/>
                  </a:cubicBezTo>
                  <a:lnTo>
                    <a:pt x="7659311" y="1008596"/>
                  </a:lnTo>
                  <a:cubicBezTo>
                    <a:pt x="7659311" y="1120005"/>
                    <a:pt x="7568996" y="1210320"/>
                    <a:pt x="7457587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1920" tIns="59083" rIns="271920" bIns="59083" numCol="1" spcCol="1270" anchor="ctr" anchorCtr="0">
              <a:noAutofit/>
            </a:bodyPr>
            <a:lstStyle/>
            <a:p>
              <a:pPr lvl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4100" b="1" kern="1200" dirty="0">
                  <a:solidFill>
                    <a:schemeClr val="tx1"/>
                  </a:solidFill>
                  <a:sym typeface="Webdings" panose="05030102010509060703" pitchFamily="18" charset="2"/>
                </a:rPr>
                <a:t></a:t>
              </a:r>
              <a:r>
                <a:rPr lang="tr-TR" sz="4100" b="1" kern="1200" dirty="0">
                  <a:solidFill>
                    <a:schemeClr val="tx1"/>
                  </a:solidFill>
                </a:rPr>
                <a:t>Veri Bilimi Nedir?</a:t>
              </a:r>
              <a:endParaRPr lang="en-US" sz="41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234434" y="2764874"/>
              <a:ext cx="7659311" cy="1210320"/>
            </a:xfrm>
            <a:custGeom>
              <a:avLst/>
              <a:gdLst>
                <a:gd name="connsiteX0" fmla="*/ 0 w 7659311"/>
                <a:gd name="connsiteY0" fmla="*/ 201724 h 1210320"/>
                <a:gd name="connsiteX1" fmla="*/ 201724 w 7659311"/>
                <a:gd name="connsiteY1" fmla="*/ 0 h 1210320"/>
                <a:gd name="connsiteX2" fmla="*/ 7457587 w 7659311"/>
                <a:gd name="connsiteY2" fmla="*/ 0 h 1210320"/>
                <a:gd name="connsiteX3" fmla="*/ 7659311 w 7659311"/>
                <a:gd name="connsiteY3" fmla="*/ 201724 h 1210320"/>
                <a:gd name="connsiteX4" fmla="*/ 7659311 w 7659311"/>
                <a:gd name="connsiteY4" fmla="*/ 1008596 h 1210320"/>
                <a:gd name="connsiteX5" fmla="*/ 7457587 w 7659311"/>
                <a:gd name="connsiteY5" fmla="*/ 1210320 h 1210320"/>
                <a:gd name="connsiteX6" fmla="*/ 201724 w 7659311"/>
                <a:gd name="connsiteY6" fmla="*/ 1210320 h 1210320"/>
                <a:gd name="connsiteX7" fmla="*/ 0 w 7659311"/>
                <a:gd name="connsiteY7" fmla="*/ 1008596 h 1210320"/>
                <a:gd name="connsiteX8" fmla="*/ 0 w 7659311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59311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7457587" y="0"/>
                  </a:lnTo>
                  <a:cubicBezTo>
                    <a:pt x="7568996" y="0"/>
                    <a:pt x="7659311" y="90315"/>
                    <a:pt x="7659311" y="201724"/>
                  </a:cubicBezTo>
                  <a:lnTo>
                    <a:pt x="7659311" y="1008596"/>
                  </a:lnTo>
                  <a:cubicBezTo>
                    <a:pt x="7659311" y="1120005"/>
                    <a:pt x="7568996" y="1210320"/>
                    <a:pt x="7457587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1920" tIns="59083" rIns="271920" bIns="59083" numCol="1" spcCol="1270" anchor="ctr" anchorCtr="0">
              <a:noAutofit/>
            </a:bodyPr>
            <a:lstStyle/>
            <a:p>
              <a:pPr lvl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4100" b="1" kern="1200" dirty="0">
                  <a:solidFill>
                    <a:schemeClr val="tx1"/>
                  </a:solidFill>
                  <a:sym typeface="Webdings" panose="05030102010509060703" pitchFamily="18" charset="2"/>
                </a:rPr>
                <a:t></a:t>
              </a:r>
              <a:r>
                <a:rPr lang="tr-TR" sz="4100" b="1" kern="1200" dirty="0">
                  <a:solidFill>
                    <a:schemeClr val="tx1"/>
                  </a:solidFill>
                </a:rPr>
                <a:t>Veri Bilimi Projesindeki Roller</a:t>
              </a:r>
              <a:endParaRPr lang="en-US" sz="41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234434" y="4309464"/>
              <a:ext cx="7659311" cy="1198035"/>
            </a:xfrm>
            <a:custGeom>
              <a:avLst/>
              <a:gdLst>
                <a:gd name="connsiteX0" fmla="*/ 0 w 7659311"/>
                <a:gd name="connsiteY0" fmla="*/ 199676 h 1198035"/>
                <a:gd name="connsiteX1" fmla="*/ 199676 w 7659311"/>
                <a:gd name="connsiteY1" fmla="*/ 0 h 1198035"/>
                <a:gd name="connsiteX2" fmla="*/ 7459635 w 7659311"/>
                <a:gd name="connsiteY2" fmla="*/ 0 h 1198035"/>
                <a:gd name="connsiteX3" fmla="*/ 7659311 w 7659311"/>
                <a:gd name="connsiteY3" fmla="*/ 199676 h 1198035"/>
                <a:gd name="connsiteX4" fmla="*/ 7659311 w 7659311"/>
                <a:gd name="connsiteY4" fmla="*/ 998359 h 1198035"/>
                <a:gd name="connsiteX5" fmla="*/ 7459635 w 7659311"/>
                <a:gd name="connsiteY5" fmla="*/ 1198035 h 1198035"/>
                <a:gd name="connsiteX6" fmla="*/ 199676 w 7659311"/>
                <a:gd name="connsiteY6" fmla="*/ 1198035 h 1198035"/>
                <a:gd name="connsiteX7" fmla="*/ 0 w 7659311"/>
                <a:gd name="connsiteY7" fmla="*/ 998359 h 1198035"/>
                <a:gd name="connsiteX8" fmla="*/ 0 w 7659311"/>
                <a:gd name="connsiteY8" fmla="*/ 199676 h 119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59311" h="1198035">
                  <a:moveTo>
                    <a:pt x="0" y="199676"/>
                  </a:moveTo>
                  <a:cubicBezTo>
                    <a:pt x="0" y="89398"/>
                    <a:pt x="89398" y="0"/>
                    <a:pt x="199676" y="0"/>
                  </a:cubicBezTo>
                  <a:lnTo>
                    <a:pt x="7459635" y="0"/>
                  </a:lnTo>
                  <a:cubicBezTo>
                    <a:pt x="7569913" y="0"/>
                    <a:pt x="7659311" y="89398"/>
                    <a:pt x="7659311" y="199676"/>
                  </a:cubicBezTo>
                  <a:lnTo>
                    <a:pt x="7659311" y="998359"/>
                  </a:lnTo>
                  <a:cubicBezTo>
                    <a:pt x="7659311" y="1108637"/>
                    <a:pt x="7569913" y="1198035"/>
                    <a:pt x="7459635" y="1198035"/>
                  </a:cubicBezTo>
                  <a:lnTo>
                    <a:pt x="199676" y="1198035"/>
                  </a:lnTo>
                  <a:cubicBezTo>
                    <a:pt x="89398" y="1198035"/>
                    <a:pt x="0" y="1108637"/>
                    <a:pt x="0" y="998359"/>
                  </a:cubicBezTo>
                  <a:lnTo>
                    <a:pt x="0" y="199676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1320" tIns="58483" rIns="271320" bIns="58483" numCol="1" spcCol="1270" anchor="ctr" anchorCtr="0">
              <a:noAutofit/>
            </a:bodyPr>
            <a:lstStyle/>
            <a:p>
              <a:pPr lvl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4100" b="1" kern="1200" dirty="0">
                  <a:solidFill>
                    <a:schemeClr val="bg1"/>
                  </a:solidFill>
                  <a:sym typeface="Webdings" panose="05030102010509060703" pitchFamily="18" charset="2"/>
                </a:rPr>
                <a:t></a:t>
              </a:r>
              <a:r>
                <a:rPr lang="tr-TR" sz="4100" b="1" kern="1200" dirty="0">
                  <a:solidFill>
                    <a:schemeClr val="bg1"/>
                  </a:solidFill>
                </a:rPr>
                <a:t>Veri Bilimi Projesi Aşamaları</a:t>
              </a:r>
              <a:endParaRPr lang="en-US" sz="4100" b="1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73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568" y="135924"/>
            <a:ext cx="11924270" cy="126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800" dirty="0"/>
              <a:t>VERİ BİLİMİ NEDİR?</a:t>
            </a:r>
          </a:p>
        </p:txBody>
      </p:sp>
      <p:sp>
        <p:nvSpPr>
          <p:cNvPr id="5" name="Circular Arrow 4"/>
          <p:cNvSpPr/>
          <p:nvPr/>
        </p:nvSpPr>
        <p:spPr>
          <a:xfrm>
            <a:off x="3770693" y="1770774"/>
            <a:ext cx="4428191" cy="4428191"/>
          </a:xfrm>
          <a:prstGeom prst="circularArrow">
            <a:avLst>
              <a:gd name="adj1" fmla="val 4668"/>
              <a:gd name="adj2" fmla="val 272909"/>
              <a:gd name="adj3" fmla="val 12889501"/>
              <a:gd name="adj4" fmla="val 17991336"/>
              <a:gd name="adj5" fmla="val 4847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4532226" y="1878823"/>
            <a:ext cx="2905124" cy="1452562"/>
          </a:xfrm>
          <a:custGeom>
            <a:avLst/>
            <a:gdLst>
              <a:gd name="connsiteX0" fmla="*/ 0 w 2905124"/>
              <a:gd name="connsiteY0" fmla="*/ 242099 h 1452562"/>
              <a:gd name="connsiteX1" fmla="*/ 242099 w 2905124"/>
              <a:gd name="connsiteY1" fmla="*/ 0 h 1452562"/>
              <a:gd name="connsiteX2" fmla="*/ 2663025 w 2905124"/>
              <a:gd name="connsiteY2" fmla="*/ 0 h 1452562"/>
              <a:gd name="connsiteX3" fmla="*/ 2905124 w 2905124"/>
              <a:gd name="connsiteY3" fmla="*/ 242099 h 1452562"/>
              <a:gd name="connsiteX4" fmla="*/ 2905124 w 2905124"/>
              <a:gd name="connsiteY4" fmla="*/ 1210463 h 1452562"/>
              <a:gd name="connsiteX5" fmla="*/ 2663025 w 2905124"/>
              <a:gd name="connsiteY5" fmla="*/ 1452562 h 1452562"/>
              <a:gd name="connsiteX6" fmla="*/ 242099 w 2905124"/>
              <a:gd name="connsiteY6" fmla="*/ 1452562 h 1452562"/>
              <a:gd name="connsiteX7" fmla="*/ 0 w 2905124"/>
              <a:gd name="connsiteY7" fmla="*/ 1210463 h 1452562"/>
              <a:gd name="connsiteX8" fmla="*/ 0 w 2905124"/>
              <a:gd name="connsiteY8" fmla="*/ 242099 h 1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5124" h="1452562">
                <a:moveTo>
                  <a:pt x="0" y="242099"/>
                </a:moveTo>
                <a:cubicBezTo>
                  <a:pt x="0" y="108391"/>
                  <a:pt x="108391" y="0"/>
                  <a:pt x="242099" y="0"/>
                </a:cubicBezTo>
                <a:lnTo>
                  <a:pt x="2663025" y="0"/>
                </a:lnTo>
                <a:cubicBezTo>
                  <a:pt x="2796733" y="0"/>
                  <a:pt x="2905124" y="108391"/>
                  <a:pt x="2905124" y="242099"/>
                </a:cubicBezTo>
                <a:lnTo>
                  <a:pt x="2905124" y="1210463"/>
                </a:lnTo>
                <a:cubicBezTo>
                  <a:pt x="2905124" y="1344171"/>
                  <a:pt x="2796733" y="1452562"/>
                  <a:pt x="2663025" y="1452562"/>
                </a:cubicBezTo>
                <a:lnTo>
                  <a:pt x="242099" y="1452562"/>
                </a:lnTo>
                <a:cubicBezTo>
                  <a:pt x="108391" y="1452562"/>
                  <a:pt x="0" y="1344171"/>
                  <a:pt x="0" y="1210463"/>
                </a:cubicBezTo>
                <a:lnTo>
                  <a:pt x="0" y="2420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738" tIns="234738" rIns="234738" bIns="234738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4300" kern="1200" dirty="0"/>
              <a:t>Matematik</a:t>
            </a:r>
            <a:endParaRPr lang="en-US" sz="4300" kern="1200" dirty="0"/>
          </a:p>
        </p:txBody>
      </p:sp>
      <p:sp>
        <p:nvSpPr>
          <p:cNvPr id="7" name="Freeform 6"/>
          <p:cNvSpPr/>
          <p:nvPr/>
        </p:nvSpPr>
        <p:spPr>
          <a:xfrm>
            <a:off x="6122241" y="3468838"/>
            <a:ext cx="2905124" cy="1452562"/>
          </a:xfrm>
          <a:custGeom>
            <a:avLst/>
            <a:gdLst>
              <a:gd name="connsiteX0" fmla="*/ 0 w 2905124"/>
              <a:gd name="connsiteY0" fmla="*/ 242099 h 1452562"/>
              <a:gd name="connsiteX1" fmla="*/ 242099 w 2905124"/>
              <a:gd name="connsiteY1" fmla="*/ 0 h 1452562"/>
              <a:gd name="connsiteX2" fmla="*/ 2663025 w 2905124"/>
              <a:gd name="connsiteY2" fmla="*/ 0 h 1452562"/>
              <a:gd name="connsiteX3" fmla="*/ 2905124 w 2905124"/>
              <a:gd name="connsiteY3" fmla="*/ 242099 h 1452562"/>
              <a:gd name="connsiteX4" fmla="*/ 2905124 w 2905124"/>
              <a:gd name="connsiteY4" fmla="*/ 1210463 h 1452562"/>
              <a:gd name="connsiteX5" fmla="*/ 2663025 w 2905124"/>
              <a:gd name="connsiteY5" fmla="*/ 1452562 h 1452562"/>
              <a:gd name="connsiteX6" fmla="*/ 242099 w 2905124"/>
              <a:gd name="connsiteY6" fmla="*/ 1452562 h 1452562"/>
              <a:gd name="connsiteX7" fmla="*/ 0 w 2905124"/>
              <a:gd name="connsiteY7" fmla="*/ 1210463 h 1452562"/>
              <a:gd name="connsiteX8" fmla="*/ 0 w 2905124"/>
              <a:gd name="connsiteY8" fmla="*/ 242099 h 1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5124" h="1452562">
                <a:moveTo>
                  <a:pt x="0" y="242099"/>
                </a:moveTo>
                <a:cubicBezTo>
                  <a:pt x="0" y="108391"/>
                  <a:pt x="108391" y="0"/>
                  <a:pt x="242099" y="0"/>
                </a:cubicBezTo>
                <a:lnTo>
                  <a:pt x="2663025" y="0"/>
                </a:lnTo>
                <a:cubicBezTo>
                  <a:pt x="2796733" y="0"/>
                  <a:pt x="2905124" y="108391"/>
                  <a:pt x="2905124" y="242099"/>
                </a:cubicBezTo>
                <a:lnTo>
                  <a:pt x="2905124" y="1210463"/>
                </a:lnTo>
                <a:cubicBezTo>
                  <a:pt x="2905124" y="1344171"/>
                  <a:pt x="2796733" y="1452562"/>
                  <a:pt x="2663025" y="1452562"/>
                </a:cubicBezTo>
                <a:lnTo>
                  <a:pt x="242099" y="1452562"/>
                </a:lnTo>
                <a:cubicBezTo>
                  <a:pt x="108391" y="1452562"/>
                  <a:pt x="0" y="1344171"/>
                  <a:pt x="0" y="1210463"/>
                </a:cubicBezTo>
                <a:lnTo>
                  <a:pt x="0" y="2420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738" tIns="234738" rIns="234738" bIns="234738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4300" kern="1200" dirty="0"/>
              <a:t>İstatistik</a:t>
            </a:r>
            <a:endParaRPr lang="en-US" sz="4300" kern="1200" dirty="0"/>
          </a:p>
        </p:txBody>
      </p:sp>
      <p:sp>
        <p:nvSpPr>
          <p:cNvPr id="8" name="Freeform 7"/>
          <p:cNvSpPr/>
          <p:nvPr/>
        </p:nvSpPr>
        <p:spPr>
          <a:xfrm>
            <a:off x="4532226" y="5058853"/>
            <a:ext cx="2905124" cy="1452562"/>
          </a:xfrm>
          <a:custGeom>
            <a:avLst/>
            <a:gdLst>
              <a:gd name="connsiteX0" fmla="*/ 0 w 2905124"/>
              <a:gd name="connsiteY0" fmla="*/ 242099 h 1452562"/>
              <a:gd name="connsiteX1" fmla="*/ 242099 w 2905124"/>
              <a:gd name="connsiteY1" fmla="*/ 0 h 1452562"/>
              <a:gd name="connsiteX2" fmla="*/ 2663025 w 2905124"/>
              <a:gd name="connsiteY2" fmla="*/ 0 h 1452562"/>
              <a:gd name="connsiteX3" fmla="*/ 2905124 w 2905124"/>
              <a:gd name="connsiteY3" fmla="*/ 242099 h 1452562"/>
              <a:gd name="connsiteX4" fmla="*/ 2905124 w 2905124"/>
              <a:gd name="connsiteY4" fmla="*/ 1210463 h 1452562"/>
              <a:gd name="connsiteX5" fmla="*/ 2663025 w 2905124"/>
              <a:gd name="connsiteY5" fmla="*/ 1452562 h 1452562"/>
              <a:gd name="connsiteX6" fmla="*/ 242099 w 2905124"/>
              <a:gd name="connsiteY6" fmla="*/ 1452562 h 1452562"/>
              <a:gd name="connsiteX7" fmla="*/ 0 w 2905124"/>
              <a:gd name="connsiteY7" fmla="*/ 1210463 h 1452562"/>
              <a:gd name="connsiteX8" fmla="*/ 0 w 2905124"/>
              <a:gd name="connsiteY8" fmla="*/ 242099 h 1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5124" h="1452562">
                <a:moveTo>
                  <a:pt x="0" y="242099"/>
                </a:moveTo>
                <a:cubicBezTo>
                  <a:pt x="0" y="108391"/>
                  <a:pt x="108391" y="0"/>
                  <a:pt x="242099" y="0"/>
                </a:cubicBezTo>
                <a:lnTo>
                  <a:pt x="2663025" y="0"/>
                </a:lnTo>
                <a:cubicBezTo>
                  <a:pt x="2796733" y="0"/>
                  <a:pt x="2905124" y="108391"/>
                  <a:pt x="2905124" y="242099"/>
                </a:cubicBezTo>
                <a:lnTo>
                  <a:pt x="2905124" y="1210463"/>
                </a:lnTo>
                <a:cubicBezTo>
                  <a:pt x="2905124" y="1344171"/>
                  <a:pt x="2796733" y="1452562"/>
                  <a:pt x="2663025" y="1452562"/>
                </a:cubicBezTo>
                <a:lnTo>
                  <a:pt x="242099" y="1452562"/>
                </a:lnTo>
                <a:cubicBezTo>
                  <a:pt x="108391" y="1452562"/>
                  <a:pt x="0" y="1344171"/>
                  <a:pt x="0" y="1210463"/>
                </a:cubicBezTo>
                <a:lnTo>
                  <a:pt x="0" y="2420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738" tIns="234738" rIns="234738" bIns="234738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4300" kern="1200" dirty="0"/>
              <a:t>Bilgisayar</a:t>
            </a:r>
            <a:endParaRPr lang="en-US" sz="4300" kern="1200" dirty="0"/>
          </a:p>
        </p:txBody>
      </p:sp>
      <p:sp>
        <p:nvSpPr>
          <p:cNvPr id="9" name="Freeform 8"/>
          <p:cNvSpPr/>
          <p:nvPr/>
        </p:nvSpPr>
        <p:spPr>
          <a:xfrm>
            <a:off x="2942211" y="3468838"/>
            <a:ext cx="2905124" cy="1452562"/>
          </a:xfrm>
          <a:custGeom>
            <a:avLst/>
            <a:gdLst>
              <a:gd name="connsiteX0" fmla="*/ 0 w 2905124"/>
              <a:gd name="connsiteY0" fmla="*/ 242099 h 1452562"/>
              <a:gd name="connsiteX1" fmla="*/ 242099 w 2905124"/>
              <a:gd name="connsiteY1" fmla="*/ 0 h 1452562"/>
              <a:gd name="connsiteX2" fmla="*/ 2663025 w 2905124"/>
              <a:gd name="connsiteY2" fmla="*/ 0 h 1452562"/>
              <a:gd name="connsiteX3" fmla="*/ 2905124 w 2905124"/>
              <a:gd name="connsiteY3" fmla="*/ 242099 h 1452562"/>
              <a:gd name="connsiteX4" fmla="*/ 2905124 w 2905124"/>
              <a:gd name="connsiteY4" fmla="*/ 1210463 h 1452562"/>
              <a:gd name="connsiteX5" fmla="*/ 2663025 w 2905124"/>
              <a:gd name="connsiteY5" fmla="*/ 1452562 h 1452562"/>
              <a:gd name="connsiteX6" fmla="*/ 242099 w 2905124"/>
              <a:gd name="connsiteY6" fmla="*/ 1452562 h 1452562"/>
              <a:gd name="connsiteX7" fmla="*/ 0 w 2905124"/>
              <a:gd name="connsiteY7" fmla="*/ 1210463 h 1452562"/>
              <a:gd name="connsiteX8" fmla="*/ 0 w 2905124"/>
              <a:gd name="connsiteY8" fmla="*/ 242099 h 1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5124" h="1452562">
                <a:moveTo>
                  <a:pt x="0" y="242099"/>
                </a:moveTo>
                <a:cubicBezTo>
                  <a:pt x="0" y="108391"/>
                  <a:pt x="108391" y="0"/>
                  <a:pt x="242099" y="0"/>
                </a:cubicBezTo>
                <a:lnTo>
                  <a:pt x="2663025" y="0"/>
                </a:lnTo>
                <a:cubicBezTo>
                  <a:pt x="2796733" y="0"/>
                  <a:pt x="2905124" y="108391"/>
                  <a:pt x="2905124" y="242099"/>
                </a:cubicBezTo>
                <a:lnTo>
                  <a:pt x="2905124" y="1210463"/>
                </a:lnTo>
                <a:cubicBezTo>
                  <a:pt x="2905124" y="1344171"/>
                  <a:pt x="2796733" y="1452562"/>
                  <a:pt x="2663025" y="1452562"/>
                </a:cubicBezTo>
                <a:lnTo>
                  <a:pt x="242099" y="1452562"/>
                </a:lnTo>
                <a:cubicBezTo>
                  <a:pt x="108391" y="1452562"/>
                  <a:pt x="0" y="1344171"/>
                  <a:pt x="0" y="1210463"/>
                </a:cubicBezTo>
                <a:lnTo>
                  <a:pt x="0" y="242099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738" tIns="234738" rIns="234738" bIns="234738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4300" kern="1200" dirty="0"/>
              <a:t>Alan Bilgisi</a:t>
            </a:r>
            <a:endParaRPr lang="en-US" sz="4300" kern="1200" dirty="0"/>
          </a:p>
        </p:txBody>
      </p:sp>
    </p:spTree>
    <p:extLst>
      <p:ext uri="{BB962C8B-B14F-4D97-AF65-F5344CB8AC3E}">
        <p14:creationId xmlns:p14="http://schemas.microsoft.com/office/powerpoint/2010/main" val="278540381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203</Words>
  <Application>Microsoft Office PowerPoint</Application>
  <PresentationFormat>Geniş ekran</PresentationFormat>
  <Paragraphs>63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Webdings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Progressive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peter pan</cp:lastModifiedBy>
  <cp:revision>28</cp:revision>
  <dcterms:created xsi:type="dcterms:W3CDTF">2020-11-26T18:03:09Z</dcterms:created>
  <dcterms:modified xsi:type="dcterms:W3CDTF">2021-01-30T21:01:59Z</dcterms:modified>
</cp:coreProperties>
</file>