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80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0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31204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Identifying Future Skill requirements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Tireni</a:t>
            </a:r>
          </a:p>
          <a:p>
            <a:pPr marL="0" indent="0">
              <a:buNone/>
            </a:pPr>
            <a:r>
              <a:rPr lang="en-US" dirty="0"/>
              <a:t>28/07/24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4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02393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decrease in demand for </a:t>
            </a:r>
            <a:r>
              <a:rPr lang="en-US" dirty="0" err="1"/>
              <a:t>mysql</a:t>
            </a:r>
            <a:r>
              <a:rPr lang="en-US" dirty="0"/>
              <a:t> &amp;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currently the most used database</a:t>
            </a:r>
          </a:p>
          <a:p>
            <a:r>
              <a:rPr lang="en-US" dirty="0"/>
              <a:t>Significant increase in demand for </a:t>
            </a:r>
            <a:r>
              <a:rPr lang="en-US" dirty="0" err="1"/>
              <a:t>postgre,mongoDB</a:t>
            </a:r>
            <a:r>
              <a:rPr lang="en-US" dirty="0"/>
              <a:t> and </a:t>
            </a:r>
            <a:r>
              <a:rPr lang="en-US" dirty="0" err="1"/>
              <a:t>redis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database trend shows that the current popular databases may lose their standing due to interest going elsewhere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https://lookerstudio.google.com/reporting/17c757bd-e58b-47c9-b139-e1f7093b065b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77" y="144378"/>
            <a:ext cx="3932237" cy="709863"/>
          </a:xfrm>
        </p:spPr>
        <p:txBody>
          <a:bodyPr anchor="b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B7A87-CAB6-BB00-BFA1-203A1DD1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9431" y="854241"/>
            <a:ext cx="7818104" cy="5531307"/>
          </a:xfr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77" y="397041"/>
            <a:ext cx="3932237" cy="49329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632CE3-CF84-B247-0890-571451A1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016" y="890336"/>
            <a:ext cx="7369445" cy="55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35" y="168442"/>
            <a:ext cx="3932237" cy="697832"/>
          </a:xfrm>
        </p:spPr>
        <p:txBody>
          <a:bodyPr anchor="b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47997C-9666-FCC4-04EF-1ADAB91A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759" y="191157"/>
            <a:ext cx="6016826" cy="6666844"/>
          </a:xfr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languages seem too keep their relevancy based on interest</a:t>
            </a:r>
          </a:p>
          <a:p>
            <a:r>
              <a:rPr lang="en-US" dirty="0"/>
              <a:t>Top databases seem to lose their relevancy &amp; demand based on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current top languages like java is still viable. However, it should be noted that there’s increasing interest in the languages python &amp; typescript</a:t>
            </a:r>
          </a:p>
          <a:p>
            <a:r>
              <a:rPr lang="en-US" dirty="0"/>
              <a:t>Learning current top databases might not payoff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For languages I’d recommend learning:</a:t>
            </a:r>
            <a:br>
              <a:rPr lang="en-US" dirty="0"/>
            </a:br>
            <a:r>
              <a:rPr lang="en-US" dirty="0"/>
              <a:t>java, html/CSS, python &amp; type script</a:t>
            </a:r>
          </a:p>
          <a:p>
            <a:endParaRPr lang="en-US" dirty="0"/>
          </a:p>
          <a:p>
            <a:r>
              <a:rPr lang="en-US" dirty="0"/>
              <a:t>For databases I’d recommend knowing multiple as future interests seems to differ from current use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235D0-A798-9CA7-C3D7-C3A15C137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039" y="1433593"/>
            <a:ext cx="8084952" cy="4912963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67FE7-85A2-F51D-EFA4-DAA9E5E6D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9470" y="1425844"/>
            <a:ext cx="6579031" cy="4967134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taken from online sources and was then cleaned, analyzed and presented on a dashboard.</a:t>
            </a:r>
          </a:p>
          <a:p>
            <a:r>
              <a:rPr lang="en-US" sz="2200" dirty="0"/>
              <a:t>Programming Languages:</a:t>
            </a:r>
          </a:p>
          <a:p>
            <a:pPr lvl="1"/>
            <a:r>
              <a:rPr lang="en-US" sz="1800" dirty="0"/>
              <a:t>Java still likely to be the most popular language</a:t>
            </a:r>
          </a:p>
          <a:p>
            <a:pPr lvl="1"/>
            <a:r>
              <a:rPr lang="en-US" sz="1800" dirty="0"/>
              <a:t>Html/</a:t>
            </a:r>
            <a:r>
              <a:rPr lang="en-US" sz="1800" dirty="0" err="1"/>
              <a:t>css</a:t>
            </a:r>
            <a:r>
              <a:rPr lang="en-US" sz="1800" dirty="0"/>
              <a:t> likely to still be very relevant in the future</a:t>
            </a:r>
          </a:p>
          <a:p>
            <a:pPr lvl="1"/>
            <a:r>
              <a:rPr lang="en-US" sz="1800" dirty="0"/>
              <a:t>Likely future demand for python &amp; type script</a:t>
            </a:r>
          </a:p>
          <a:p>
            <a:r>
              <a:rPr lang="en-US" sz="2200" dirty="0"/>
              <a:t>Databases:</a:t>
            </a:r>
          </a:p>
          <a:p>
            <a:pPr lvl="1"/>
            <a:r>
              <a:rPr lang="en-US" sz="1800" dirty="0" err="1"/>
              <a:t>Mysql</a:t>
            </a:r>
            <a:r>
              <a:rPr lang="en-US" sz="1800" dirty="0"/>
              <a:t> , </a:t>
            </a:r>
            <a:r>
              <a:rPr lang="en-US" sz="1800" dirty="0" err="1"/>
              <a:t>sqlite</a:t>
            </a:r>
            <a:r>
              <a:rPr lang="en-US" sz="1800" dirty="0"/>
              <a:t> and other top databases unlikely to keep their current demand/popularity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order to keep pace with changing technologies &amp; remain completive, the firm must make sure that it’s staff still have the required skills that will be in demand in the future.</a:t>
            </a:r>
          </a:p>
          <a:p>
            <a:r>
              <a:rPr lang="en-US" sz="2200" dirty="0"/>
              <a:t>To accomplish this, it’s important to analyze trends from:</a:t>
            </a:r>
          </a:p>
          <a:p>
            <a:pPr lvl="1"/>
            <a:r>
              <a:rPr lang="en-US" sz="1800" dirty="0"/>
              <a:t>Surveys</a:t>
            </a:r>
          </a:p>
          <a:p>
            <a:pPr lvl="1"/>
            <a:r>
              <a:rPr lang="en-US" sz="1800" dirty="0"/>
              <a:t>Job postings</a:t>
            </a:r>
          </a:p>
          <a:p>
            <a:pPr lvl="1"/>
            <a:r>
              <a:rPr lang="en-US" sz="1800" dirty="0"/>
              <a:t>Training Portals</a:t>
            </a:r>
            <a:endParaRPr lang="en-US" sz="2200" dirty="0"/>
          </a:p>
          <a:p>
            <a:r>
              <a:rPr lang="en-US" sz="2200" dirty="0"/>
              <a:t>So that we can identify what skills are likely to be in demand for: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Collection:</a:t>
            </a:r>
          </a:p>
          <a:p>
            <a:pPr lvl="1"/>
            <a:r>
              <a:rPr lang="en-US" sz="1800" dirty="0"/>
              <a:t>Collected from a survey, job postings &amp; training portals via web scraping &amp; </a:t>
            </a:r>
            <a:r>
              <a:rPr lang="en-US" sz="1800" dirty="0" err="1"/>
              <a:t>apis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Finding &amp; removing duplicates</a:t>
            </a:r>
          </a:p>
          <a:p>
            <a:pPr lvl="1"/>
            <a:r>
              <a:rPr lang="en-US" sz="1800" dirty="0"/>
              <a:t>Inputting missing values</a:t>
            </a:r>
          </a:p>
          <a:p>
            <a:pPr lvl="1"/>
            <a:r>
              <a:rPr lang="en-US" sz="1800" dirty="0"/>
              <a:t>Normalizing data</a:t>
            </a:r>
          </a:p>
          <a:p>
            <a:r>
              <a:rPr lang="en-US" sz="2200" dirty="0"/>
              <a:t>Expletory Data Analysis</a:t>
            </a:r>
          </a:p>
          <a:p>
            <a:pPr lvl="1"/>
            <a:r>
              <a:rPr lang="en-US" sz="1800" dirty="0"/>
              <a:t>Determining data distribution</a:t>
            </a:r>
          </a:p>
          <a:p>
            <a:pPr lvl="1"/>
            <a:r>
              <a:rPr lang="en-US" sz="1800" dirty="0"/>
              <a:t>Finding &amp; removing outliers</a:t>
            </a:r>
          </a:p>
          <a:p>
            <a:pPr lvl="1"/>
            <a:r>
              <a:rPr lang="en-US" sz="1800" dirty="0"/>
              <a:t>Finding correlation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Google Looker Studio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D6608-1501-A00A-0FAD-FC9EBD2B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2298489"/>
            <a:ext cx="5550147" cy="408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55D85-3E81-2B19-4E80-1ABD4676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2297"/>
            <a:ext cx="5395900" cy="40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jumped from 6</a:t>
            </a:r>
            <a:r>
              <a:rPr lang="en-US" baseline="30000" dirty="0"/>
              <a:t>th</a:t>
            </a:r>
            <a:r>
              <a:rPr lang="en-US" dirty="0"/>
              <a:t> to 3</a:t>
            </a:r>
            <a:r>
              <a:rPr lang="en-US" baseline="30000" dirty="0"/>
              <a:t>rd</a:t>
            </a:r>
            <a:r>
              <a:rPr lang="en-US" dirty="0"/>
              <a:t> nearly overtaking html/CSS</a:t>
            </a:r>
          </a:p>
          <a:p>
            <a:r>
              <a:rPr lang="en-US" dirty="0"/>
              <a:t> Type script jumped from 8</a:t>
            </a:r>
            <a:r>
              <a:rPr lang="en-US" baseline="30000" dirty="0"/>
              <a:t>th</a:t>
            </a:r>
            <a:r>
              <a:rPr lang="en-US" dirty="0"/>
              <a:t> to 5th</a:t>
            </a:r>
          </a:p>
          <a:p>
            <a:r>
              <a:rPr lang="en-US" dirty="0"/>
              <a:t>Java  and html/CSS both retain their positions within the top 2, although java is clearly more dominant</a:t>
            </a:r>
          </a:p>
          <a:p>
            <a:r>
              <a:rPr lang="en-US" dirty="0"/>
              <a:t>Bash/Shell/PowerShell dropped down to 7</a:t>
            </a:r>
            <a:r>
              <a:rPr lang="en-US" baseline="30000" dirty="0"/>
              <a:t>th</a:t>
            </a:r>
            <a:r>
              <a:rPr lang="en-US" dirty="0"/>
              <a:t> from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still the most popular language ,however html/</a:t>
            </a:r>
            <a:r>
              <a:rPr lang="en-US" dirty="0" err="1"/>
              <a:t>css</a:t>
            </a:r>
            <a:r>
              <a:rPr lang="en-US" dirty="0"/>
              <a:t> may get overtaken by python</a:t>
            </a:r>
          </a:p>
          <a:p>
            <a:r>
              <a:rPr lang="en-US" dirty="0"/>
              <a:t>The demand for user’s experienced with python is increasing significantly. </a:t>
            </a:r>
          </a:p>
          <a:p>
            <a:r>
              <a:rPr lang="en-US" dirty="0"/>
              <a:t>While not as significant as python the demand for type script is increasing</a:t>
            </a:r>
          </a:p>
          <a:p>
            <a:r>
              <a:rPr lang="en-US" dirty="0"/>
              <a:t>The need to learn bash/shell/PowerShell is decreasing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ACEC9-8A02-E59C-0557-E23BB745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6" y="2258846"/>
            <a:ext cx="5365422" cy="406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4BC3D-D4E6-D2AF-0FDA-AE964E33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58" y="2258846"/>
            <a:ext cx="5441624" cy="40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516</Words>
  <Application>Microsoft Office PowerPoint</Application>
  <PresentationFormat>Widescreen</PresentationFormat>
  <Paragraphs>107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Identifying Future Skill requirements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Tireni Oluwabunmi</cp:lastModifiedBy>
  <cp:revision>35</cp:revision>
  <dcterms:created xsi:type="dcterms:W3CDTF">2020-10-28T18:29:43Z</dcterms:created>
  <dcterms:modified xsi:type="dcterms:W3CDTF">2024-09-24T11:07:47Z</dcterms:modified>
</cp:coreProperties>
</file>