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C4D7-4F87-3C42-B543-82E4CD4E6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A391-3FE2-B740-AA4D-94C9634B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CEB7-406F-674F-B4F2-6825EBC1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9DBA-4FF7-6E4B-AA72-E874250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926A-166C-3A40-944B-B018DEAC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5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CB3D-76DA-5E41-9F7F-4477CD2B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D516B-2AB0-654D-ABAB-7C57A68C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0347-A473-E54F-BB0C-83E2A027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115-DB51-554F-9D20-8E0D5321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29F9-70BA-9941-9928-58B68666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8E57-2763-7341-874F-E0A00C97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437B4-FB6A-C84A-882A-C2D0B415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1CB7-AD68-774B-BF57-496FD79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4682-D72F-A141-8873-E841762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DBC4-A475-D149-9EC4-75BE42D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5BB8-A6FA-8342-82B7-B04D5A25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1ADE-FA99-4A4D-BB39-43E7E4CF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841C-0B53-FB45-84E0-445E135F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7C10-9B99-C845-9965-F597AD5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09CE-3517-5A47-8BE8-F4374FB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6110-665A-1B4F-B487-DA60D32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43E9-0EE1-6E4E-8324-5B54473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BCE4-009E-4346-834B-E03C1896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4A6D-2CA7-B243-A69C-C5061AEC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3580-E164-B040-A5E1-D4219964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913B-020C-6742-B5F9-E328916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42E6-B947-3C45-B52C-80DE86AB9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E3DCC-7BDE-3C49-847F-324D569A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533B-211E-904D-8624-BFEBE7D6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8BF5-4D82-1E42-9CAB-599D034C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DA4D-96CA-D245-8CE8-6755B521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61E-2955-5A46-A3C7-1BE70AA4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4AC0-3374-A648-AAAA-B337E525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07CFA-E56C-2042-BF92-812B7213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703D4-4C5B-8C40-A7AC-CD041681B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8BCB2-E444-EB41-8C61-681C960D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0985C-2F4B-364C-B9FC-4C472686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4DD2A-24CA-5046-AF2E-E74F44C5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A048-8BFB-8F4B-A449-DE8C8DFE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1107-8A4D-A24D-8E2E-FBEB0D3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36B8D-92F4-9A45-85EC-B5280694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9C750-6F25-6C40-AB9C-49220054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D81C-E331-C94E-ACAB-C6C6262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27284-54BF-5548-A729-04FFF69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46AF4-5E08-694B-B4AC-40DC9B3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B52D-9634-AB4D-8E95-52AFAA8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191-F579-384A-BD80-9DDFCB6C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480F-87A9-2640-A049-7AAC921F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0CB93-32A1-8B46-B73B-4E408C1F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CFB7-A36E-CA48-AE37-41DC8977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40DE-29C2-104D-B35A-9F40A2A1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15AEB-BF2F-7B4A-892E-BC16545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1DC-9CCE-9E45-9B9A-7B05FC0D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DCD05-E952-3C43-A251-383C6059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4DAC2-99D9-9D46-BA79-0C4A89A9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241B-00B9-794E-9C67-AA0E62F2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AB33-9D2A-AB45-AFBB-8D872528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0CF1-06BC-944C-BD56-980389AC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C7D4C-3A9B-614E-8DA3-DDB41E8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FA2F0-BFEA-D74D-A5E3-B30F259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1E9C-A0D4-BE4A-92E2-7CB9D5BD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DED6-72F6-7C48-BC1C-383DBBA2E201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DF9C-BE34-A048-8581-A17E1E61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789E-0E98-CC45-937A-D15AFABA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8D96-9280-F844-B98F-60B77344F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D59DE-76C0-E44F-8A19-3E8F19F5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8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41B2-7083-644A-83F1-792EE307A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UN-FAIL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34B3C-E5AC-9546-8322-99F25280C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Transforming failure into knowledge</a:t>
            </a:r>
          </a:p>
        </p:txBody>
      </p:sp>
      <p:pic>
        <p:nvPicPr>
          <p:cNvPr id="12" name="Picture 11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913FDBD4-15F5-C243-8B96-BB51ACB0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21" y="2506134"/>
            <a:ext cx="697206" cy="6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9E267D-6EB5-D74D-B3FA-6CFE997DC06F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A741139B-90A6-D145-BBE7-50D4EC1DE1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94912" y="1321737"/>
            <a:ext cx="2285547" cy="2137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75031" y="1575512"/>
            <a:ext cx="2285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understanding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failure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D496A-5A07-7945-836E-914D16E5ADB5}"/>
              </a:ext>
            </a:extLst>
          </p:cNvPr>
          <p:cNvSpPr txBox="1"/>
          <p:nvPr/>
        </p:nvSpPr>
        <p:spPr>
          <a:xfrm>
            <a:off x="1175031" y="4073226"/>
            <a:ext cx="22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Log in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707B96D-B614-A248-80A8-6CF54192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99" y="5066033"/>
            <a:ext cx="550800" cy="550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12589C-357C-D842-AAD8-CFE0CAD0701D}"/>
              </a:ext>
            </a:extLst>
          </p:cNvPr>
          <p:cNvSpPr/>
          <p:nvPr/>
        </p:nvSpPr>
        <p:spPr>
          <a:xfrm>
            <a:off x="1142551" y="4523498"/>
            <a:ext cx="2350507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F21A918-20CA-DA42-991D-5010057F7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7863615" y="29877"/>
            <a:ext cx="4635571" cy="685799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E7637B0-B52F-4F47-9547-8DC211605D59}"/>
              </a:ext>
            </a:extLst>
          </p:cNvPr>
          <p:cNvSpPr/>
          <p:nvPr/>
        </p:nvSpPr>
        <p:spPr>
          <a:xfrm>
            <a:off x="8736430" y="999685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E4F65D50-84A4-074F-BCCF-1DAB95CC5D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891521" y="1181443"/>
            <a:ext cx="421435" cy="3940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DD3C8E-77A5-BA4A-ACC4-6AB9DEDEDCAC}"/>
              </a:ext>
            </a:extLst>
          </p:cNvPr>
          <p:cNvSpPr txBox="1"/>
          <p:nvPr/>
        </p:nvSpPr>
        <p:spPr>
          <a:xfrm>
            <a:off x="9122120" y="999685"/>
            <a:ext cx="2285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5AE58EC-FC61-5346-B716-BC6A850DFBBF}"/>
              </a:ext>
            </a:extLst>
          </p:cNvPr>
          <p:cNvSpPr/>
          <p:nvPr/>
        </p:nvSpPr>
        <p:spPr>
          <a:xfrm>
            <a:off x="9006147" y="1950884"/>
            <a:ext cx="2350507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E98221-E290-134B-9F06-D83FA2C5C82A}"/>
              </a:ext>
            </a:extLst>
          </p:cNvPr>
          <p:cNvSpPr/>
          <p:nvPr/>
        </p:nvSpPr>
        <p:spPr>
          <a:xfrm>
            <a:off x="9006146" y="2456652"/>
            <a:ext cx="2350507" cy="2149831"/>
          </a:xfrm>
          <a:prstGeom prst="roundRect">
            <a:avLst>
              <a:gd name="adj" fmla="val 42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Tell your story…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85BC9C-C38C-C44B-A551-C16998DF9969}"/>
              </a:ext>
            </a:extLst>
          </p:cNvPr>
          <p:cNvSpPr/>
          <p:nvPr/>
        </p:nvSpPr>
        <p:spPr>
          <a:xfrm>
            <a:off x="9006145" y="4736558"/>
            <a:ext cx="2350507" cy="88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Add learning point</a:t>
            </a:r>
          </a:p>
        </p:txBody>
      </p:sp>
    </p:spTree>
    <p:extLst>
      <p:ext uri="{BB962C8B-B14F-4D97-AF65-F5344CB8AC3E}">
        <p14:creationId xmlns:p14="http://schemas.microsoft.com/office/powerpoint/2010/main" val="133864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9E267D-6EB5-D74D-B3FA-6CFE997DC06F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75031" y="1575512"/>
            <a:ext cx="2285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UNFAIL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understanding</a:t>
            </a:r>
          </a:p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failure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D496A-5A07-7945-836E-914D16E5ADB5}"/>
              </a:ext>
            </a:extLst>
          </p:cNvPr>
          <p:cNvSpPr txBox="1"/>
          <p:nvPr/>
        </p:nvSpPr>
        <p:spPr>
          <a:xfrm>
            <a:off x="1175031" y="4073226"/>
            <a:ext cx="228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Log in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707B96D-B614-A248-80A8-6CF54192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27" y="4590164"/>
            <a:ext cx="550800" cy="550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12589C-357C-D842-AAD8-CFE0CAD0701D}"/>
              </a:ext>
            </a:extLst>
          </p:cNvPr>
          <p:cNvSpPr/>
          <p:nvPr/>
        </p:nvSpPr>
        <p:spPr>
          <a:xfrm>
            <a:off x="1747327" y="4613564"/>
            <a:ext cx="504000" cy="50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224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09-981D-2D4C-B2E2-3FF3B32B8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r="137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0EF0B-9AA8-F040-B8BB-C4D97F94C992}"/>
              </a:ext>
            </a:extLst>
          </p:cNvPr>
          <p:cNvSpPr/>
          <p:nvPr/>
        </p:nvSpPr>
        <p:spPr>
          <a:xfrm>
            <a:off x="872835" y="969818"/>
            <a:ext cx="2826329" cy="49876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picture containing dome, building&#10;&#10;Description automatically generated">
            <a:extLst>
              <a:ext uri="{FF2B5EF4-FFF2-40B4-BE49-F238E27FC236}">
                <a16:creationId xmlns:a16="http://schemas.microsoft.com/office/drawing/2014/main" id="{083ED299-5C16-8941-B383-0ACFAD13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97925" y="4385099"/>
            <a:ext cx="984339" cy="9204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8ADCB-470A-FF4D-9172-E20577CFF541}"/>
              </a:ext>
            </a:extLst>
          </p:cNvPr>
          <p:cNvCxnSpPr/>
          <p:nvPr/>
        </p:nvCxnSpPr>
        <p:spPr>
          <a:xfrm flipV="1">
            <a:off x="2837684" y="4343534"/>
            <a:ext cx="187226" cy="1499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3D6BE2-CC08-F24D-A3D4-A035558E6198}"/>
              </a:ext>
            </a:extLst>
          </p:cNvPr>
          <p:cNvCxnSpPr>
            <a:cxnSpLocks/>
          </p:cNvCxnSpPr>
          <p:nvPr/>
        </p:nvCxnSpPr>
        <p:spPr>
          <a:xfrm flipV="1">
            <a:off x="2560591" y="4073236"/>
            <a:ext cx="113336" cy="22628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A921DF-B0AF-D849-B84F-0E2C8D289567}"/>
              </a:ext>
            </a:extLst>
          </p:cNvPr>
          <p:cNvCxnSpPr>
            <a:cxnSpLocks/>
          </p:cNvCxnSpPr>
          <p:nvPr/>
        </p:nvCxnSpPr>
        <p:spPr>
          <a:xfrm flipH="1" flipV="1">
            <a:off x="1576251" y="4197929"/>
            <a:ext cx="194627" cy="2124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93690-1B0E-AA49-A67F-4FA409F9F8B4}"/>
              </a:ext>
            </a:extLst>
          </p:cNvPr>
          <p:cNvCxnSpPr>
            <a:cxnSpLocks/>
          </p:cNvCxnSpPr>
          <p:nvPr/>
        </p:nvCxnSpPr>
        <p:spPr>
          <a:xfrm flipH="1" flipV="1">
            <a:off x="2061493" y="3962400"/>
            <a:ext cx="111168" cy="2955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BD052A-003B-7C45-B9E5-197EAB52048B}"/>
              </a:ext>
            </a:extLst>
          </p:cNvPr>
          <p:cNvCxnSpPr>
            <a:cxnSpLocks/>
          </p:cNvCxnSpPr>
          <p:nvPr/>
        </p:nvCxnSpPr>
        <p:spPr>
          <a:xfrm>
            <a:off x="2976229" y="4756729"/>
            <a:ext cx="23802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D2A6CB-C640-144F-92B6-D41E81CBB922}"/>
              </a:ext>
            </a:extLst>
          </p:cNvPr>
          <p:cNvSpPr txBox="1"/>
          <p:nvPr/>
        </p:nvSpPr>
        <p:spPr>
          <a:xfrm>
            <a:off x="1161175" y="2477522"/>
            <a:ext cx="228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TCaiyun" panose="020B0503020204020204" pitchFamily="34" charset="-122"/>
                <a:ea typeface="STCaiyun" panose="020B0503020204020204" pitchFamily="34" charset="-122"/>
                <a:cs typeface="Snap ITC" panose="020F0502020204030204" pitchFamily="34" charset="0"/>
              </a:rPr>
              <a:t>Story added!</a:t>
            </a:r>
          </a:p>
        </p:txBody>
      </p:sp>
    </p:spTree>
    <p:extLst>
      <p:ext uri="{BB962C8B-B14F-4D97-AF65-F5344CB8AC3E}">
        <p14:creationId xmlns:p14="http://schemas.microsoft.com/office/powerpoint/2010/main" val="26909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STCaiyun</vt:lpstr>
      <vt:lpstr>Arial</vt:lpstr>
      <vt:lpstr>Calibri</vt:lpstr>
      <vt:lpstr>Calibri Light</vt:lpstr>
      <vt:lpstr>Office Theme</vt:lpstr>
      <vt:lpstr>UN-FAIL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UN-FAIL</dc:title>
  <dc:creator>Tibor V. Varga</dc:creator>
  <cp:lastModifiedBy>Tibor V. Varga</cp:lastModifiedBy>
  <cp:revision>7</cp:revision>
  <dcterms:created xsi:type="dcterms:W3CDTF">2019-03-25T13:06:00Z</dcterms:created>
  <dcterms:modified xsi:type="dcterms:W3CDTF">2019-03-25T16:07:28Z</dcterms:modified>
</cp:coreProperties>
</file>