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67995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/>
  </p:normalViewPr>
  <p:slideViewPr>
    <p:cSldViewPr snapToGrid="0" snapToObjects="1">
      <p:cViewPr varScale="1">
        <p:scale>
          <a:sx n="55" d="100"/>
          <a:sy n="55" d="100"/>
        </p:scale>
        <p:origin x="3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767462"/>
            <a:ext cx="3977958" cy="375991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5672376"/>
            <a:ext cx="3509963" cy="2607442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E8A-33D0-6A47-8702-7CC12A96895C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3EF-3651-B140-B6A7-49BF73A80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1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E8A-33D0-6A47-8702-7CC12A96895C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3EF-3651-B140-B6A7-49BF73A80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38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574987"/>
            <a:ext cx="100911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574987"/>
            <a:ext cx="2968843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E8A-33D0-6A47-8702-7CC12A96895C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3EF-3651-B140-B6A7-49BF73A80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E8A-33D0-6A47-8702-7CC12A96895C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3EF-3651-B140-B6A7-49BF73A80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09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2692444"/>
            <a:ext cx="4036457" cy="4492401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7227345"/>
            <a:ext cx="4036457" cy="2362447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E8A-33D0-6A47-8702-7CC12A96895C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3EF-3651-B140-B6A7-49BF73A80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31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2874937"/>
            <a:ext cx="198897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2874937"/>
            <a:ext cx="198897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E8A-33D0-6A47-8702-7CC12A96895C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3EF-3651-B140-B6A7-49BF73A80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71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574990"/>
            <a:ext cx="403645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2647443"/>
            <a:ext cx="1979838" cy="1297471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3944914"/>
            <a:ext cx="197983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2647443"/>
            <a:ext cx="1989588" cy="1297471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3944914"/>
            <a:ext cx="19895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E8A-33D0-6A47-8702-7CC12A96895C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3EF-3651-B140-B6A7-49BF73A80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1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E8A-33D0-6A47-8702-7CC12A96895C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3EF-3651-B140-B6A7-49BF73A80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70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E8A-33D0-6A47-8702-7CC12A96895C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3EF-3651-B140-B6A7-49BF73A80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09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719984"/>
            <a:ext cx="1509406" cy="251994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1554968"/>
            <a:ext cx="2369225" cy="7674832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3239929"/>
            <a:ext cx="1509406" cy="6002369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E8A-33D0-6A47-8702-7CC12A96895C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3EF-3651-B140-B6A7-49BF73A80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9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719984"/>
            <a:ext cx="1509406" cy="251994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1554968"/>
            <a:ext cx="2369225" cy="7674832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3239929"/>
            <a:ext cx="1509406" cy="6002369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E8A-33D0-6A47-8702-7CC12A96895C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3EF-3651-B140-B6A7-49BF73A80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4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574990"/>
            <a:ext cx="403645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2874937"/>
            <a:ext cx="403645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10009783"/>
            <a:ext cx="105298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7CE8A-33D0-6A47-8702-7CC12A96895C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10009783"/>
            <a:ext cx="157948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10009783"/>
            <a:ext cx="105298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153EF-3651-B140-B6A7-49BF73A80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37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EA8CEC-A441-C84B-B4F1-8016B223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576440" y="-563740"/>
            <a:ext cx="1943101" cy="3070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FB53CE-2859-DC46-A13F-C102E3DA9175}"/>
              </a:ext>
            </a:extLst>
          </p:cNvPr>
          <p:cNvSpPr txBox="1"/>
          <p:nvPr/>
        </p:nvSpPr>
        <p:spPr>
          <a:xfrm>
            <a:off x="2400300" y="3556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Silom" pitchFamily="2" charset="-34"/>
                <a:ea typeface="Silom" pitchFamily="2" charset="-34"/>
                <a:cs typeface="Silom" pitchFamily="2" charset="-34"/>
              </a:rPr>
              <a:t>UNFAIL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CDEDD-B873-E848-A1D6-D52D630BCA81}"/>
              </a:ext>
            </a:extLst>
          </p:cNvPr>
          <p:cNvSpPr txBox="1"/>
          <p:nvPr/>
        </p:nvSpPr>
        <p:spPr>
          <a:xfrm>
            <a:off x="2741791" y="740717"/>
            <a:ext cx="1266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Silom" pitchFamily="2" charset="-34"/>
                <a:ea typeface="Silom" pitchFamily="2" charset="-34"/>
                <a:cs typeface="Silom" pitchFamily="2" charset="-34"/>
              </a:rPr>
              <a:t>FROM FAILURE </a:t>
            </a:r>
          </a:p>
          <a:p>
            <a:r>
              <a:rPr lang="en-GB" sz="1100" dirty="0">
                <a:latin typeface="Silom" pitchFamily="2" charset="-34"/>
                <a:ea typeface="Silom" pitchFamily="2" charset="-34"/>
                <a:cs typeface="Silom" pitchFamily="2" charset="-34"/>
              </a:rPr>
              <a:t>TO KNOWLEDGE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29B821F-F18A-754F-897A-A42454AFFD41}"/>
              </a:ext>
            </a:extLst>
          </p:cNvPr>
          <p:cNvSpPr/>
          <p:nvPr/>
        </p:nvSpPr>
        <p:spPr>
          <a:xfrm>
            <a:off x="164123" y="2060331"/>
            <a:ext cx="257908" cy="8513884"/>
          </a:xfrm>
          <a:prstGeom prst="roundRect">
            <a:avLst/>
          </a:prstGeom>
          <a:gradFill flip="none" rotWithShape="1">
            <a:gsLst>
              <a:gs pos="0">
                <a:srgbClr val="FF0000">
                  <a:alpha val="81000"/>
                </a:srgbClr>
              </a:gs>
              <a:gs pos="5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4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Silom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Tibor V. Varga</dc:creator>
  <cp:lastModifiedBy>Tibor V. Varga</cp:lastModifiedBy>
  <cp:revision>5</cp:revision>
  <dcterms:created xsi:type="dcterms:W3CDTF">2019-03-22T14:22:12Z</dcterms:created>
  <dcterms:modified xsi:type="dcterms:W3CDTF">2019-03-22T16:04:54Z</dcterms:modified>
</cp:coreProperties>
</file>