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Bugs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Sheet1!$A$2:$A$3</c:f>
              <c:strCache>
                <c:ptCount val="2"/>
                <c:pt idx="0">
                  <c:v>Major bug: Shipping Informations</c:v>
                </c:pt>
                <c:pt idx="1">
                  <c:v>Normal bugs: Subscribe, Create Account, Sign in</c:v>
                </c:pt>
              </c:strCache>
            </c:strRef>
          </c:cat>
          <c:val>
            <c:numRef>
              <c:f>Sheet1!$B$2:$B$3</c:f>
              <c:numCache>
                <c:formatCode>General</c:formatCode>
                <c:ptCount val="2"/>
                <c:pt idx="0">
                  <c:v>1</c:v>
                </c:pt>
                <c:pt idx="1">
                  <c:v>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28624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A65F9-A7BB-4795-93D5-2623B6390328}"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159044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20840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7855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98804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159523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211016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09581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294123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174538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36975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A65F9-A7BB-4795-93D5-2623B6390328}"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51858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A65F9-A7BB-4795-93D5-2623B6390328}"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02769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20219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33194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73A65F9-A7BB-4795-93D5-2623B6390328}" type="datetimeFigureOut">
              <a:rPr lang="en-US" smtClean="0"/>
              <a:t>7/10/2023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411263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A65F9-A7BB-4795-93D5-2623B6390328}"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5635-D03D-45B9-A187-ABAD433C32E7}" type="slidenum">
              <a:rPr lang="en-US" smtClean="0"/>
              <a:t>‹#›</a:t>
            </a:fld>
            <a:endParaRPr lang="en-US"/>
          </a:p>
        </p:txBody>
      </p:sp>
    </p:spTree>
    <p:extLst>
      <p:ext uri="{BB962C8B-B14F-4D97-AF65-F5344CB8AC3E}">
        <p14:creationId xmlns:p14="http://schemas.microsoft.com/office/powerpoint/2010/main" val="118855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3A65F9-A7BB-4795-93D5-2623B6390328}" type="datetimeFigureOut">
              <a:rPr lang="en-US" smtClean="0"/>
              <a:t>7/10/2023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1E5635-D03D-45B9-A187-ABAD433C32E7}" type="slidenum">
              <a:rPr lang="en-US" smtClean="0"/>
              <a:t>‹#›</a:t>
            </a:fld>
            <a:endParaRPr lang="en-US"/>
          </a:p>
        </p:txBody>
      </p:sp>
    </p:spTree>
    <p:extLst>
      <p:ext uri="{BB962C8B-B14F-4D97-AF65-F5344CB8AC3E}">
        <p14:creationId xmlns:p14="http://schemas.microsoft.com/office/powerpoint/2010/main" val="26994832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onlyspor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onlysport.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7030040" cy="2287859"/>
          </a:xfrm>
        </p:spPr>
        <p:txBody>
          <a:bodyPr/>
          <a:lstStyle/>
          <a:p>
            <a:r>
              <a:rPr lang="en-US" dirty="0" smtClean="0"/>
              <a:t>Web application Testing </a:t>
            </a:r>
            <a:endParaRPr lang="en-US" dirty="0"/>
          </a:p>
        </p:txBody>
      </p:sp>
      <p:sp>
        <p:nvSpPr>
          <p:cNvPr id="3" name="Subtitle 2"/>
          <p:cNvSpPr>
            <a:spLocks noGrp="1"/>
          </p:cNvSpPr>
          <p:nvPr>
            <p:ph type="subTitle" idx="1"/>
          </p:nvPr>
        </p:nvSpPr>
        <p:spPr>
          <a:xfrm>
            <a:off x="1154955" y="4148255"/>
            <a:ext cx="8825658" cy="1984916"/>
          </a:xfrm>
        </p:spPr>
        <p:txBody>
          <a:bodyPr/>
          <a:lstStyle/>
          <a:p>
            <a:pPr algn="ctr"/>
            <a:r>
              <a:rPr lang="en-US" sz="3200" dirty="0" smtClean="0">
                <a:hlinkClick r:id="rId2"/>
              </a:rPr>
              <a:t>www.onlysport.ro</a:t>
            </a:r>
            <a:endParaRPr lang="en-US" sz="3200" dirty="0" smtClean="0"/>
          </a:p>
          <a:p>
            <a:pPr algn="ctr"/>
            <a:r>
              <a:rPr lang="en-US" sz="3200" dirty="0" smtClean="0"/>
              <a:t>FINAL PROJECT </a:t>
            </a:r>
          </a:p>
          <a:p>
            <a:endParaRPr lang="en-US" dirty="0"/>
          </a:p>
        </p:txBody>
      </p:sp>
    </p:spTree>
    <p:extLst>
      <p:ext uri="{BB962C8B-B14F-4D97-AF65-F5344CB8AC3E}">
        <p14:creationId xmlns:p14="http://schemas.microsoft.com/office/powerpoint/2010/main" val="1892597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a:xfrm>
            <a:off x="758282" y="1349298"/>
            <a:ext cx="9291571" cy="4899102"/>
          </a:xfrm>
        </p:spPr>
        <p:txBody>
          <a:bodyPr>
            <a:normAutofit/>
          </a:bodyPr>
          <a:lstStyle/>
          <a:p>
            <a:r>
              <a:rPr lang="en-US" b="1" dirty="0"/>
              <a:t>Importance of Test Planning</a:t>
            </a:r>
            <a:r>
              <a:rPr lang="en-US" dirty="0"/>
              <a:t>: Proper test planning is crucial to ensure thorough coverage of the system</a:t>
            </a:r>
            <a:r>
              <a:rPr lang="en-US" dirty="0" smtClean="0"/>
              <a:t>.</a:t>
            </a:r>
          </a:p>
          <a:p>
            <a:r>
              <a:rPr lang="en-US" b="1" dirty="0"/>
              <a:t>Early Bug Detection with Smoke Testing</a:t>
            </a:r>
            <a:r>
              <a:rPr lang="en-US" dirty="0"/>
              <a:t>: Smoke testing serves as a quick initial check to identify major issues. </a:t>
            </a:r>
            <a:endParaRPr lang="en-US" dirty="0" smtClean="0"/>
          </a:p>
          <a:p>
            <a:r>
              <a:rPr lang="en-US" b="1" dirty="0"/>
              <a:t>Importance of Test Data Variety</a:t>
            </a:r>
            <a:r>
              <a:rPr lang="en-US" dirty="0"/>
              <a:t>: Testing with different types of data, including blank, valid, invalid, big data, and on click, helps uncover various scenarios and ensure the system handles them correctly</a:t>
            </a:r>
            <a:r>
              <a:rPr lang="en-US" dirty="0" smtClean="0"/>
              <a:t>.</a:t>
            </a:r>
          </a:p>
          <a:p>
            <a:r>
              <a:rPr lang="en-US" b="1" dirty="0" smtClean="0"/>
              <a:t>Continuous </a:t>
            </a:r>
            <a:r>
              <a:rPr lang="en-US" b="1" dirty="0"/>
              <a:t>Improvement</a:t>
            </a:r>
            <a:r>
              <a:rPr lang="en-US" dirty="0"/>
              <a:t>: The testing process should be a learning experience, and lessons learned from each testing cycle should be documented and incorporated into future testing efforts. </a:t>
            </a:r>
            <a:endParaRPr lang="en-US" dirty="0" smtClean="0"/>
          </a:p>
          <a:p>
            <a:pPr marL="0" indent="0">
              <a:buNone/>
            </a:pPr>
            <a:endParaRPr lang="en-US" dirty="0"/>
          </a:p>
        </p:txBody>
      </p:sp>
    </p:spTree>
    <p:extLst>
      <p:ext uri="{BB962C8B-B14F-4D97-AF65-F5344CB8AC3E}">
        <p14:creationId xmlns:p14="http://schemas.microsoft.com/office/powerpoint/2010/main" val="358875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111" y="1152983"/>
            <a:ext cx="10564227" cy="5427060"/>
          </a:xfrm>
        </p:spPr>
      </p:pic>
    </p:spTree>
    <p:extLst>
      <p:ext uri="{BB962C8B-B14F-4D97-AF65-F5344CB8AC3E}">
        <p14:creationId xmlns:p14="http://schemas.microsoft.com/office/powerpoint/2010/main" val="397198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description:</a:t>
            </a:r>
            <a:endParaRPr lang="en-US" dirty="0"/>
          </a:p>
        </p:txBody>
      </p:sp>
      <p:sp>
        <p:nvSpPr>
          <p:cNvPr id="3" name="Content Placeholder 2"/>
          <p:cNvSpPr>
            <a:spLocks noGrp="1"/>
          </p:cNvSpPr>
          <p:nvPr>
            <p:ph idx="1"/>
          </p:nvPr>
        </p:nvSpPr>
        <p:spPr/>
        <p:txBody>
          <a:bodyPr/>
          <a:lstStyle/>
          <a:p>
            <a:r>
              <a:rPr lang="en-US" dirty="0" smtClean="0">
                <a:hlinkClick r:id="rId2"/>
              </a:rPr>
              <a:t>www.onlysport.ro</a:t>
            </a:r>
            <a:endParaRPr lang="en-US" dirty="0" smtClean="0"/>
          </a:p>
          <a:p>
            <a:r>
              <a:rPr lang="en-US" dirty="0" smtClean="0"/>
              <a:t>Web application</a:t>
            </a:r>
          </a:p>
          <a:p>
            <a:r>
              <a:rPr lang="en-US" dirty="0" smtClean="0"/>
              <a:t>Online store for street and sport shoes</a:t>
            </a:r>
          </a:p>
          <a:p>
            <a:r>
              <a:rPr lang="en-US" dirty="0" smtClean="0"/>
              <a:t>International shipping</a:t>
            </a:r>
            <a:endParaRPr lang="en-US" dirty="0"/>
          </a:p>
        </p:txBody>
      </p:sp>
    </p:spTree>
    <p:extLst>
      <p:ext uri="{BB962C8B-B14F-4D97-AF65-F5344CB8AC3E}">
        <p14:creationId xmlns:p14="http://schemas.microsoft.com/office/powerpoint/2010/main" val="2536482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approach</a:t>
            </a:r>
            <a:br>
              <a:rPr lang="en-US" dirty="0" smtClean="0"/>
            </a:br>
            <a:endParaRPr lang="en-US" dirty="0"/>
          </a:p>
        </p:txBody>
      </p:sp>
      <p:sp>
        <p:nvSpPr>
          <p:cNvPr id="3" name="Content Placeholder 2"/>
          <p:cNvSpPr>
            <a:spLocks noGrp="1"/>
          </p:cNvSpPr>
          <p:nvPr>
            <p:ph idx="1"/>
          </p:nvPr>
        </p:nvSpPr>
        <p:spPr>
          <a:xfrm>
            <a:off x="780586" y="1248938"/>
            <a:ext cx="9269268" cy="4999462"/>
          </a:xfrm>
        </p:spPr>
        <p:txBody>
          <a:bodyPr>
            <a:normAutofit/>
          </a:bodyPr>
          <a:lstStyle/>
          <a:p>
            <a:r>
              <a:rPr lang="en-US" dirty="0" smtClean="0"/>
              <a:t>I planned </a:t>
            </a:r>
            <a:r>
              <a:rPr lang="en-US" dirty="0"/>
              <a:t>my testing activities to cover different aspects of the software</a:t>
            </a:r>
            <a:r>
              <a:rPr lang="en-US" dirty="0" smtClean="0"/>
              <a:t>.</a:t>
            </a:r>
          </a:p>
          <a:p>
            <a:r>
              <a:rPr lang="en-US" dirty="0"/>
              <a:t>I</a:t>
            </a:r>
            <a:r>
              <a:rPr lang="en-US" dirty="0" smtClean="0"/>
              <a:t> </a:t>
            </a:r>
            <a:r>
              <a:rPr lang="en-US" dirty="0"/>
              <a:t>have identified the key user functionalities, features and interactions that need to be thoroughly tested. My goal is to make sure the software works as intended, is easy to use, and meets the expectations of our users</a:t>
            </a:r>
            <a:r>
              <a:rPr lang="en-US" dirty="0" smtClean="0"/>
              <a:t>.</a:t>
            </a:r>
          </a:p>
          <a:p>
            <a:r>
              <a:rPr lang="en-US" dirty="0" smtClean="0"/>
              <a:t>To </a:t>
            </a:r>
            <a:r>
              <a:rPr lang="en-US" dirty="0"/>
              <a:t>design my test cases, I relied on my understanding of the software and its expected </a:t>
            </a:r>
            <a:r>
              <a:rPr lang="en-US" dirty="0" smtClean="0"/>
              <a:t>behavior.</a:t>
            </a:r>
          </a:p>
          <a:p>
            <a:r>
              <a:rPr lang="en-US" dirty="0" smtClean="0"/>
              <a:t>During </a:t>
            </a:r>
            <a:r>
              <a:rPr lang="en-US" dirty="0"/>
              <a:t>the test execution phase, I</a:t>
            </a:r>
            <a:r>
              <a:rPr lang="en-US" dirty="0" smtClean="0"/>
              <a:t> </a:t>
            </a:r>
            <a:r>
              <a:rPr lang="en-US" dirty="0"/>
              <a:t>ran these test cases and observed the actual behavior of the software. I compared the observed results to my expectations to identify any discrepancies or problems.</a:t>
            </a:r>
            <a:endParaRPr lang="en-US" dirty="0" smtClean="0"/>
          </a:p>
          <a:p>
            <a:r>
              <a:rPr lang="en-US" dirty="0" smtClean="0"/>
              <a:t>A </a:t>
            </a:r>
            <a:r>
              <a:rPr lang="en-US" dirty="0"/>
              <a:t>compatibility test was also performed, to check if the application responds properly on different operating systems: Windows, </a:t>
            </a:r>
            <a:r>
              <a:rPr lang="en-US" dirty="0" smtClean="0"/>
              <a:t>iOS</a:t>
            </a:r>
            <a:endParaRPr lang="en-US" dirty="0"/>
          </a:p>
        </p:txBody>
      </p:sp>
    </p:spTree>
    <p:extLst>
      <p:ext uri="{BB962C8B-B14F-4D97-AF65-F5344CB8AC3E}">
        <p14:creationId xmlns:p14="http://schemas.microsoft.com/office/powerpoint/2010/main" val="403687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a:t>Different tools were used to test the application, such as</a:t>
            </a:r>
            <a:r>
              <a:rPr lang="en-US" dirty="0" smtClean="0"/>
              <a:t>:</a:t>
            </a:r>
          </a:p>
          <a:p>
            <a:r>
              <a:rPr lang="en-US" dirty="0" smtClean="0"/>
              <a:t>Excel documents</a:t>
            </a:r>
          </a:p>
          <a:p>
            <a:r>
              <a:rPr lang="en-US" dirty="0" err="1" smtClean="0"/>
              <a:t>Xmind</a:t>
            </a:r>
            <a:r>
              <a:rPr lang="en-US" dirty="0" smtClean="0"/>
              <a:t> documents</a:t>
            </a:r>
          </a:p>
          <a:p>
            <a:r>
              <a:rPr lang="en-US" dirty="0" smtClean="0"/>
              <a:t>Word document</a:t>
            </a:r>
          </a:p>
          <a:p>
            <a:r>
              <a:rPr lang="en-US" dirty="0" smtClean="0"/>
              <a:t>PowerPoint document</a:t>
            </a:r>
          </a:p>
          <a:p>
            <a:r>
              <a:rPr lang="en-US" dirty="0" smtClean="0"/>
              <a:t>Mantis </a:t>
            </a:r>
            <a:r>
              <a:rPr lang="en-US" dirty="0"/>
              <a:t>bug </a:t>
            </a:r>
            <a:r>
              <a:rPr lang="en-US" dirty="0" smtClean="0"/>
              <a:t>tracker</a:t>
            </a:r>
          </a:p>
          <a:p>
            <a:r>
              <a:rPr lang="en-US" dirty="0" smtClean="0"/>
              <a:t>Snipping tool: Paint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79251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types</a:t>
            </a:r>
            <a:endParaRPr lang="en-US" dirty="0"/>
          </a:p>
        </p:txBody>
      </p:sp>
      <p:sp>
        <p:nvSpPr>
          <p:cNvPr id="3" name="Content Placeholder 2"/>
          <p:cNvSpPr>
            <a:spLocks noGrp="1"/>
          </p:cNvSpPr>
          <p:nvPr>
            <p:ph idx="1"/>
          </p:nvPr>
        </p:nvSpPr>
        <p:spPr/>
        <p:txBody>
          <a:bodyPr/>
          <a:lstStyle/>
          <a:p>
            <a:r>
              <a:rPr lang="en-US" dirty="0"/>
              <a:t>Smoke testing </a:t>
            </a:r>
            <a:endParaRPr lang="en-US" dirty="0" smtClean="0"/>
          </a:p>
          <a:p>
            <a:r>
              <a:rPr lang="en-US" dirty="0" smtClean="0"/>
              <a:t>Exploratory </a:t>
            </a:r>
            <a:r>
              <a:rPr lang="en-US" dirty="0"/>
              <a:t>testing  </a:t>
            </a:r>
            <a:endParaRPr lang="en-US" dirty="0" smtClean="0"/>
          </a:p>
          <a:p>
            <a:r>
              <a:rPr lang="en-US" dirty="0" smtClean="0"/>
              <a:t>Compatibility </a:t>
            </a:r>
            <a:r>
              <a:rPr lang="en-US" dirty="0"/>
              <a:t>testing  </a:t>
            </a:r>
            <a:endParaRPr lang="en-US" dirty="0" smtClean="0"/>
          </a:p>
          <a:p>
            <a:r>
              <a:rPr lang="en-US" dirty="0" smtClean="0"/>
              <a:t>UI </a:t>
            </a:r>
            <a:r>
              <a:rPr lang="en-US" dirty="0"/>
              <a:t>testing  </a:t>
            </a:r>
            <a:endParaRPr lang="en-US" dirty="0" smtClean="0"/>
          </a:p>
          <a:p>
            <a:r>
              <a:rPr lang="en-US" dirty="0" smtClean="0"/>
              <a:t>Usability </a:t>
            </a:r>
            <a:r>
              <a:rPr lang="en-US" dirty="0"/>
              <a:t>testing </a:t>
            </a:r>
            <a:endParaRPr lang="en-US" dirty="0" smtClean="0"/>
          </a:p>
          <a:p>
            <a:r>
              <a:rPr lang="en-US" dirty="0" smtClean="0"/>
              <a:t>Functional</a:t>
            </a:r>
            <a:r>
              <a:rPr lang="en-US" dirty="0"/>
              <a:t> testing</a:t>
            </a:r>
          </a:p>
        </p:txBody>
      </p:sp>
    </p:spTree>
    <p:extLst>
      <p:ext uri="{BB962C8B-B14F-4D97-AF65-F5344CB8AC3E}">
        <p14:creationId xmlns:p14="http://schemas.microsoft.com/office/powerpoint/2010/main" val="181309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747" y="100361"/>
            <a:ext cx="9627088" cy="1752887"/>
          </a:xfrm>
        </p:spPr>
        <p:txBody>
          <a:bodyPr/>
          <a:lstStyle/>
          <a:p>
            <a:r>
              <a:rPr lang="en-US" dirty="0" smtClean="0"/>
              <a:t>Test Cases Overview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747" y="758281"/>
            <a:ext cx="11272938" cy="6009501"/>
          </a:xfrm>
        </p:spPr>
      </p:pic>
    </p:spTree>
    <p:extLst>
      <p:ext uri="{BB962C8B-B14F-4D97-AF65-F5344CB8AC3E}">
        <p14:creationId xmlns:p14="http://schemas.microsoft.com/office/powerpoint/2010/main" val="1632939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overview</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101583003"/>
              </p:ext>
            </p:extLst>
          </p:nvPr>
        </p:nvGraphicFramePr>
        <p:xfrm>
          <a:off x="747132" y="1115122"/>
          <a:ext cx="10705169" cy="55644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12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385" y="78059"/>
            <a:ext cx="9727449" cy="1775189"/>
          </a:xfrm>
        </p:spPr>
        <p:txBody>
          <a:bodyPr/>
          <a:lstStyle/>
          <a:p>
            <a:r>
              <a:rPr lang="en-US" dirty="0" smtClean="0"/>
              <a:t>Test Cases Results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738538"/>
            <a:ext cx="7794676" cy="6119462"/>
          </a:xfrm>
        </p:spPr>
      </p:pic>
    </p:spTree>
    <p:extLst>
      <p:ext uri="{BB962C8B-B14F-4D97-AF65-F5344CB8AC3E}">
        <p14:creationId xmlns:p14="http://schemas.microsoft.com/office/powerpoint/2010/main" val="2089987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02888" y="1505416"/>
            <a:ext cx="9246965" cy="4742984"/>
          </a:xfrm>
        </p:spPr>
        <p:txBody>
          <a:bodyPr/>
          <a:lstStyle/>
          <a:p>
            <a:r>
              <a:rPr lang="en-US" dirty="0" smtClean="0"/>
              <a:t>26 </a:t>
            </a:r>
            <a:r>
              <a:rPr lang="en-US" dirty="0"/>
              <a:t>Test Cases were </a:t>
            </a:r>
            <a:r>
              <a:rPr lang="en-US" dirty="0" smtClean="0"/>
              <a:t>executed: 22 </a:t>
            </a:r>
            <a:r>
              <a:rPr lang="en-US" dirty="0"/>
              <a:t>passed and </a:t>
            </a:r>
            <a:r>
              <a:rPr lang="en-US" dirty="0" smtClean="0"/>
              <a:t>4 failed</a:t>
            </a:r>
            <a:endParaRPr lang="en-US" dirty="0"/>
          </a:p>
          <a:p>
            <a:r>
              <a:rPr lang="en-US" dirty="0"/>
              <a:t>4</a:t>
            </a:r>
            <a:r>
              <a:rPr lang="en-US" dirty="0" smtClean="0"/>
              <a:t> </a:t>
            </a:r>
            <a:r>
              <a:rPr lang="en-US" dirty="0"/>
              <a:t>bugs </a:t>
            </a:r>
            <a:r>
              <a:rPr lang="en-US" dirty="0" smtClean="0"/>
              <a:t>identified:1 </a:t>
            </a:r>
            <a:r>
              <a:rPr lang="en-US" dirty="0"/>
              <a:t>major and 3</a:t>
            </a:r>
            <a:r>
              <a:rPr lang="en-US" dirty="0" smtClean="0"/>
              <a:t> </a:t>
            </a:r>
            <a:r>
              <a:rPr lang="en-US" dirty="0"/>
              <a:t>normal</a:t>
            </a:r>
          </a:p>
          <a:p>
            <a:r>
              <a:rPr lang="en-US" dirty="0" smtClean="0"/>
              <a:t>All bugs </a:t>
            </a:r>
            <a:r>
              <a:rPr lang="en-US" dirty="0"/>
              <a:t>were identified by performing </a:t>
            </a:r>
            <a:r>
              <a:rPr lang="en-US" dirty="0" smtClean="0"/>
              <a:t>Smoke Testing</a:t>
            </a:r>
            <a:endParaRPr lang="en-US" dirty="0"/>
          </a:p>
          <a:p>
            <a:r>
              <a:rPr lang="en-US" dirty="0"/>
              <a:t>Data type used during testing: Blank, Valid, Invalid, Big </a:t>
            </a:r>
            <a:r>
              <a:rPr lang="en-US" dirty="0" smtClean="0"/>
              <a:t>Data, </a:t>
            </a:r>
            <a:r>
              <a:rPr lang="en-US" dirty="0" err="1" smtClean="0"/>
              <a:t>Onclick</a:t>
            </a:r>
            <a:endParaRPr lang="en-US" dirty="0"/>
          </a:p>
          <a:p>
            <a:r>
              <a:rPr lang="en-US" dirty="0"/>
              <a:t>Fixing at least the major </a:t>
            </a:r>
            <a:r>
              <a:rPr lang="en-US" dirty="0" smtClean="0"/>
              <a:t>severity </a:t>
            </a:r>
            <a:r>
              <a:rPr lang="en-US" dirty="0"/>
              <a:t>bugs is recommended</a:t>
            </a:r>
          </a:p>
          <a:p>
            <a:endParaRPr lang="en-US" dirty="0"/>
          </a:p>
        </p:txBody>
      </p:sp>
    </p:spTree>
    <p:extLst>
      <p:ext uri="{BB962C8B-B14F-4D97-AF65-F5344CB8AC3E}">
        <p14:creationId xmlns:p14="http://schemas.microsoft.com/office/powerpoint/2010/main" val="3375132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4820</TotalTime>
  <Words>366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Web application Testing </vt:lpstr>
      <vt:lpstr>App description:</vt:lpstr>
      <vt:lpstr>Testing approach </vt:lpstr>
      <vt:lpstr>Tools Used</vt:lpstr>
      <vt:lpstr>Testing types</vt:lpstr>
      <vt:lpstr>Test Cases Overview</vt:lpstr>
      <vt:lpstr>Bugs overview</vt:lpstr>
      <vt:lpstr>Test Cases Results</vt:lpstr>
      <vt:lpstr>Conclusions</vt:lpstr>
      <vt:lpstr>Lessons learned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Testing </dc:title>
  <dc:creator>ultra</dc:creator>
  <cp:lastModifiedBy>ultra</cp:lastModifiedBy>
  <cp:revision>25</cp:revision>
  <dcterms:created xsi:type="dcterms:W3CDTF">2023-06-06T07:07:58Z</dcterms:created>
  <dcterms:modified xsi:type="dcterms:W3CDTF">2023-07-13T10:53:17Z</dcterms:modified>
</cp:coreProperties>
</file>