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C493E-B002-4E43-A9D2-102916986713}" v="27" dt="2023-03-19T11:30:34.180"/>
    <p1510:client id="{AD93CFD2-5B8D-4E4E-AE53-5E5C2A5B093A}" v="766" dt="2023-03-19T19:59:32.458"/>
    <p1510:client id="{C2AAC286-4A56-4861-85BC-FDA4AD8CF78D}" v="780" dt="2023-03-19T21:08:3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Algoritmi de sortare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1.xlsx]Sheet1'!$B$2:$I$2</c:f>
              <c:numCache>
                <c:formatCode>General</c:formatCode>
                <c:ptCount val="8"/>
                <c:pt idx="0">
                  <c:v>8</c:v>
                </c:pt>
                <c:pt idx="1">
                  <c:v>25</c:v>
                </c:pt>
                <c:pt idx="2">
                  <c:v>156</c:v>
                </c:pt>
                <c:pt idx="3">
                  <c:v>1307</c:v>
                </c:pt>
                <c:pt idx="4">
                  <c:v>12951</c:v>
                </c:pt>
                <c:pt idx="5">
                  <c:v>155917</c:v>
                </c:pt>
                <c:pt idx="6">
                  <c:v>1178577</c:v>
                </c:pt>
                <c:pt idx="7">
                  <c:v>11817287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92-4ABA-878E-64D98BBBE342}"/>
            </c:ext>
          </c:extLst>
        </c:ser>
        <c:ser>
          <c:idx val="1"/>
          <c:order val="1"/>
          <c:tx>
            <c:strRef>
              <c:f>'[Book 1.xlsx]Sheet1'!$A$3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1.xlsx]Sheet1'!$B$3:$I$3</c:f>
              <c:numCache>
                <c:formatCode>General</c:formatCode>
                <c:ptCount val="8"/>
                <c:pt idx="0">
                  <c:v>4621</c:v>
                </c:pt>
                <c:pt idx="1">
                  <c:v>4442</c:v>
                </c:pt>
                <c:pt idx="2">
                  <c:v>4275</c:v>
                </c:pt>
                <c:pt idx="3">
                  <c:v>5485</c:v>
                </c:pt>
                <c:pt idx="4">
                  <c:v>9028</c:v>
                </c:pt>
                <c:pt idx="5">
                  <c:v>52211</c:v>
                </c:pt>
                <c:pt idx="6">
                  <c:v>315834</c:v>
                </c:pt>
                <c:pt idx="7">
                  <c:v>3209227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92-4ABA-878E-64D98BBBE342}"/>
            </c:ext>
          </c:extLst>
        </c:ser>
        <c:ser>
          <c:idx val="2"/>
          <c:order val="2"/>
          <c:tx>
            <c:strRef>
              <c:f>'[Book 1.xlsx]Sheet1'!$A$4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1.xlsx]Sheet1'!$B$4:$I$4</c:f>
              <c:numCache>
                <c:formatCode>General</c:formatCode>
                <c:ptCount val="8"/>
                <c:pt idx="0">
                  <c:v>104</c:v>
                </c:pt>
                <c:pt idx="1">
                  <c:v>97</c:v>
                </c:pt>
                <c:pt idx="2">
                  <c:v>336</c:v>
                </c:pt>
                <c:pt idx="3">
                  <c:v>1757</c:v>
                </c:pt>
                <c:pt idx="4">
                  <c:v>8389</c:v>
                </c:pt>
                <c:pt idx="5">
                  <c:v>83517</c:v>
                </c:pt>
                <c:pt idx="6">
                  <c:v>611085</c:v>
                </c:pt>
                <c:pt idx="7">
                  <c:v>6187443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92-4ABA-878E-64D98BBBE342}"/>
            </c:ext>
          </c:extLst>
        </c:ser>
        <c:ser>
          <c:idx val="3"/>
          <c:order val="3"/>
          <c:tx>
            <c:strRef>
              <c:f>'[Book 1.xlsx]Sheet1'!$A$5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1.xlsx]Sheet1'!$B$5:$I$5</c:f>
              <c:numCache>
                <c:formatCode>General</c:formatCode>
                <c:ptCount val="8"/>
                <c:pt idx="0">
                  <c:v>20</c:v>
                </c:pt>
                <c:pt idx="1">
                  <c:v>208</c:v>
                </c:pt>
                <c:pt idx="2">
                  <c:v>1891</c:v>
                </c:pt>
                <c:pt idx="3">
                  <c:v>21217</c:v>
                </c:pt>
                <c:pt idx="4">
                  <c:v>236966</c:v>
                </c:pt>
                <c:pt idx="5">
                  <c:v>2293146</c:v>
                </c:pt>
                <c:pt idx="6">
                  <c:v>22175282</c:v>
                </c:pt>
                <c:pt idx="7">
                  <c:v>228264708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92-4ABA-878E-64D98BBBE342}"/>
            </c:ext>
          </c:extLst>
        </c:ser>
        <c:ser>
          <c:idx val="4"/>
          <c:order val="4"/>
          <c:tx>
            <c:strRef>
              <c:f>'[Book 1.xlsx]Sheet1'!$A$6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1.xlsx]Sheet1'!$B$6:$I$6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113</c:v>
                </c:pt>
                <c:pt idx="3">
                  <c:v>2370</c:v>
                </c:pt>
                <c:pt idx="4">
                  <c:v>55765</c:v>
                </c:pt>
                <c:pt idx="5">
                  <c:v>4157135</c:v>
                </c:pt>
                <c:pt idx="6">
                  <c:v>394330386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92-4ABA-878E-64D98BBBE342}"/>
            </c:ext>
          </c:extLst>
        </c:ser>
        <c:ser>
          <c:idx val="5"/>
          <c:order val="5"/>
          <c:tx>
            <c:strRef>
              <c:f>'[Book 1.xlsx]Sheet1'!$A$7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1.xlsx]Sheet1'!$B$7:$I$7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135</c:v>
                </c:pt>
                <c:pt idx="3">
                  <c:v>1746</c:v>
                </c:pt>
                <c:pt idx="4">
                  <c:v>59630</c:v>
                </c:pt>
                <c:pt idx="5">
                  <c:v>3941009</c:v>
                </c:pt>
                <c:pt idx="6">
                  <c:v>382695184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92-4ABA-878E-64D98BBBE342}"/>
            </c:ext>
          </c:extLst>
        </c:ser>
        <c:ser>
          <c:idx val="6"/>
          <c:order val="6"/>
          <c:tx>
            <c:strRef>
              <c:f>'[Book 1.xlsx]Sheet1'!$A$8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1.xlsx]Sheet1'!$B$8:$I$8</c:f>
              <c:numCache>
                <c:formatCode>General</c:formatCode>
                <c:ptCount val="8"/>
                <c:pt idx="0">
                  <c:v>26</c:v>
                </c:pt>
                <c:pt idx="1">
                  <c:v>31</c:v>
                </c:pt>
                <c:pt idx="2">
                  <c:v>61</c:v>
                </c:pt>
                <c:pt idx="3">
                  <c:v>301</c:v>
                </c:pt>
                <c:pt idx="4">
                  <c:v>3255</c:v>
                </c:pt>
                <c:pt idx="5">
                  <c:v>22793</c:v>
                </c:pt>
                <c:pt idx="6">
                  <c:v>232648</c:v>
                </c:pt>
                <c:pt idx="7">
                  <c:v>2313776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392-4ABA-878E-64D98BBBE342}"/>
            </c:ext>
          </c:extLst>
        </c:ser>
        <c:ser>
          <c:idx val="7"/>
          <c:order val="7"/>
          <c:tx>
            <c:strRef>
              <c:f>'[Book 1.xlsx]Sheet1'!$A$9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1.xlsx]Sheet1'!$B$1:$I$1</c:f>
              <c:strCache>
                <c:ptCount val="8"/>
                <c:pt idx="0">
                  <c:v>10x1000</c:v>
                </c:pt>
                <c:pt idx="1">
                  <c:v>100x1000</c:v>
                </c:pt>
                <c:pt idx="2">
                  <c:v>1000x1000</c:v>
                </c:pt>
                <c:pt idx="3">
                  <c:v>10000x1000</c:v>
                </c:pt>
                <c:pt idx="4">
                  <c:v>100000x1000</c:v>
                </c:pt>
                <c:pt idx="5">
                  <c:v>1000000x1000</c:v>
                </c:pt>
                <c:pt idx="6">
                  <c:v>10000000x1000</c:v>
                </c:pt>
                <c:pt idx="7">
                  <c:v>100000000x1000</c:v>
                </c:pt>
              </c:strCache>
            </c:strRef>
          </c:cat>
          <c:val>
            <c:numRef>
              <c:f>'[Book 1.xlsx]Sheet1'!$B$9:$I$9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137</c:v>
                </c:pt>
                <c:pt idx="3">
                  <c:v>2221</c:v>
                </c:pt>
                <c:pt idx="4">
                  <c:v>26561</c:v>
                </c:pt>
                <c:pt idx="5">
                  <c:v>347109</c:v>
                </c:pt>
                <c:pt idx="6">
                  <c:v>3752973</c:v>
                </c:pt>
                <c:pt idx="7">
                  <c:v>41240511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392-4ABA-878E-64D98BBBE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523768"/>
        <c:axId val="494243143"/>
      </c:lineChart>
      <c:catAx>
        <c:axId val="485523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Dimensiune maxima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43143"/>
        <c:crosses val="autoZero"/>
        <c:auto val="1"/>
        <c:lblAlgn val="ctr"/>
        <c:lblOffset val="100"/>
        <c:noMultiLvlLbl val="0"/>
      </c:catAx>
      <c:valAx>
        <c:axId val="494243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52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1178577</c:v>
                </c:pt>
                <c:pt idx="1">
                  <c:v>1469734</c:v>
                </c:pt>
                <c:pt idx="2">
                  <c:v>1781598</c:v>
                </c:pt>
                <c:pt idx="3">
                  <c:v>2461158</c:v>
                </c:pt>
                <c:pt idx="4">
                  <c:v>2354099</c:v>
                </c:pt>
                <c:pt idx="5">
                  <c:v>2389504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22-4C24-9D0A-34AC42F83641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315834</c:v>
                </c:pt>
                <c:pt idx="1">
                  <c:v>372567</c:v>
                </c:pt>
                <c:pt idx="2">
                  <c:v>844126</c:v>
                </c:pt>
                <c:pt idx="3">
                  <c:v>938131</c:v>
                </c:pt>
                <c:pt idx="4">
                  <c:v>833082</c:v>
                </c:pt>
                <c:pt idx="5">
                  <c:v>838315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22-4C24-9D0A-34AC42F83641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611085</c:v>
                </c:pt>
                <c:pt idx="1">
                  <c:v>633580</c:v>
                </c:pt>
                <c:pt idx="2">
                  <c:v>639176</c:v>
                </c:pt>
                <c:pt idx="3">
                  <c:v>1097154</c:v>
                </c:pt>
                <c:pt idx="4">
                  <c:v>917785</c:v>
                </c:pt>
                <c:pt idx="5">
                  <c:v>918244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22-4C24-9D0A-34AC42F83641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22175282</c:v>
                </c:pt>
                <c:pt idx="1">
                  <c:v>22406593</c:v>
                </c:pt>
                <c:pt idx="2">
                  <c:v>22710645</c:v>
                </c:pt>
                <c:pt idx="3">
                  <c:v>22158887</c:v>
                </c:pt>
                <c:pt idx="4">
                  <c:v>21527710</c:v>
                </c:pt>
                <c:pt idx="5">
                  <c:v>21666027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22-4C24-9D0A-34AC42F83641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394330386</c:v>
                </c:pt>
                <c:pt idx="1">
                  <c:v>40593836</c:v>
                </c:pt>
                <c:pt idx="2">
                  <c:v>6306530</c:v>
                </c:pt>
                <c:pt idx="3">
                  <c:v>2698536</c:v>
                </c:pt>
                <c:pt idx="4">
                  <c:v>2562723</c:v>
                </c:pt>
                <c:pt idx="5">
                  <c:v>2555042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22-4C24-9D0A-34AC42F83641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382695184</c:v>
                </c:pt>
                <c:pt idx="1">
                  <c:v>39360619</c:v>
                </c:pt>
                <c:pt idx="2">
                  <c:v>5908862</c:v>
                </c:pt>
                <c:pt idx="3">
                  <c:v>2694940</c:v>
                </c:pt>
                <c:pt idx="4">
                  <c:v>2448233</c:v>
                </c:pt>
                <c:pt idx="5">
                  <c:v>2472641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22-4C24-9D0A-34AC42F83641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232648</c:v>
                </c:pt>
                <c:pt idx="1">
                  <c:v>231491</c:v>
                </c:pt>
                <c:pt idx="2">
                  <c:v>241734</c:v>
                </c:pt>
                <c:pt idx="3">
                  <c:v>292964</c:v>
                </c:pt>
                <c:pt idx="4">
                  <c:v>666394</c:v>
                </c:pt>
                <c:pt idx="5">
                  <c:v>2649328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22-4C24-9D0A-34AC42F83641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3752973</c:v>
                </c:pt>
                <c:pt idx="1">
                  <c:v>5477140</c:v>
                </c:pt>
                <c:pt idx="2">
                  <c:v>6077791</c:v>
                </c:pt>
                <c:pt idx="3">
                  <c:v>6568098</c:v>
                </c:pt>
                <c:pt idx="4">
                  <c:v>6420851</c:v>
                </c:pt>
                <c:pt idx="5">
                  <c:v>6579705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22-4C24-9D0A-34AC42F83641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10000000x1000</c:v>
                </c:pt>
                <c:pt idx="1">
                  <c:v>10000000x10000</c:v>
                </c:pt>
                <c:pt idx="2">
                  <c:v>10000000x100000</c:v>
                </c:pt>
                <c:pt idx="3">
                  <c:v>10000000x1000000</c:v>
                </c:pt>
                <c:pt idx="4">
                  <c:v>10000000x10000000</c:v>
                </c:pt>
                <c:pt idx="5">
                  <c:v>10000000x100000000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2482819</c:v>
                </c:pt>
                <c:pt idx="1">
                  <c:v>2535449</c:v>
                </c:pt>
                <c:pt idx="2">
                  <c:v>2600889</c:v>
                </c:pt>
                <c:pt idx="3">
                  <c:v>2780234</c:v>
                </c:pt>
                <c:pt idx="4">
                  <c:v>2938605</c:v>
                </c:pt>
                <c:pt idx="5">
                  <c:v>2953519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A22-4C24-9D0A-34AC42F83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1.xlsx]Sheet1'!$B$516</c:f>
              <c:strCache>
                <c:ptCount val="1"/>
                <c:pt idx="0">
                  <c:v>100000x100000 sortat crescator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1.xlsx]Sheet1'!$A$517:$A$525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1.xlsx]Sheet1'!$B$517:$B$525</c:f>
              <c:numCache>
                <c:formatCode>General</c:formatCode>
                <c:ptCount val="9"/>
                <c:pt idx="0">
                  <c:v>17885</c:v>
                </c:pt>
                <c:pt idx="1">
                  <c:v>27068</c:v>
                </c:pt>
                <c:pt idx="2">
                  <c:v>8899</c:v>
                </c:pt>
                <c:pt idx="3">
                  <c:v>233206</c:v>
                </c:pt>
                <c:pt idx="4">
                  <c:v>9562</c:v>
                </c:pt>
                <c:pt idx="5">
                  <c:v>10937</c:v>
                </c:pt>
                <c:pt idx="6">
                  <c:v>5956</c:v>
                </c:pt>
                <c:pt idx="7">
                  <c:v>7769</c:v>
                </c:pt>
                <c:pt idx="8">
                  <c:v>11400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F-466F-986C-0CA6CCCC631F}"/>
            </c:ext>
          </c:extLst>
        </c:ser>
        <c:ser>
          <c:idx val="1"/>
          <c:order val="1"/>
          <c:tx>
            <c:strRef>
              <c:f>'[Book 1.xlsx]Sheet1'!$C$516</c:f>
              <c:strCache>
                <c:ptCount val="1"/>
                <c:pt idx="0">
                  <c:v>10000000x10000000 sortat crescator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1.xlsx]Sheet1'!$A$517:$A$525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1.xlsx]Sheet1'!$C$517:$C$525</c:f>
              <c:numCache>
                <c:formatCode>General</c:formatCode>
                <c:ptCount val="9"/>
                <c:pt idx="0">
                  <c:v>2391835</c:v>
                </c:pt>
                <c:pt idx="1">
                  <c:v>821066</c:v>
                </c:pt>
                <c:pt idx="2">
                  <c:v>1069967</c:v>
                </c:pt>
                <c:pt idx="3">
                  <c:v>21144251</c:v>
                </c:pt>
                <c:pt idx="4">
                  <c:v>1243983</c:v>
                </c:pt>
                <c:pt idx="5">
                  <c:v>1385279</c:v>
                </c:pt>
                <c:pt idx="6">
                  <c:v>553846</c:v>
                </c:pt>
                <c:pt idx="7">
                  <c:v>1184222</c:v>
                </c:pt>
                <c:pt idx="8">
                  <c:v>1545673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6F-466F-986C-0CA6CCCC6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9036679"/>
        <c:axId val="1786174583"/>
      </c:barChart>
      <c:catAx>
        <c:axId val="2059036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174583"/>
        <c:crosses val="autoZero"/>
        <c:auto val="1"/>
        <c:lblAlgn val="ctr"/>
        <c:lblOffset val="100"/>
        <c:noMultiLvlLbl val="0"/>
      </c:catAx>
      <c:valAx>
        <c:axId val="1786174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036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1.xlsx]Sheet1'!$B$516</c:f>
              <c:strCache>
                <c:ptCount val="1"/>
                <c:pt idx="0">
                  <c:v>100000x100000 sortat crescator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1.xlsx]Sheet1'!$A$517:$A$525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1.xlsx]Sheet1'!$B$517:$B$525</c:f>
              <c:numCache>
                <c:formatCode>General</c:formatCode>
                <c:ptCount val="9"/>
                <c:pt idx="0">
                  <c:v>17885</c:v>
                </c:pt>
                <c:pt idx="1">
                  <c:v>27068</c:v>
                </c:pt>
                <c:pt idx="2">
                  <c:v>8899</c:v>
                </c:pt>
                <c:pt idx="3">
                  <c:v>233206</c:v>
                </c:pt>
                <c:pt idx="4">
                  <c:v>9562</c:v>
                </c:pt>
                <c:pt idx="5">
                  <c:v>10937</c:v>
                </c:pt>
                <c:pt idx="6">
                  <c:v>5956</c:v>
                </c:pt>
                <c:pt idx="7">
                  <c:v>7769</c:v>
                </c:pt>
                <c:pt idx="8">
                  <c:v>11400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B-4B82-8BFA-CB1D57640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8476760"/>
        <c:axId val="512464295"/>
      </c:barChart>
      <c:catAx>
        <c:axId val="144847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64295"/>
        <c:crosses val="autoZero"/>
        <c:auto val="1"/>
        <c:lblAlgn val="ctr"/>
        <c:lblOffset val="100"/>
        <c:noMultiLvlLbl val="0"/>
      </c:catAx>
      <c:valAx>
        <c:axId val="512464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47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1.xlsx]Sheet1'!$B$556</c:f>
              <c:strCache>
                <c:ptCount val="1"/>
                <c:pt idx="0">
                  <c:v>100000x100000 sortat descrescator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1.xlsx]Sheet1'!$A$557:$A$565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1.xlsx]Sheet1'!$B$557:$B$565</c:f>
              <c:numCache>
                <c:formatCode>General</c:formatCode>
                <c:ptCount val="9"/>
                <c:pt idx="0">
                  <c:v>16807</c:v>
                </c:pt>
                <c:pt idx="1">
                  <c:v>26968</c:v>
                </c:pt>
                <c:pt idx="2">
                  <c:v>7996</c:v>
                </c:pt>
                <c:pt idx="3">
                  <c:v>189331</c:v>
                </c:pt>
                <c:pt idx="4">
                  <c:v>10618</c:v>
                </c:pt>
                <c:pt idx="5">
                  <c:v>21734</c:v>
                </c:pt>
                <c:pt idx="6">
                  <c:v>7032</c:v>
                </c:pt>
                <c:pt idx="7">
                  <c:v>12274</c:v>
                </c:pt>
                <c:pt idx="8">
                  <c:v>10763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E-4CCD-B944-83F71E4FC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8091576"/>
        <c:axId val="2070776344"/>
      </c:barChart>
      <c:catAx>
        <c:axId val="106809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776344"/>
        <c:crosses val="autoZero"/>
        <c:auto val="1"/>
        <c:lblAlgn val="ctr"/>
        <c:lblOffset val="100"/>
        <c:noMultiLvlLbl val="0"/>
      </c:catAx>
      <c:valAx>
        <c:axId val="207077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09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1.xlsx]Sheet1'!$B$556</c:f>
              <c:strCache>
                <c:ptCount val="1"/>
                <c:pt idx="0">
                  <c:v>100000x100000 sortat descrescator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1.xlsx]Sheet1'!$A$557:$A$565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1.xlsx]Sheet1'!$B$557:$B$565</c:f>
              <c:numCache>
                <c:formatCode>General</c:formatCode>
                <c:ptCount val="9"/>
                <c:pt idx="0">
                  <c:v>16807</c:v>
                </c:pt>
                <c:pt idx="1">
                  <c:v>26968</c:v>
                </c:pt>
                <c:pt idx="2">
                  <c:v>7996</c:v>
                </c:pt>
                <c:pt idx="3">
                  <c:v>189331</c:v>
                </c:pt>
                <c:pt idx="4">
                  <c:v>10618</c:v>
                </c:pt>
                <c:pt idx="5">
                  <c:v>21734</c:v>
                </c:pt>
                <c:pt idx="6">
                  <c:v>7032</c:v>
                </c:pt>
                <c:pt idx="7">
                  <c:v>12274</c:v>
                </c:pt>
                <c:pt idx="8">
                  <c:v>10763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295-B559-06BEEA9BB7CF}"/>
            </c:ext>
          </c:extLst>
        </c:ser>
        <c:ser>
          <c:idx val="1"/>
          <c:order val="1"/>
          <c:tx>
            <c:strRef>
              <c:f>'[Book 1.xlsx]Sheet1'!$C$556</c:f>
              <c:strCache>
                <c:ptCount val="1"/>
                <c:pt idx="0">
                  <c:v>10000000x10000000 sortat descrescator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1.xlsx]Sheet1'!$A$557:$A$565</c:f>
              <c:strCache>
                <c:ptCount val="9"/>
                <c:pt idx="0">
                  <c:v>Radix sort 10</c:v>
                </c:pt>
                <c:pt idx="1">
                  <c:v>Radix sort 2^16</c:v>
                </c:pt>
                <c:pt idx="2">
                  <c:v>Radix sort 1000</c:v>
                </c:pt>
                <c:pt idx="3">
                  <c:v>Merge sort</c:v>
                </c:pt>
                <c:pt idx="4">
                  <c:v>Quick sort (piv rand)</c:v>
                </c:pt>
                <c:pt idx="5">
                  <c:v>Quick sort (med de 3)</c:v>
                </c:pt>
                <c:pt idx="6">
                  <c:v>Count sort</c:v>
                </c:pt>
                <c:pt idx="7">
                  <c:v>Shell sort</c:v>
                </c:pt>
                <c:pt idx="8">
                  <c:v>C++ sort</c:v>
                </c:pt>
              </c:strCache>
            </c:strRef>
          </c:cat>
          <c:val>
            <c:numRef>
              <c:f>'[Book 1.xlsx]Sheet1'!$C$557:$C$565</c:f>
              <c:numCache>
                <c:formatCode>General</c:formatCode>
                <c:ptCount val="9"/>
                <c:pt idx="0">
                  <c:v>2655745</c:v>
                </c:pt>
                <c:pt idx="1">
                  <c:v>803917</c:v>
                </c:pt>
                <c:pt idx="2">
                  <c:v>1015053</c:v>
                </c:pt>
                <c:pt idx="3">
                  <c:v>19934024</c:v>
                </c:pt>
                <c:pt idx="4">
                  <c:v>1358170</c:v>
                </c:pt>
                <c:pt idx="5">
                  <c:v>2971926</c:v>
                </c:pt>
                <c:pt idx="6">
                  <c:v>527280</c:v>
                </c:pt>
                <c:pt idx="7">
                  <c:v>1659119</c:v>
                </c:pt>
                <c:pt idx="8">
                  <c:v>1400230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5-4295-B559-06BEEA9BB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130296"/>
        <c:axId val="635841288"/>
      </c:barChart>
      <c:catAx>
        <c:axId val="1315130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41288"/>
        <c:crosses val="autoZero"/>
        <c:auto val="1"/>
        <c:lblAlgn val="ctr"/>
        <c:lblOffset val="100"/>
        <c:noMultiLvlLbl val="0"/>
      </c:catAx>
      <c:valAx>
        <c:axId val="6358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130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37</c:v>
                </c:pt>
                <c:pt idx="1">
                  <c:v>42</c:v>
                </c:pt>
                <c:pt idx="2">
                  <c:v>157</c:v>
                </c:pt>
                <c:pt idx="3">
                  <c:v>1630</c:v>
                </c:pt>
                <c:pt idx="4">
                  <c:v>15794</c:v>
                </c:pt>
                <c:pt idx="5">
                  <c:v>152822</c:v>
                </c:pt>
                <c:pt idx="6">
                  <c:v>1469734</c:v>
                </c:pt>
                <c:pt idx="7">
                  <c:v>15429513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C-469E-A261-705DC22F7727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4412</c:v>
                </c:pt>
                <c:pt idx="1">
                  <c:v>4357</c:v>
                </c:pt>
                <c:pt idx="2">
                  <c:v>4286</c:v>
                </c:pt>
                <c:pt idx="3">
                  <c:v>6370</c:v>
                </c:pt>
                <c:pt idx="4">
                  <c:v>16270</c:v>
                </c:pt>
                <c:pt idx="5">
                  <c:v>58151</c:v>
                </c:pt>
                <c:pt idx="6">
                  <c:v>372567</c:v>
                </c:pt>
                <c:pt idx="7">
                  <c:v>4104988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C-469E-A261-705DC22F7727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143</c:v>
                </c:pt>
                <c:pt idx="1">
                  <c:v>182</c:v>
                </c:pt>
                <c:pt idx="2">
                  <c:v>1000</c:v>
                </c:pt>
                <c:pt idx="3">
                  <c:v>1594</c:v>
                </c:pt>
                <c:pt idx="4">
                  <c:v>8338</c:v>
                </c:pt>
                <c:pt idx="5">
                  <c:v>67542</c:v>
                </c:pt>
                <c:pt idx="6">
                  <c:v>633580</c:v>
                </c:pt>
                <c:pt idx="7">
                  <c:v>6355000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C-469E-A261-705DC22F7727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9609</c:v>
                </c:pt>
                <c:pt idx="1">
                  <c:v>190</c:v>
                </c:pt>
                <c:pt idx="2">
                  <c:v>2129</c:v>
                </c:pt>
                <c:pt idx="3">
                  <c:v>22771</c:v>
                </c:pt>
                <c:pt idx="4">
                  <c:v>211906</c:v>
                </c:pt>
                <c:pt idx="5">
                  <c:v>2107570</c:v>
                </c:pt>
                <c:pt idx="6">
                  <c:v>22406593</c:v>
                </c:pt>
                <c:pt idx="7">
                  <c:v>233165566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1C-469E-A261-705DC22F7727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218</c:v>
                </c:pt>
                <c:pt idx="3">
                  <c:v>1699</c:v>
                </c:pt>
                <c:pt idx="4">
                  <c:v>21604</c:v>
                </c:pt>
                <c:pt idx="5">
                  <c:v>622263</c:v>
                </c:pt>
                <c:pt idx="6">
                  <c:v>40593836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1C-469E-A261-705DC22F7727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1</c:v>
                </c:pt>
                <c:pt idx="1">
                  <c:v>9</c:v>
                </c:pt>
                <c:pt idx="2">
                  <c:v>127</c:v>
                </c:pt>
                <c:pt idx="3">
                  <c:v>1558</c:v>
                </c:pt>
                <c:pt idx="4">
                  <c:v>21064</c:v>
                </c:pt>
                <c:pt idx="5">
                  <c:v>556443</c:v>
                </c:pt>
                <c:pt idx="6">
                  <c:v>39360619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1C-469E-A261-705DC22F7727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212</c:v>
                </c:pt>
                <c:pt idx="1">
                  <c:v>200</c:v>
                </c:pt>
                <c:pt idx="2">
                  <c:v>281</c:v>
                </c:pt>
                <c:pt idx="3">
                  <c:v>574</c:v>
                </c:pt>
                <c:pt idx="4">
                  <c:v>2924</c:v>
                </c:pt>
                <c:pt idx="5">
                  <c:v>23572</c:v>
                </c:pt>
                <c:pt idx="6">
                  <c:v>231491</c:v>
                </c:pt>
                <c:pt idx="7">
                  <c:v>2544935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1C-469E-A261-705DC22F7727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140</c:v>
                </c:pt>
                <c:pt idx="3">
                  <c:v>2211</c:v>
                </c:pt>
                <c:pt idx="4">
                  <c:v>31804</c:v>
                </c:pt>
                <c:pt idx="5">
                  <c:v>401523</c:v>
                </c:pt>
                <c:pt idx="6">
                  <c:v>5477140</c:v>
                </c:pt>
                <c:pt idx="7">
                  <c:v>71538318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1C-469E-A261-705DC22F7727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</c:v>
                </c:pt>
                <c:pt idx="1">
                  <c:v>100x10000</c:v>
                </c:pt>
                <c:pt idx="2">
                  <c:v>1000x10000</c:v>
                </c:pt>
                <c:pt idx="3">
                  <c:v>10000x10000</c:v>
                </c:pt>
                <c:pt idx="4">
                  <c:v>100000x10000</c:v>
                </c:pt>
                <c:pt idx="5">
                  <c:v>1000000x10000</c:v>
                </c:pt>
                <c:pt idx="6">
                  <c:v>10000000x10000</c:v>
                </c:pt>
                <c:pt idx="7">
                  <c:v>100000000x10000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135</c:v>
                </c:pt>
                <c:pt idx="3">
                  <c:v>1754</c:v>
                </c:pt>
                <c:pt idx="4">
                  <c:v>20454</c:v>
                </c:pt>
                <c:pt idx="5">
                  <c:v>222641</c:v>
                </c:pt>
                <c:pt idx="6">
                  <c:v>2505955</c:v>
                </c:pt>
                <c:pt idx="7">
                  <c:v>27907053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1C-469E-A261-705DC22F7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17</c:v>
                </c:pt>
                <c:pt idx="1">
                  <c:v>34</c:v>
                </c:pt>
                <c:pt idx="2">
                  <c:v>186</c:v>
                </c:pt>
                <c:pt idx="3">
                  <c:v>2011</c:v>
                </c:pt>
                <c:pt idx="4">
                  <c:v>16067</c:v>
                </c:pt>
                <c:pt idx="5">
                  <c:v>182567</c:v>
                </c:pt>
                <c:pt idx="6">
                  <c:v>1781598</c:v>
                </c:pt>
                <c:pt idx="7">
                  <c:v>17908474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60-4026-8C60-AA7B0D9C80C0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6470</c:v>
                </c:pt>
                <c:pt idx="1">
                  <c:v>6536</c:v>
                </c:pt>
                <c:pt idx="2">
                  <c:v>6811</c:v>
                </c:pt>
                <c:pt idx="3">
                  <c:v>9238</c:v>
                </c:pt>
                <c:pt idx="4">
                  <c:v>32770</c:v>
                </c:pt>
                <c:pt idx="5">
                  <c:v>152523</c:v>
                </c:pt>
                <c:pt idx="6">
                  <c:v>844126</c:v>
                </c:pt>
                <c:pt idx="7">
                  <c:v>7294442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60-4026-8C60-AA7B0D9C80C0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104</c:v>
                </c:pt>
                <c:pt idx="1">
                  <c:v>146</c:v>
                </c:pt>
                <c:pt idx="2">
                  <c:v>549</c:v>
                </c:pt>
                <c:pt idx="3">
                  <c:v>1921</c:v>
                </c:pt>
                <c:pt idx="4">
                  <c:v>8779</c:v>
                </c:pt>
                <c:pt idx="5">
                  <c:v>66707</c:v>
                </c:pt>
                <c:pt idx="6">
                  <c:v>639176</c:v>
                </c:pt>
                <c:pt idx="7">
                  <c:v>6354118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60-4026-8C60-AA7B0D9C80C0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19</c:v>
                </c:pt>
                <c:pt idx="1">
                  <c:v>214</c:v>
                </c:pt>
                <c:pt idx="2">
                  <c:v>1891</c:v>
                </c:pt>
                <c:pt idx="3">
                  <c:v>22716</c:v>
                </c:pt>
                <c:pt idx="4">
                  <c:v>210676</c:v>
                </c:pt>
                <c:pt idx="5">
                  <c:v>2112819</c:v>
                </c:pt>
                <c:pt idx="6">
                  <c:v>22710645</c:v>
                </c:pt>
                <c:pt idx="7">
                  <c:v>233027939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60-4026-8C60-AA7B0D9C80C0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165</c:v>
                </c:pt>
                <c:pt idx="3">
                  <c:v>1429</c:v>
                </c:pt>
                <c:pt idx="4">
                  <c:v>18390</c:v>
                </c:pt>
                <c:pt idx="5">
                  <c:v>255091</c:v>
                </c:pt>
                <c:pt idx="6">
                  <c:v>6306530</c:v>
                </c:pt>
                <c:pt idx="7">
                  <c:v>417862928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60-4026-8C60-AA7B0D9C80C0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127</c:v>
                </c:pt>
                <c:pt idx="3">
                  <c:v>1875</c:v>
                </c:pt>
                <c:pt idx="4">
                  <c:v>19606</c:v>
                </c:pt>
                <c:pt idx="5">
                  <c:v>238792</c:v>
                </c:pt>
                <c:pt idx="6">
                  <c:v>5908862</c:v>
                </c:pt>
                <c:pt idx="7">
                  <c:v>400918514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60-4026-8C60-AA7B0D9C80C0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2103</c:v>
                </c:pt>
                <c:pt idx="1">
                  <c:v>2146</c:v>
                </c:pt>
                <c:pt idx="2">
                  <c:v>2205</c:v>
                </c:pt>
                <c:pt idx="3">
                  <c:v>2561</c:v>
                </c:pt>
                <c:pt idx="4">
                  <c:v>6059</c:v>
                </c:pt>
                <c:pt idx="5">
                  <c:v>27520</c:v>
                </c:pt>
                <c:pt idx="6">
                  <c:v>241734</c:v>
                </c:pt>
                <c:pt idx="7">
                  <c:v>2326389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60-4026-8C60-AA7B0D9C80C0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136</c:v>
                </c:pt>
                <c:pt idx="3">
                  <c:v>2584</c:v>
                </c:pt>
                <c:pt idx="4">
                  <c:v>32122</c:v>
                </c:pt>
                <c:pt idx="5">
                  <c:v>442121</c:v>
                </c:pt>
                <c:pt idx="6">
                  <c:v>6077791</c:v>
                </c:pt>
                <c:pt idx="7">
                  <c:v>88534147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60-4026-8C60-AA7B0D9C80C0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</c:v>
                </c:pt>
                <c:pt idx="1">
                  <c:v>100x100000</c:v>
                </c:pt>
                <c:pt idx="2">
                  <c:v>1000x100000</c:v>
                </c:pt>
                <c:pt idx="3">
                  <c:v>10000x100000</c:v>
                </c:pt>
                <c:pt idx="4">
                  <c:v>100000x100000</c:v>
                </c:pt>
                <c:pt idx="5">
                  <c:v>1000000x100000</c:v>
                </c:pt>
                <c:pt idx="6">
                  <c:v>10000000x100000</c:v>
                </c:pt>
                <c:pt idx="7">
                  <c:v>100000000x100000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141</c:v>
                </c:pt>
                <c:pt idx="3">
                  <c:v>2337</c:v>
                </c:pt>
                <c:pt idx="4">
                  <c:v>21601</c:v>
                </c:pt>
                <c:pt idx="5">
                  <c:v>241791</c:v>
                </c:pt>
                <c:pt idx="6">
                  <c:v>2615555</c:v>
                </c:pt>
                <c:pt idx="7">
                  <c:v>28971375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60-4026-8C60-AA7B0D9C8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17</c:v>
                </c:pt>
                <c:pt idx="1">
                  <c:v>36</c:v>
                </c:pt>
                <c:pt idx="2">
                  <c:v>209</c:v>
                </c:pt>
                <c:pt idx="3">
                  <c:v>2134</c:v>
                </c:pt>
                <c:pt idx="4">
                  <c:v>20776</c:v>
                </c:pt>
                <c:pt idx="5">
                  <c:v>205259</c:v>
                </c:pt>
                <c:pt idx="6">
                  <c:v>2461158</c:v>
                </c:pt>
                <c:pt idx="7">
                  <c:v>22335252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E-4DFA-97A5-F47C4921AF28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6143</c:v>
                </c:pt>
                <c:pt idx="1">
                  <c:v>6347</c:v>
                </c:pt>
                <c:pt idx="2">
                  <c:v>6572</c:v>
                </c:pt>
                <c:pt idx="3">
                  <c:v>8963</c:v>
                </c:pt>
                <c:pt idx="4">
                  <c:v>31489</c:v>
                </c:pt>
                <c:pt idx="5">
                  <c:v>146401</c:v>
                </c:pt>
                <c:pt idx="6">
                  <c:v>938131</c:v>
                </c:pt>
                <c:pt idx="7">
                  <c:v>7632363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E-4DFA-97A5-F47C4921AF28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154</c:v>
                </c:pt>
                <c:pt idx="1">
                  <c:v>143</c:v>
                </c:pt>
                <c:pt idx="2">
                  <c:v>419</c:v>
                </c:pt>
                <c:pt idx="3">
                  <c:v>2405</c:v>
                </c:pt>
                <c:pt idx="4">
                  <c:v>7672</c:v>
                </c:pt>
                <c:pt idx="5">
                  <c:v>74721</c:v>
                </c:pt>
                <c:pt idx="6">
                  <c:v>1097154</c:v>
                </c:pt>
                <c:pt idx="7">
                  <c:v>9549183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6E-4DFA-97A5-F47C4921AF28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20</c:v>
                </c:pt>
                <c:pt idx="1">
                  <c:v>193</c:v>
                </c:pt>
                <c:pt idx="2">
                  <c:v>1817</c:v>
                </c:pt>
                <c:pt idx="3">
                  <c:v>20750</c:v>
                </c:pt>
                <c:pt idx="4">
                  <c:v>203765</c:v>
                </c:pt>
                <c:pt idx="5">
                  <c:v>2038299</c:v>
                </c:pt>
                <c:pt idx="6">
                  <c:v>22158887</c:v>
                </c:pt>
                <c:pt idx="7">
                  <c:v>246561888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6E-4DFA-97A5-F47C4921AF28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119</c:v>
                </c:pt>
                <c:pt idx="3">
                  <c:v>1630</c:v>
                </c:pt>
                <c:pt idx="4">
                  <c:v>19725</c:v>
                </c:pt>
                <c:pt idx="5">
                  <c:v>218086</c:v>
                </c:pt>
                <c:pt idx="6">
                  <c:v>2698536</c:v>
                </c:pt>
                <c:pt idx="7">
                  <c:v>65738156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6E-4DFA-97A5-F47C4921AF28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1</c:v>
                </c:pt>
                <c:pt idx="1">
                  <c:v>9</c:v>
                </c:pt>
                <c:pt idx="2">
                  <c:v>189</c:v>
                </c:pt>
                <c:pt idx="3">
                  <c:v>1542</c:v>
                </c:pt>
                <c:pt idx="4">
                  <c:v>19593</c:v>
                </c:pt>
                <c:pt idx="5">
                  <c:v>219535</c:v>
                </c:pt>
                <c:pt idx="6">
                  <c:v>2694940</c:v>
                </c:pt>
                <c:pt idx="7">
                  <c:v>62417972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6E-4DFA-97A5-F47C4921AF28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21955</c:v>
                </c:pt>
                <c:pt idx="1">
                  <c:v>20679</c:v>
                </c:pt>
                <c:pt idx="2">
                  <c:v>20442</c:v>
                </c:pt>
                <c:pt idx="3">
                  <c:v>21051</c:v>
                </c:pt>
                <c:pt idx="4">
                  <c:v>25487</c:v>
                </c:pt>
                <c:pt idx="5">
                  <c:v>56474</c:v>
                </c:pt>
                <c:pt idx="6">
                  <c:v>292964</c:v>
                </c:pt>
                <c:pt idx="7">
                  <c:v>2687322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6E-4DFA-97A5-F47C4921AF28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242</c:v>
                </c:pt>
                <c:pt idx="3">
                  <c:v>2404</c:v>
                </c:pt>
                <c:pt idx="4">
                  <c:v>33447</c:v>
                </c:pt>
                <c:pt idx="5">
                  <c:v>475400</c:v>
                </c:pt>
                <c:pt idx="6">
                  <c:v>6568098</c:v>
                </c:pt>
                <c:pt idx="7">
                  <c:v>97642298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6E-4DFA-97A5-F47C4921AF28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</c:v>
                </c:pt>
                <c:pt idx="1">
                  <c:v>100x1000000</c:v>
                </c:pt>
                <c:pt idx="2">
                  <c:v>1000x1000000</c:v>
                </c:pt>
                <c:pt idx="3">
                  <c:v>10000x1000000</c:v>
                </c:pt>
                <c:pt idx="4">
                  <c:v>100000x1000000</c:v>
                </c:pt>
                <c:pt idx="5">
                  <c:v>1000000x1000000</c:v>
                </c:pt>
                <c:pt idx="6">
                  <c:v>10000000x1000000</c:v>
                </c:pt>
                <c:pt idx="7">
                  <c:v>100000000x1000000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148</c:v>
                </c:pt>
                <c:pt idx="3">
                  <c:v>1853</c:v>
                </c:pt>
                <c:pt idx="4">
                  <c:v>21632</c:v>
                </c:pt>
                <c:pt idx="5">
                  <c:v>256452</c:v>
                </c:pt>
                <c:pt idx="6">
                  <c:v>2828629</c:v>
                </c:pt>
                <c:pt idx="7">
                  <c:v>30102042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C6E-4DFA-97A5-F47C4921A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19</c:v>
                </c:pt>
                <c:pt idx="1">
                  <c:v>40</c:v>
                </c:pt>
                <c:pt idx="2">
                  <c:v>245</c:v>
                </c:pt>
                <c:pt idx="3">
                  <c:v>2337</c:v>
                </c:pt>
                <c:pt idx="4">
                  <c:v>22593</c:v>
                </c:pt>
                <c:pt idx="5">
                  <c:v>208197</c:v>
                </c:pt>
                <c:pt idx="6">
                  <c:v>2354099</c:v>
                </c:pt>
                <c:pt idx="7">
                  <c:v>26998014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85-46ED-B91E-07681A99F4C2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6381</c:v>
                </c:pt>
                <c:pt idx="1">
                  <c:v>6085</c:v>
                </c:pt>
                <c:pt idx="2">
                  <c:v>6573</c:v>
                </c:pt>
                <c:pt idx="3">
                  <c:v>8911</c:v>
                </c:pt>
                <c:pt idx="4">
                  <c:v>28227</c:v>
                </c:pt>
                <c:pt idx="5">
                  <c:v>134864</c:v>
                </c:pt>
                <c:pt idx="6">
                  <c:v>833082</c:v>
                </c:pt>
                <c:pt idx="7">
                  <c:v>8077285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85-46ED-B91E-07681A99F4C2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140</c:v>
                </c:pt>
                <c:pt idx="1">
                  <c:v>279</c:v>
                </c:pt>
                <c:pt idx="2">
                  <c:v>494</c:v>
                </c:pt>
                <c:pt idx="3">
                  <c:v>2365</c:v>
                </c:pt>
                <c:pt idx="4">
                  <c:v>11392</c:v>
                </c:pt>
                <c:pt idx="5">
                  <c:v>92633</c:v>
                </c:pt>
                <c:pt idx="6">
                  <c:v>917785</c:v>
                </c:pt>
                <c:pt idx="7">
                  <c:v>10333257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85-46ED-B91E-07681A99F4C2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18</c:v>
                </c:pt>
                <c:pt idx="1">
                  <c:v>284</c:v>
                </c:pt>
                <c:pt idx="2">
                  <c:v>1775</c:v>
                </c:pt>
                <c:pt idx="3">
                  <c:v>19237</c:v>
                </c:pt>
                <c:pt idx="4">
                  <c:v>198384</c:v>
                </c:pt>
                <c:pt idx="5">
                  <c:v>1983274</c:v>
                </c:pt>
                <c:pt idx="6">
                  <c:v>21527710</c:v>
                </c:pt>
                <c:pt idx="7">
                  <c:v>243093268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85-46ED-B91E-07681A99F4C2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112</c:v>
                </c:pt>
                <c:pt idx="3">
                  <c:v>1436</c:v>
                </c:pt>
                <c:pt idx="4">
                  <c:v>17949</c:v>
                </c:pt>
                <c:pt idx="5">
                  <c:v>229530</c:v>
                </c:pt>
                <c:pt idx="6">
                  <c:v>2562723</c:v>
                </c:pt>
                <c:pt idx="7">
                  <c:v>30821662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85-46ED-B91E-07681A99F4C2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0</c:v>
                </c:pt>
                <c:pt idx="1">
                  <c:v>14</c:v>
                </c:pt>
                <c:pt idx="2">
                  <c:v>118</c:v>
                </c:pt>
                <c:pt idx="3">
                  <c:v>1894</c:v>
                </c:pt>
                <c:pt idx="4">
                  <c:v>19131</c:v>
                </c:pt>
                <c:pt idx="5">
                  <c:v>213735</c:v>
                </c:pt>
                <c:pt idx="6">
                  <c:v>2448233</c:v>
                </c:pt>
                <c:pt idx="7">
                  <c:v>29780630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85-46ED-B91E-07681A99F4C2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202662</c:v>
                </c:pt>
                <c:pt idx="1">
                  <c:v>210744</c:v>
                </c:pt>
                <c:pt idx="2">
                  <c:v>204564</c:v>
                </c:pt>
                <c:pt idx="3">
                  <c:v>226485</c:v>
                </c:pt>
                <c:pt idx="4">
                  <c:v>211278</c:v>
                </c:pt>
                <c:pt idx="5">
                  <c:v>258565</c:v>
                </c:pt>
                <c:pt idx="6">
                  <c:v>666394</c:v>
                </c:pt>
                <c:pt idx="7">
                  <c:v>4321488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D85-46ED-B91E-07681A99F4C2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12</c:v>
                </c:pt>
                <c:pt idx="2">
                  <c:v>216</c:v>
                </c:pt>
                <c:pt idx="3">
                  <c:v>2717</c:v>
                </c:pt>
                <c:pt idx="4">
                  <c:v>33542</c:v>
                </c:pt>
                <c:pt idx="5">
                  <c:v>441861</c:v>
                </c:pt>
                <c:pt idx="6">
                  <c:v>6420851</c:v>
                </c:pt>
                <c:pt idx="7">
                  <c:v>98683081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D85-46ED-B91E-07681A99F4C2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</c:v>
                </c:pt>
                <c:pt idx="1">
                  <c:v>100x10000000</c:v>
                </c:pt>
                <c:pt idx="2">
                  <c:v>1000x10000000</c:v>
                </c:pt>
                <c:pt idx="3">
                  <c:v>10000x10000000</c:v>
                </c:pt>
                <c:pt idx="4">
                  <c:v>100000x10000000</c:v>
                </c:pt>
                <c:pt idx="5">
                  <c:v>1000000x10000000</c:v>
                </c:pt>
                <c:pt idx="6">
                  <c:v>10000000x10000000</c:v>
                </c:pt>
                <c:pt idx="7">
                  <c:v>100000000x10000000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0</c:v>
                </c:pt>
                <c:pt idx="1">
                  <c:v>16</c:v>
                </c:pt>
                <c:pt idx="2">
                  <c:v>136</c:v>
                </c:pt>
                <c:pt idx="3">
                  <c:v>1769</c:v>
                </c:pt>
                <c:pt idx="4">
                  <c:v>21703</c:v>
                </c:pt>
                <c:pt idx="5">
                  <c:v>256450</c:v>
                </c:pt>
                <c:pt idx="6">
                  <c:v>2960363</c:v>
                </c:pt>
                <c:pt idx="7">
                  <c:v>32024546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D85-46ED-B91E-07681A99F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18</c:v>
                </c:pt>
                <c:pt idx="1">
                  <c:v>46</c:v>
                </c:pt>
                <c:pt idx="2">
                  <c:v>270</c:v>
                </c:pt>
                <c:pt idx="3">
                  <c:v>2449</c:v>
                </c:pt>
                <c:pt idx="4">
                  <c:v>23777</c:v>
                </c:pt>
                <c:pt idx="5">
                  <c:v>232409</c:v>
                </c:pt>
                <c:pt idx="6">
                  <c:v>2389504</c:v>
                </c:pt>
                <c:pt idx="7">
                  <c:v>30505583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D-456B-9228-42E25DC7E3C2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6757</c:v>
                </c:pt>
                <c:pt idx="1">
                  <c:v>6800</c:v>
                </c:pt>
                <c:pt idx="2">
                  <c:v>6817</c:v>
                </c:pt>
                <c:pt idx="3">
                  <c:v>10592</c:v>
                </c:pt>
                <c:pt idx="4">
                  <c:v>30781</c:v>
                </c:pt>
                <c:pt idx="5">
                  <c:v>132221</c:v>
                </c:pt>
                <c:pt idx="6">
                  <c:v>838315</c:v>
                </c:pt>
                <c:pt idx="7">
                  <c:v>8249823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FD-456B-9228-42E25DC7E3C2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194</c:v>
                </c:pt>
                <c:pt idx="1">
                  <c:v>265</c:v>
                </c:pt>
                <c:pt idx="2">
                  <c:v>806</c:v>
                </c:pt>
                <c:pt idx="3">
                  <c:v>2629</c:v>
                </c:pt>
                <c:pt idx="4">
                  <c:v>10865</c:v>
                </c:pt>
                <c:pt idx="5">
                  <c:v>88618</c:v>
                </c:pt>
                <c:pt idx="6">
                  <c:v>918244</c:v>
                </c:pt>
                <c:pt idx="7">
                  <c:v>10334672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FD-456B-9228-42E25DC7E3C2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1035</c:v>
                </c:pt>
                <c:pt idx="1">
                  <c:v>205</c:v>
                </c:pt>
                <c:pt idx="2">
                  <c:v>1757</c:v>
                </c:pt>
                <c:pt idx="3">
                  <c:v>19309</c:v>
                </c:pt>
                <c:pt idx="4">
                  <c:v>198189</c:v>
                </c:pt>
                <c:pt idx="5">
                  <c:v>1964316</c:v>
                </c:pt>
                <c:pt idx="6">
                  <c:v>21666027</c:v>
                </c:pt>
                <c:pt idx="7">
                  <c:v>243466330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FD-456B-9228-42E25DC7E3C2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1</c:v>
                </c:pt>
                <c:pt idx="1">
                  <c:v>8</c:v>
                </c:pt>
                <c:pt idx="2">
                  <c:v>142</c:v>
                </c:pt>
                <c:pt idx="3">
                  <c:v>1600</c:v>
                </c:pt>
                <c:pt idx="4">
                  <c:v>18507</c:v>
                </c:pt>
                <c:pt idx="5">
                  <c:v>230502</c:v>
                </c:pt>
                <c:pt idx="6">
                  <c:v>2555042</c:v>
                </c:pt>
                <c:pt idx="7">
                  <c:v>28226245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FD-456B-9228-42E25DC7E3C2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190</c:v>
                </c:pt>
                <c:pt idx="3">
                  <c:v>1547</c:v>
                </c:pt>
                <c:pt idx="4">
                  <c:v>18985</c:v>
                </c:pt>
                <c:pt idx="5">
                  <c:v>220001</c:v>
                </c:pt>
                <c:pt idx="6">
                  <c:v>2472641</c:v>
                </c:pt>
                <c:pt idx="7">
                  <c:v>27823219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FD-456B-9228-42E25DC7E3C2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1893181</c:v>
                </c:pt>
                <c:pt idx="1">
                  <c:v>2016013</c:v>
                </c:pt>
                <c:pt idx="2">
                  <c:v>2042157</c:v>
                </c:pt>
                <c:pt idx="3">
                  <c:v>2016645</c:v>
                </c:pt>
                <c:pt idx="4">
                  <c:v>1999369</c:v>
                </c:pt>
                <c:pt idx="5">
                  <c:v>2074258</c:v>
                </c:pt>
                <c:pt idx="6">
                  <c:v>2649328</c:v>
                </c:pt>
                <c:pt idx="7">
                  <c:v>8537397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8FD-456B-9228-42E25DC7E3C2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12</c:v>
                </c:pt>
                <c:pt idx="2">
                  <c:v>201</c:v>
                </c:pt>
                <c:pt idx="3">
                  <c:v>2348</c:v>
                </c:pt>
                <c:pt idx="4">
                  <c:v>33006</c:v>
                </c:pt>
                <c:pt idx="5">
                  <c:v>435227</c:v>
                </c:pt>
                <c:pt idx="6">
                  <c:v>6579705</c:v>
                </c:pt>
                <c:pt idx="7">
                  <c:v>102092602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8FD-456B-9228-42E25DC7E3C2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</c:v>
                </c:pt>
                <c:pt idx="1">
                  <c:v>100x100000000</c:v>
                </c:pt>
                <c:pt idx="2">
                  <c:v>1000x100000000</c:v>
                </c:pt>
                <c:pt idx="3">
                  <c:v>10000x100000000</c:v>
                </c:pt>
                <c:pt idx="4">
                  <c:v>100000x100000000</c:v>
                </c:pt>
                <c:pt idx="5">
                  <c:v>1000000x100000000</c:v>
                </c:pt>
                <c:pt idx="6">
                  <c:v>10000000x100000000</c:v>
                </c:pt>
                <c:pt idx="7">
                  <c:v>100000000x100000000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139</c:v>
                </c:pt>
                <c:pt idx="3">
                  <c:v>1756</c:v>
                </c:pt>
                <c:pt idx="4">
                  <c:v>21660</c:v>
                </c:pt>
                <c:pt idx="5">
                  <c:v>257774</c:v>
                </c:pt>
                <c:pt idx="6">
                  <c:v>2948334</c:v>
                </c:pt>
                <c:pt idx="7">
                  <c:v>33277128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8FD-456B-9228-42E25DC7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22</c:v>
                </c:pt>
                <c:pt idx="1">
                  <c:v>68</c:v>
                </c:pt>
                <c:pt idx="2">
                  <c:v>293</c:v>
                </c:pt>
                <c:pt idx="3">
                  <c:v>2722</c:v>
                </c:pt>
                <c:pt idx="4">
                  <c:v>27909</c:v>
                </c:pt>
                <c:pt idx="5">
                  <c:v>275217</c:v>
                </c:pt>
                <c:pt idx="6">
                  <c:v>2625672</c:v>
                </c:pt>
                <c:pt idx="7">
                  <c:v>30372983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AC-4235-B947-1C8CDB5F70AC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6302</c:v>
                </c:pt>
                <c:pt idx="1">
                  <c:v>6600</c:v>
                </c:pt>
                <c:pt idx="2">
                  <c:v>7134</c:v>
                </c:pt>
                <c:pt idx="3">
                  <c:v>11166</c:v>
                </c:pt>
                <c:pt idx="4">
                  <c:v>35391</c:v>
                </c:pt>
                <c:pt idx="5">
                  <c:v>144767</c:v>
                </c:pt>
                <c:pt idx="6">
                  <c:v>904799</c:v>
                </c:pt>
                <c:pt idx="7">
                  <c:v>9520737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C-4235-B947-1C8CDB5F70AC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204</c:v>
                </c:pt>
                <c:pt idx="1">
                  <c:v>185</c:v>
                </c:pt>
                <c:pt idx="2">
                  <c:v>793</c:v>
                </c:pt>
                <c:pt idx="3">
                  <c:v>2007</c:v>
                </c:pt>
                <c:pt idx="4">
                  <c:v>10691</c:v>
                </c:pt>
                <c:pt idx="5">
                  <c:v>83424</c:v>
                </c:pt>
                <c:pt idx="6">
                  <c:v>880914</c:v>
                </c:pt>
                <c:pt idx="7">
                  <c:v>9966156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AC-4235-B947-1C8CDB5F70AC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1057</c:v>
                </c:pt>
                <c:pt idx="1">
                  <c:v>174</c:v>
                </c:pt>
                <c:pt idx="2">
                  <c:v>1746</c:v>
                </c:pt>
                <c:pt idx="3">
                  <c:v>20200</c:v>
                </c:pt>
                <c:pt idx="4">
                  <c:v>196912</c:v>
                </c:pt>
                <c:pt idx="5">
                  <c:v>1964631</c:v>
                </c:pt>
                <c:pt idx="6">
                  <c:v>21512407</c:v>
                </c:pt>
                <c:pt idx="7">
                  <c:v>243127379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C-4235-B947-1C8CDB5F70AC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0</c:v>
                </c:pt>
                <c:pt idx="1">
                  <c:v>7</c:v>
                </c:pt>
                <c:pt idx="2">
                  <c:v>121</c:v>
                </c:pt>
                <c:pt idx="3">
                  <c:v>1617</c:v>
                </c:pt>
                <c:pt idx="4">
                  <c:v>18312</c:v>
                </c:pt>
                <c:pt idx="5">
                  <c:v>221107</c:v>
                </c:pt>
                <c:pt idx="6">
                  <c:v>2481762</c:v>
                </c:pt>
                <c:pt idx="7">
                  <c:v>28686869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AC-4235-B947-1C8CDB5F70AC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124</c:v>
                </c:pt>
                <c:pt idx="3">
                  <c:v>1552</c:v>
                </c:pt>
                <c:pt idx="4">
                  <c:v>18815</c:v>
                </c:pt>
                <c:pt idx="5">
                  <c:v>209726</c:v>
                </c:pt>
                <c:pt idx="6">
                  <c:v>2408440</c:v>
                </c:pt>
                <c:pt idx="7">
                  <c:v>27573058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AC-4235-B947-1C8CDB5F70AC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19382430</c:v>
                </c:pt>
                <c:pt idx="1">
                  <c:v>19885857</c:v>
                </c:pt>
                <c:pt idx="2">
                  <c:v>19980345</c:v>
                </c:pt>
                <c:pt idx="3">
                  <c:v>19959748</c:v>
                </c:pt>
                <c:pt idx="4">
                  <c:v>19946000</c:v>
                </c:pt>
                <c:pt idx="5">
                  <c:v>19956517</c:v>
                </c:pt>
                <c:pt idx="6">
                  <c:v>20738806</c:v>
                </c:pt>
                <c:pt idx="7">
                  <c:v>27360409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AC-4235-B947-1C8CDB5F70AC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0</c:v>
                </c:pt>
                <c:pt idx="1">
                  <c:v>12</c:v>
                </c:pt>
                <c:pt idx="2">
                  <c:v>195</c:v>
                </c:pt>
                <c:pt idx="3">
                  <c:v>2316</c:v>
                </c:pt>
                <c:pt idx="4">
                  <c:v>33373</c:v>
                </c:pt>
                <c:pt idx="5">
                  <c:v>450169</c:v>
                </c:pt>
                <c:pt idx="6">
                  <c:v>6668182</c:v>
                </c:pt>
                <c:pt idx="7">
                  <c:v>100673047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AC-4235-B947-1C8CDB5F70AC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8"/>
                <c:pt idx="0">
                  <c:v>10x1000000000</c:v>
                </c:pt>
                <c:pt idx="1">
                  <c:v>100x1000000000</c:v>
                </c:pt>
                <c:pt idx="2">
                  <c:v>1000x1000000000</c:v>
                </c:pt>
                <c:pt idx="3">
                  <c:v>10000x1000000000</c:v>
                </c:pt>
                <c:pt idx="4">
                  <c:v>100000x1000000000</c:v>
                </c:pt>
                <c:pt idx="5">
                  <c:v>1000000x1000000000</c:v>
                </c:pt>
                <c:pt idx="6">
                  <c:v>10000000x1000000000</c:v>
                </c:pt>
                <c:pt idx="7">
                  <c:v>100000000x1000000000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135</c:v>
                </c:pt>
                <c:pt idx="3">
                  <c:v>2032</c:v>
                </c:pt>
                <c:pt idx="4">
                  <c:v>21837</c:v>
                </c:pt>
                <c:pt idx="5">
                  <c:v>257173</c:v>
                </c:pt>
                <c:pt idx="6">
                  <c:v>2940675</c:v>
                </c:pt>
                <c:pt idx="7">
                  <c:v>33407137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AC-4235-B947-1C8CDB5F7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156</c:v>
                </c:pt>
                <c:pt idx="1">
                  <c:v>157</c:v>
                </c:pt>
                <c:pt idx="2">
                  <c:v>186</c:v>
                </c:pt>
                <c:pt idx="3">
                  <c:v>209</c:v>
                </c:pt>
                <c:pt idx="4">
                  <c:v>245</c:v>
                </c:pt>
                <c:pt idx="5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1C-4B01-A077-E31FECB4A949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4275</c:v>
                </c:pt>
                <c:pt idx="1">
                  <c:v>4286</c:v>
                </c:pt>
                <c:pt idx="2">
                  <c:v>6811</c:v>
                </c:pt>
                <c:pt idx="3">
                  <c:v>6572</c:v>
                </c:pt>
                <c:pt idx="4">
                  <c:v>6573</c:v>
                </c:pt>
                <c:pt idx="5">
                  <c:v>6817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1C-4B01-A077-E31FECB4A949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336</c:v>
                </c:pt>
                <c:pt idx="1">
                  <c:v>367</c:v>
                </c:pt>
                <c:pt idx="2">
                  <c:v>549</c:v>
                </c:pt>
                <c:pt idx="3">
                  <c:v>419</c:v>
                </c:pt>
                <c:pt idx="4">
                  <c:v>494</c:v>
                </c:pt>
                <c:pt idx="5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1C-4B01-A077-E31FECB4A949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1891</c:v>
                </c:pt>
                <c:pt idx="1">
                  <c:v>2129</c:v>
                </c:pt>
                <c:pt idx="2">
                  <c:v>1891</c:v>
                </c:pt>
                <c:pt idx="3">
                  <c:v>1817</c:v>
                </c:pt>
                <c:pt idx="4">
                  <c:v>1775</c:v>
                </c:pt>
                <c:pt idx="5">
                  <c:v>1757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1C-4B01-A077-E31FECB4A949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113</c:v>
                </c:pt>
                <c:pt idx="1">
                  <c:v>218</c:v>
                </c:pt>
                <c:pt idx="2">
                  <c:v>165</c:v>
                </c:pt>
                <c:pt idx="3">
                  <c:v>119</c:v>
                </c:pt>
                <c:pt idx="4">
                  <c:v>112</c:v>
                </c:pt>
                <c:pt idx="5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1C-4B01-A077-E31FECB4A949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135</c:v>
                </c:pt>
                <c:pt idx="1">
                  <c:v>127</c:v>
                </c:pt>
                <c:pt idx="2">
                  <c:v>127</c:v>
                </c:pt>
                <c:pt idx="3">
                  <c:v>189</c:v>
                </c:pt>
                <c:pt idx="4">
                  <c:v>118</c:v>
                </c:pt>
                <c:pt idx="5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71C-4B01-A077-E31FECB4A949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61</c:v>
                </c:pt>
                <c:pt idx="1">
                  <c:v>281</c:v>
                </c:pt>
                <c:pt idx="2">
                  <c:v>2205</c:v>
                </c:pt>
                <c:pt idx="3">
                  <c:v>20442</c:v>
                </c:pt>
                <c:pt idx="4">
                  <c:v>204564</c:v>
                </c:pt>
                <c:pt idx="5">
                  <c:v>2042157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71C-4B01-A077-E31FECB4A949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137</c:v>
                </c:pt>
                <c:pt idx="1">
                  <c:v>140</c:v>
                </c:pt>
                <c:pt idx="2">
                  <c:v>136</c:v>
                </c:pt>
                <c:pt idx="3">
                  <c:v>242</c:v>
                </c:pt>
                <c:pt idx="4">
                  <c:v>216</c:v>
                </c:pt>
                <c:pt idx="5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71C-4B01-A077-E31FECB4A949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1000x1000</c:v>
                </c:pt>
                <c:pt idx="1">
                  <c:v>1000x10000</c:v>
                </c:pt>
                <c:pt idx="2">
                  <c:v>1000x100000</c:v>
                </c:pt>
                <c:pt idx="3">
                  <c:v>1000x1000000</c:v>
                </c:pt>
                <c:pt idx="4">
                  <c:v>1000x10000000</c:v>
                </c:pt>
                <c:pt idx="5">
                  <c:v>1000x100000000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136</c:v>
                </c:pt>
                <c:pt idx="1">
                  <c:v>140</c:v>
                </c:pt>
                <c:pt idx="2">
                  <c:v>138</c:v>
                </c:pt>
                <c:pt idx="3">
                  <c:v>134</c:v>
                </c:pt>
                <c:pt idx="4">
                  <c:v>137</c:v>
                </c:pt>
                <c:pt idx="5">
                  <c:v>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71C-4B01-A077-E31FECB4A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'[Book 1.xlsx]Sheet1'!$A$42</c:f>
              <c:strCache>
                <c:ptCount val="1"/>
                <c:pt idx="0">
                  <c:v>Radix sort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1.xlsx]Sheet1'!$B$42:$I$42</c:f>
              <c:numCache>
                <c:formatCode>General</c:formatCode>
                <c:ptCount val="8"/>
                <c:pt idx="0">
                  <c:v>12951</c:v>
                </c:pt>
                <c:pt idx="1">
                  <c:v>15794</c:v>
                </c:pt>
                <c:pt idx="2">
                  <c:v>16067</c:v>
                </c:pt>
                <c:pt idx="3">
                  <c:v>20776</c:v>
                </c:pt>
                <c:pt idx="4">
                  <c:v>22593</c:v>
                </c:pt>
                <c:pt idx="5">
                  <c:v>23777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B0-4B44-A6BE-43BEC42DE458}"/>
            </c:ext>
          </c:extLst>
        </c:ser>
        <c:ser>
          <c:idx val="1"/>
          <c:order val="1"/>
          <c:tx>
            <c:strRef>
              <c:f>'[Book 1.xlsx]Sheet1'!$A$43</c:f>
              <c:strCache>
                <c:ptCount val="1"/>
                <c:pt idx="0">
                  <c:v>Radix sort 2^16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1.xlsx]Sheet1'!$B$43:$I$43</c:f>
              <c:numCache>
                <c:formatCode>General</c:formatCode>
                <c:ptCount val="8"/>
                <c:pt idx="0">
                  <c:v>9028</c:v>
                </c:pt>
                <c:pt idx="1">
                  <c:v>16270</c:v>
                </c:pt>
                <c:pt idx="2">
                  <c:v>32770</c:v>
                </c:pt>
                <c:pt idx="3">
                  <c:v>31489</c:v>
                </c:pt>
                <c:pt idx="4">
                  <c:v>28227</c:v>
                </c:pt>
                <c:pt idx="5">
                  <c:v>30781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B0-4B44-A6BE-43BEC42DE458}"/>
            </c:ext>
          </c:extLst>
        </c:ser>
        <c:ser>
          <c:idx val="2"/>
          <c:order val="2"/>
          <c:tx>
            <c:strRef>
              <c:f>'[Book 1.xlsx]Sheet1'!$A$44</c:f>
              <c:strCache>
                <c:ptCount val="1"/>
                <c:pt idx="0">
                  <c:v>Radix sort 1000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1.xlsx]Sheet1'!$B$44:$I$44</c:f>
              <c:numCache>
                <c:formatCode>General</c:formatCode>
                <c:ptCount val="8"/>
                <c:pt idx="0">
                  <c:v>8389</c:v>
                </c:pt>
                <c:pt idx="1">
                  <c:v>8338</c:v>
                </c:pt>
                <c:pt idx="2">
                  <c:v>8779</c:v>
                </c:pt>
                <c:pt idx="3">
                  <c:v>7672</c:v>
                </c:pt>
                <c:pt idx="4">
                  <c:v>11392</c:v>
                </c:pt>
                <c:pt idx="5">
                  <c:v>10865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B0-4B44-A6BE-43BEC42DE458}"/>
            </c:ext>
          </c:extLst>
        </c:ser>
        <c:ser>
          <c:idx val="3"/>
          <c:order val="3"/>
          <c:tx>
            <c:strRef>
              <c:f>'[Book 1.xlsx]Sheet1'!$A$45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1.xlsx]Sheet1'!$B$45:$I$45</c:f>
              <c:numCache>
                <c:formatCode>General</c:formatCode>
                <c:ptCount val="8"/>
                <c:pt idx="0">
                  <c:v>236966</c:v>
                </c:pt>
                <c:pt idx="1">
                  <c:v>211906</c:v>
                </c:pt>
                <c:pt idx="2">
                  <c:v>210676</c:v>
                </c:pt>
                <c:pt idx="3">
                  <c:v>203765</c:v>
                </c:pt>
                <c:pt idx="4">
                  <c:v>198384</c:v>
                </c:pt>
                <c:pt idx="5">
                  <c:v>198189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B0-4B44-A6BE-43BEC42DE458}"/>
            </c:ext>
          </c:extLst>
        </c:ser>
        <c:ser>
          <c:idx val="4"/>
          <c:order val="4"/>
          <c:tx>
            <c:strRef>
              <c:f>'[Book 1.xlsx]Sheet1'!$A$46</c:f>
              <c:strCache>
                <c:ptCount val="1"/>
                <c:pt idx="0">
                  <c:v>Quick sort (piv rand)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1.xlsx]Sheet1'!$B$46:$I$46</c:f>
              <c:numCache>
                <c:formatCode>General</c:formatCode>
                <c:ptCount val="8"/>
                <c:pt idx="0">
                  <c:v>55765</c:v>
                </c:pt>
                <c:pt idx="1">
                  <c:v>21604</c:v>
                </c:pt>
                <c:pt idx="2">
                  <c:v>18390</c:v>
                </c:pt>
                <c:pt idx="3">
                  <c:v>19725</c:v>
                </c:pt>
                <c:pt idx="4">
                  <c:v>17949</c:v>
                </c:pt>
                <c:pt idx="5">
                  <c:v>18507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B0-4B44-A6BE-43BEC42DE458}"/>
            </c:ext>
          </c:extLst>
        </c:ser>
        <c:ser>
          <c:idx val="5"/>
          <c:order val="5"/>
          <c:tx>
            <c:strRef>
              <c:f>'[Book 1.xlsx]Sheet1'!$A$47</c:f>
              <c:strCache>
                <c:ptCount val="1"/>
                <c:pt idx="0">
                  <c:v>Quick sort (med de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1.xlsx]Sheet1'!$B$47:$I$47</c:f>
              <c:numCache>
                <c:formatCode>General</c:formatCode>
                <c:ptCount val="8"/>
                <c:pt idx="0">
                  <c:v>59630</c:v>
                </c:pt>
                <c:pt idx="1">
                  <c:v>21064</c:v>
                </c:pt>
                <c:pt idx="2">
                  <c:v>19606</c:v>
                </c:pt>
                <c:pt idx="3">
                  <c:v>19593</c:v>
                </c:pt>
                <c:pt idx="4">
                  <c:v>19131</c:v>
                </c:pt>
                <c:pt idx="5">
                  <c:v>18985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B0-4B44-A6BE-43BEC42DE458}"/>
            </c:ext>
          </c:extLst>
        </c:ser>
        <c:ser>
          <c:idx val="6"/>
          <c:order val="6"/>
          <c:tx>
            <c:strRef>
              <c:f>'[Book 1.xlsx]Sheet1'!$A$48</c:f>
              <c:strCache>
                <c:ptCount val="1"/>
                <c:pt idx="0">
                  <c:v>Count sort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1.xlsx]Sheet1'!$B$48:$I$48</c:f>
              <c:numCache>
                <c:formatCode>General</c:formatCode>
                <c:ptCount val="8"/>
                <c:pt idx="0">
                  <c:v>3255</c:v>
                </c:pt>
                <c:pt idx="1">
                  <c:v>2924</c:v>
                </c:pt>
                <c:pt idx="2">
                  <c:v>6059</c:v>
                </c:pt>
                <c:pt idx="3">
                  <c:v>25487</c:v>
                </c:pt>
                <c:pt idx="4">
                  <c:v>211278</c:v>
                </c:pt>
                <c:pt idx="5">
                  <c:v>1999369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B0-4B44-A6BE-43BEC42DE458}"/>
            </c:ext>
          </c:extLst>
        </c:ser>
        <c:ser>
          <c:idx val="7"/>
          <c:order val="7"/>
          <c:tx>
            <c:strRef>
              <c:f>'[Book 1.xlsx]Sheet1'!$A$49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1.xlsx]Sheet1'!$B$49:$I$49</c:f>
              <c:numCache>
                <c:formatCode>General</c:formatCode>
                <c:ptCount val="8"/>
                <c:pt idx="0">
                  <c:v>26561</c:v>
                </c:pt>
                <c:pt idx="1">
                  <c:v>31804</c:v>
                </c:pt>
                <c:pt idx="2">
                  <c:v>32122</c:v>
                </c:pt>
                <c:pt idx="3">
                  <c:v>33447</c:v>
                </c:pt>
                <c:pt idx="4">
                  <c:v>33542</c:v>
                </c:pt>
                <c:pt idx="5">
                  <c:v>33006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B0-4B44-A6BE-43BEC42DE458}"/>
            </c:ext>
          </c:extLst>
        </c:ser>
        <c:ser>
          <c:idx val="8"/>
          <c:order val="8"/>
          <c:tx>
            <c:strRef>
              <c:f>'[Book 1.xlsx]Sheet1'!$A$50</c:f>
              <c:strCache>
                <c:ptCount val="1"/>
                <c:pt idx="0">
                  <c:v>C++ sort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'[Book 1.xlsx]Sheet1'!$B$41:$I$41</c:f>
              <c:strCache>
                <c:ptCount val="6"/>
                <c:pt idx="0">
                  <c:v>100000x1000</c:v>
                </c:pt>
                <c:pt idx="1">
                  <c:v>100000x10000</c:v>
                </c:pt>
                <c:pt idx="2">
                  <c:v>100000x100000</c:v>
                </c:pt>
                <c:pt idx="3">
                  <c:v>100000x1000000</c:v>
                </c:pt>
                <c:pt idx="4">
                  <c:v>100000x10000000</c:v>
                </c:pt>
                <c:pt idx="5">
                  <c:v>100000x100000000</c:v>
                </c:pt>
              </c:strCache>
            </c:strRef>
          </c:cat>
          <c:val>
            <c:numRef>
              <c:f>'[Book 1.xlsx]Sheet1'!$B$50:$I$50</c:f>
              <c:numCache>
                <c:formatCode>General</c:formatCode>
                <c:ptCount val="8"/>
                <c:pt idx="0">
                  <c:v>18710</c:v>
                </c:pt>
                <c:pt idx="1">
                  <c:v>20457</c:v>
                </c:pt>
                <c:pt idx="2">
                  <c:v>21915</c:v>
                </c:pt>
                <c:pt idx="3">
                  <c:v>21744</c:v>
                </c:pt>
                <c:pt idx="4">
                  <c:v>22200</c:v>
                </c:pt>
                <c:pt idx="5">
                  <c:v>21824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B0-4B44-A6BE-43BEC42DE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749527"/>
        <c:axId val="306488023"/>
      </c:lineChart>
      <c:catAx>
        <c:axId val="775749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Numar de numere x Marime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88023"/>
        <c:crosses val="autoZero"/>
        <c:auto val="1"/>
        <c:lblAlgn val="ctr"/>
        <c:lblOffset val="100"/>
        <c:noMultiLvlLbl val="0"/>
      </c:catAx>
      <c:valAx>
        <c:axId val="306488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in microsecunde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49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Proiect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sortări</a:t>
            </a:r>
            <a:r>
              <a:rPr lang="en-US" dirty="0">
                <a:cs typeface="Calibri Light"/>
              </a:rPr>
              <a:t> 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Structuri</a:t>
            </a:r>
            <a:r>
              <a:rPr lang="en-US" dirty="0">
                <a:cs typeface="Calibri Light"/>
              </a:rPr>
              <a:t> date </a:t>
            </a:r>
            <a:r>
              <a:rPr lang="en-US" dirty="0" err="1">
                <a:cs typeface="Calibri Light"/>
              </a:rPr>
              <a:t>anul</a:t>
            </a:r>
            <a:r>
              <a:rPr lang="en-US" dirty="0">
                <a:cs typeface="Calibri Light"/>
              </a:rPr>
              <a:t> l</a:t>
            </a:r>
            <a:br>
              <a:rPr lang="en-US" dirty="0"/>
            </a:br>
            <a:r>
              <a:rPr lang="en-US" dirty="0">
                <a:cs typeface="Calibri Light"/>
              </a:rPr>
              <a:t>2023-2024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Tîrîlă</a:t>
            </a:r>
            <a:r>
              <a:rPr lang="en-US" dirty="0">
                <a:cs typeface="Calibri"/>
              </a:rPr>
              <a:t> Patric Gabriel – </a:t>
            </a:r>
            <a:r>
              <a:rPr lang="en-US" dirty="0" err="1">
                <a:cs typeface="Calibri"/>
              </a:rPr>
              <a:t>grupa</a:t>
            </a:r>
            <a:r>
              <a:rPr lang="en-US" dirty="0">
                <a:cs typeface="Calibri"/>
              </a:rPr>
              <a:t> 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C7373-8D06-617B-9A92-D9BD1110AC0E}"/>
              </a:ext>
            </a:extLst>
          </p:cNvPr>
          <p:cNvSpPr txBox="1"/>
          <p:nvPr/>
        </p:nvSpPr>
        <p:spPr>
          <a:xfrm>
            <a:off x="752928" y="299357"/>
            <a:ext cx="106135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                                Teste de </a:t>
            </a:r>
            <a:r>
              <a:rPr lang="en-US" sz="2000" b="1" dirty="0" err="1">
                <a:cs typeface="Calibri"/>
              </a:rPr>
              <a:t>marime</a:t>
            </a:r>
            <a:r>
              <a:rPr lang="en-US" sz="2000" b="1" dirty="0">
                <a:cs typeface="Calibri"/>
              </a:rPr>
              <a:t> 100000 </a:t>
            </a:r>
            <a:r>
              <a:rPr lang="en-US" sz="2000" b="1" dirty="0" err="1">
                <a:cs typeface="Calibri"/>
              </a:rPr>
              <a:t>în</a:t>
            </a:r>
            <a:r>
              <a:rPr lang="en-US" sz="2000" b="1" dirty="0">
                <a:cs typeface="Calibri"/>
              </a:rPr>
              <a:t> care se </a:t>
            </a:r>
            <a:r>
              <a:rPr lang="en-US" sz="2000" b="1" dirty="0" err="1">
                <a:cs typeface="Calibri"/>
              </a:rPr>
              <a:t>schimbă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intervalul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numerelor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743039"/>
              </p:ext>
            </p:extLst>
          </p:nvPr>
        </p:nvGraphicFramePr>
        <p:xfrm>
          <a:off x="1230086" y="891949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16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9D96-2171-CE95-367E-F84D83C2665E}"/>
              </a:ext>
            </a:extLst>
          </p:cNvPr>
          <p:cNvSpPr txBox="1"/>
          <p:nvPr/>
        </p:nvSpPr>
        <p:spPr>
          <a:xfrm>
            <a:off x="698500" y="199571"/>
            <a:ext cx="106861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                              Teste de </a:t>
            </a:r>
            <a:r>
              <a:rPr lang="en-US" sz="2000" b="1" dirty="0" err="1">
                <a:cs typeface="Calibri"/>
              </a:rPr>
              <a:t>marime</a:t>
            </a:r>
            <a:r>
              <a:rPr lang="en-US" sz="2000" b="1" dirty="0">
                <a:cs typeface="Calibri"/>
              </a:rPr>
              <a:t> 10000000 </a:t>
            </a:r>
            <a:r>
              <a:rPr lang="en-US" sz="2000" b="1" dirty="0" err="1">
                <a:cs typeface="Calibri"/>
              </a:rPr>
              <a:t>în</a:t>
            </a:r>
            <a:r>
              <a:rPr lang="en-US" sz="2000" b="1" dirty="0">
                <a:cs typeface="Calibri"/>
              </a:rPr>
              <a:t> care se </a:t>
            </a:r>
            <a:r>
              <a:rPr lang="en-US" sz="2000" b="1" dirty="0" err="1">
                <a:cs typeface="Calibri"/>
              </a:rPr>
              <a:t>schimbă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intervalul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numerelor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69942"/>
              </p:ext>
            </p:extLst>
          </p:nvPr>
        </p:nvGraphicFramePr>
        <p:xfrm>
          <a:off x="1057729" y="1055234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42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35C0B9-7CD4-2627-A519-C1640F456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726548"/>
              </p:ext>
            </p:extLst>
          </p:nvPr>
        </p:nvGraphicFramePr>
        <p:xfrm>
          <a:off x="691924" y="1572986"/>
          <a:ext cx="540067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2B5E40-92F5-7EF6-EBCB-211692718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192115"/>
              </p:ext>
            </p:extLst>
          </p:nvPr>
        </p:nvGraphicFramePr>
        <p:xfrm>
          <a:off x="6093732" y="1570945"/>
          <a:ext cx="5410200" cy="3261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18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D4B031-B0FE-64D7-98AA-E92C48D37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174299"/>
              </p:ext>
            </p:extLst>
          </p:nvPr>
        </p:nvGraphicFramePr>
        <p:xfrm>
          <a:off x="6095547" y="1421946"/>
          <a:ext cx="5379356" cy="3305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1F2223-0D5E-394D-D4A9-A1C3EE93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62902"/>
              </p:ext>
            </p:extLst>
          </p:nvPr>
        </p:nvGraphicFramePr>
        <p:xfrm>
          <a:off x="254000" y="1175885"/>
          <a:ext cx="6076950" cy="374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16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C2B2-A630-3F6F-9A1A-9DA20FB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Observații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7C-D986-AAAD-E241-8ADFB4EB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Cu </a:t>
            </a:r>
            <a:r>
              <a:rPr lang="en-US" sz="1800" dirty="0" err="1">
                <a:cs typeface="Calibri"/>
              </a:rPr>
              <a:t>cât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intervalul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numerelor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ce</a:t>
            </a:r>
            <a:r>
              <a:rPr lang="en-US" sz="1800" dirty="0">
                <a:cs typeface="Calibri"/>
              </a:rPr>
              <a:t> se </a:t>
            </a:r>
            <a:r>
              <a:rPr lang="en-US" sz="1800" dirty="0" err="1">
                <a:cs typeface="Calibri"/>
              </a:rPr>
              <a:t>află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vector </a:t>
            </a:r>
            <a:r>
              <a:rPr lang="en-US" sz="1800" dirty="0" err="1">
                <a:cs typeface="Calibri"/>
              </a:rPr>
              <a:t>crește</a:t>
            </a:r>
            <a:r>
              <a:rPr lang="en-US" sz="1800" dirty="0">
                <a:cs typeface="Calibri"/>
              </a:rPr>
              <a:t>, cu </a:t>
            </a:r>
            <a:r>
              <a:rPr lang="en-US" sz="1800" dirty="0" err="1">
                <a:cs typeface="Calibri"/>
              </a:rPr>
              <a:t>atât</a:t>
            </a:r>
            <a:r>
              <a:rPr lang="en-US" sz="1800" dirty="0">
                <a:cs typeface="Calibri"/>
              </a:rPr>
              <a:t> quick sort </a:t>
            </a:r>
            <a:r>
              <a:rPr lang="en-US" sz="1800" dirty="0" err="1">
                <a:cs typeface="Calibri"/>
              </a:rPr>
              <a:t>devine</a:t>
            </a:r>
            <a:r>
              <a:rPr lang="en-US" sz="1800" dirty="0">
                <a:cs typeface="Calibri"/>
              </a:rPr>
              <a:t> din </a:t>
            </a:r>
            <a:r>
              <a:rPr lang="en-US" sz="1800" dirty="0" err="1">
                <a:cs typeface="Calibri"/>
              </a:rPr>
              <a:t>ce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bun. ( slide-urile 10-11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ales)</a:t>
            </a:r>
          </a:p>
          <a:p>
            <a:r>
              <a:rPr lang="en-US" sz="1800" dirty="0">
                <a:cs typeface="Calibri"/>
              </a:rPr>
              <a:t>Radix sort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printre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cei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eficienți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algoritmi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sortare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iar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cea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bună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bază</a:t>
            </a:r>
            <a:r>
              <a:rPr lang="en-US" sz="1800" dirty="0">
                <a:cs typeface="Calibri"/>
              </a:rPr>
              <a:t> a </a:t>
            </a:r>
            <a:r>
              <a:rPr lang="en-US" sz="1800" dirty="0" err="1">
                <a:cs typeface="Calibri"/>
              </a:rPr>
              <a:t>sa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2^16. </a:t>
            </a:r>
            <a:r>
              <a:rPr lang="en-US" sz="1800" dirty="0" err="1">
                <a:cs typeface="Calibri"/>
              </a:rPr>
              <a:t>Deși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bazele</a:t>
            </a:r>
            <a:r>
              <a:rPr lang="en-US" sz="1800" dirty="0">
                <a:cs typeface="Calibri"/>
              </a:rPr>
              <a:t> 10 </a:t>
            </a:r>
            <a:r>
              <a:rPr lang="en-US" sz="1800" dirty="0" err="1">
                <a:cs typeface="Calibri"/>
              </a:rPr>
              <a:t>și</a:t>
            </a:r>
            <a:r>
              <a:rPr lang="en-US" sz="1800" dirty="0">
                <a:cs typeface="Calibri"/>
              </a:rPr>
              <a:t> 1000 au </a:t>
            </a:r>
            <a:r>
              <a:rPr lang="en-US" sz="1800" dirty="0" err="1">
                <a:cs typeface="Calibri"/>
              </a:rPr>
              <a:t>fost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puțin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bune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testele</a:t>
            </a:r>
            <a:r>
              <a:rPr lang="en-US" sz="1800" dirty="0">
                <a:cs typeface="Calibri"/>
              </a:rPr>
              <a:t> cu </a:t>
            </a:r>
            <a:r>
              <a:rPr lang="en-US" sz="1800" dirty="0" err="1">
                <a:cs typeface="Calibri"/>
              </a:rPr>
              <a:t>numere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până</a:t>
            </a:r>
            <a:r>
              <a:rPr lang="en-US" sz="1800" dirty="0">
                <a:cs typeface="Calibri"/>
              </a:rPr>
              <a:t> la 1000 </a:t>
            </a:r>
            <a:r>
              <a:rPr lang="en-US" sz="1800" dirty="0" err="1">
                <a:cs typeface="Calibri"/>
              </a:rPr>
              <a:t>și</a:t>
            </a:r>
            <a:r>
              <a:rPr lang="en-US" sz="1800" dirty="0">
                <a:cs typeface="Calibri"/>
              </a:rPr>
              <a:t> 100000, Radix sort in </a:t>
            </a:r>
            <a:r>
              <a:rPr lang="en-US" sz="1800" dirty="0" err="1">
                <a:cs typeface="Calibri"/>
              </a:rPr>
              <a:t>baza</a:t>
            </a:r>
            <a:r>
              <a:rPr lang="en-US" sz="1800" dirty="0">
                <a:cs typeface="Calibri"/>
              </a:rPr>
              <a:t> 2^16 le-a </a:t>
            </a:r>
            <a:r>
              <a:rPr lang="en-US" sz="1800" dirty="0" err="1">
                <a:cs typeface="Calibri"/>
              </a:rPr>
              <a:t>dominat</a:t>
            </a:r>
            <a:r>
              <a:rPr lang="en-US" sz="1800" dirty="0">
                <a:cs typeface="Calibri"/>
              </a:rPr>
              <a:t> pe </a:t>
            </a:r>
            <a:r>
              <a:rPr lang="en-US" sz="1800" dirty="0" err="1">
                <a:cs typeface="Calibri"/>
              </a:rPr>
              <a:t>acestea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odată</a:t>
            </a:r>
            <a:r>
              <a:rPr lang="en-US" sz="1800" dirty="0">
                <a:cs typeface="Calibri"/>
              </a:rPr>
              <a:t> cu </a:t>
            </a:r>
            <a:r>
              <a:rPr lang="en-US" sz="1800" dirty="0" err="1">
                <a:cs typeface="Calibri"/>
              </a:rPr>
              <a:t>creșterea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intervalului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valori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Count sort </a:t>
            </a:r>
            <a:r>
              <a:rPr lang="en-US" sz="1800" dirty="0" err="1">
                <a:cs typeface="Calibri"/>
              </a:rPr>
              <a:t>devine</a:t>
            </a:r>
            <a:r>
              <a:rPr lang="en-US" sz="1800" dirty="0">
                <a:cs typeface="Calibri"/>
              </a:rPr>
              <a:t> din </a:t>
            </a:r>
            <a:r>
              <a:rPr lang="en-US" sz="1800" dirty="0" err="1">
                <a:cs typeface="Calibri"/>
              </a:rPr>
              <a:t>ce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prost </a:t>
            </a:r>
            <a:r>
              <a:rPr lang="en-US" sz="1800" dirty="0" err="1">
                <a:cs typeface="Calibri"/>
              </a:rPr>
              <a:t>odată</a:t>
            </a:r>
            <a:r>
              <a:rPr lang="en-US" sz="1800" dirty="0">
                <a:cs typeface="Calibri"/>
              </a:rPr>
              <a:t> cu </a:t>
            </a:r>
            <a:r>
              <a:rPr lang="en-US" sz="1800" dirty="0" err="1">
                <a:cs typeface="Calibri"/>
              </a:rPr>
              <a:t>creșterea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intervalului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valori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dar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foarte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eficient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toate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cazurile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care </a:t>
            </a:r>
            <a:r>
              <a:rPr lang="en-US" sz="1800" dirty="0" err="1">
                <a:cs typeface="Calibri"/>
              </a:rPr>
              <a:t>valorile</a:t>
            </a:r>
            <a:r>
              <a:rPr lang="en-US" sz="1800" dirty="0">
                <a:cs typeface="Calibri"/>
              </a:rPr>
              <a:t> se </a:t>
            </a:r>
            <a:r>
              <a:rPr lang="en-US" sz="1800" dirty="0" err="1">
                <a:cs typeface="Calibri"/>
              </a:rPr>
              <a:t>află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într</a:t>
            </a:r>
            <a:r>
              <a:rPr lang="en-US" sz="1800" dirty="0">
                <a:cs typeface="Calibri"/>
              </a:rPr>
              <a:t>-un interval </a:t>
            </a:r>
            <a:r>
              <a:rPr lang="en-US" sz="1800" dirty="0" err="1">
                <a:cs typeface="Calibri"/>
              </a:rPr>
              <a:t>relativ</a:t>
            </a:r>
            <a:r>
              <a:rPr lang="en-US" sz="1800" dirty="0">
                <a:cs typeface="Calibri"/>
              </a:rPr>
              <a:t> mic </a:t>
            </a:r>
            <a:r>
              <a:rPr lang="en-US" sz="1800" dirty="0" err="1">
                <a:cs typeface="Calibri"/>
              </a:rPr>
              <a:t>sau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mediu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chiar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dacă</a:t>
            </a:r>
            <a:r>
              <a:rPr lang="en-US" sz="1800" dirty="0">
                <a:cs typeface="Calibri"/>
              </a:rPr>
              <a:t> sunt </a:t>
            </a:r>
            <a:r>
              <a:rPr lang="en-US" sz="1800" dirty="0" err="1">
                <a:cs typeface="Calibri"/>
              </a:rPr>
              <a:t>foarte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multe</a:t>
            </a:r>
          </a:p>
          <a:p>
            <a:r>
              <a:rPr lang="en-US" sz="1800" dirty="0">
                <a:cs typeface="Calibri"/>
              </a:rPr>
              <a:t>Quick sort </a:t>
            </a:r>
            <a:r>
              <a:rPr lang="en-US" sz="1800" dirty="0" err="1">
                <a:cs typeface="Calibri"/>
              </a:rPr>
              <a:t>folosind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mediana</a:t>
            </a:r>
            <a:r>
              <a:rPr lang="en-US" sz="1800" dirty="0">
                <a:cs typeface="Calibri"/>
              </a:rPr>
              <a:t> de 3 </a:t>
            </a:r>
            <a:r>
              <a:rPr lang="en-US" sz="1800" dirty="0" err="1">
                <a:cs typeface="Calibri"/>
              </a:rPr>
              <a:t>pentru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alegerea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pivotului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bun </a:t>
            </a:r>
            <a:r>
              <a:rPr lang="en-US" sz="1800" dirty="0" err="1">
                <a:cs typeface="Calibri"/>
              </a:rPr>
              <a:t>în</a:t>
            </a:r>
            <a:r>
              <a:rPr lang="en-US" sz="1800" dirty="0">
                <a:cs typeface="Calibri"/>
              </a:rPr>
              <a:t> general </a:t>
            </a:r>
            <a:r>
              <a:rPr lang="en-US" sz="1800" dirty="0" err="1">
                <a:cs typeface="Calibri"/>
              </a:rPr>
              <a:t>decat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pivotul</a:t>
            </a:r>
            <a:r>
              <a:rPr lang="en-US" sz="1800" dirty="0">
                <a:cs typeface="Calibri"/>
              </a:rPr>
              <a:t> ales random</a:t>
            </a:r>
          </a:p>
          <a:p>
            <a:r>
              <a:rPr lang="en-US" sz="1800" dirty="0">
                <a:cs typeface="Calibri"/>
              </a:rPr>
              <a:t>Shell sort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foarte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eficient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dar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devine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mai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putin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eficient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decat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majoritatea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celorlaltor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algoritmi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odata</a:t>
            </a:r>
            <a:r>
              <a:rPr lang="en-US" sz="1800" dirty="0">
                <a:cs typeface="Calibri"/>
              </a:rPr>
              <a:t> cu </a:t>
            </a:r>
            <a:r>
              <a:rPr lang="en-US" sz="1800" dirty="0" err="1">
                <a:cs typeface="Calibri"/>
              </a:rPr>
              <a:t>cresterea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numarului</a:t>
            </a:r>
            <a:r>
              <a:rPr lang="en-US" sz="1800" dirty="0">
                <a:cs typeface="Calibri"/>
              </a:rPr>
              <a:t> de </a:t>
            </a:r>
            <a:r>
              <a:rPr lang="en-US" sz="1800" dirty="0" err="1">
                <a:cs typeface="Calibri"/>
              </a:rPr>
              <a:t>valori</a:t>
            </a:r>
            <a:endParaRPr lang="en-US" sz="1800">
              <a:cs typeface="Calibri"/>
            </a:endParaRPr>
          </a:p>
          <a:p>
            <a:r>
              <a:rPr lang="en-US" sz="1800" dirty="0">
                <a:cs typeface="Calibri"/>
              </a:rPr>
              <a:t>Quick sort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foarte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ineficient</a:t>
            </a:r>
            <a:r>
              <a:rPr lang="en-US" sz="1800" dirty="0">
                <a:cs typeface="Calibri"/>
              </a:rPr>
              <a:t> in </a:t>
            </a:r>
            <a:r>
              <a:rPr lang="en-US" sz="1800" dirty="0" err="1">
                <a:cs typeface="Calibri"/>
              </a:rPr>
              <a:t>momentul</a:t>
            </a:r>
            <a:r>
              <a:rPr lang="en-US" sz="1800" dirty="0">
                <a:cs typeface="Calibri"/>
              </a:rPr>
              <a:t> in care </a:t>
            </a:r>
            <a:r>
              <a:rPr lang="en-US" sz="1800" dirty="0" err="1">
                <a:cs typeface="Calibri"/>
              </a:rPr>
              <a:t>avem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valori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aflate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intr</a:t>
            </a:r>
            <a:r>
              <a:rPr lang="en-US" sz="1800" dirty="0">
                <a:cs typeface="Calibri"/>
              </a:rPr>
              <a:t>-un interval mic (</a:t>
            </a:r>
            <a:r>
              <a:rPr lang="en-US" sz="1800" dirty="0" err="1">
                <a:cs typeface="Calibri"/>
              </a:rPr>
              <a:t>apropiate</a:t>
            </a:r>
            <a:r>
              <a:rPr lang="en-US" sz="1800" dirty="0">
                <a:cs typeface="Calibri"/>
              </a:rPr>
              <a:t>)</a:t>
            </a:r>
          </a:p>
          <a:p>
            <a:r>
              <a:rPr lang="en-US" sz="1800" dirty="0">
                <a:cs typeface="Calibri"/>
              </a:rPr>
              <a:t>Merge sort </a:t>
            </a:r>
            <a:r>
              <a:rPr lang="en-US" sz="1800" dirty="0" err="1">
                <a:cs typeface="Calibri"/>
              </a:rPr>
              <a:t>este</a:t>
            </a:r>
            <a:r>
              <a:rPr lang="en-US" sz="1800" dirty="0">
                <a:cs typeface="Calibri"/>
              </a:rPr>
              <a:t> o </a:t>
            </a:r>
            <a:r>
              <a:rPr lang="en-US" sz="1800" dirty="0" err="1">
                <a:cs typeface="Calibri"/>
              </a:rPr>
              <a:t>sortare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foarte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stabilă</a:t>
            </a: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7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0B6BB0-01DA-1A1B-2DFC-4C2F61F8F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52899"/>
              </p:ext>
            </p:extLst>
          </p:nvPr>
        </p:nvGraphicFramePr>
        <p:xfrm>
          <a:off x="620938" y="1117599"/>
          <a:ext cx="10958287" cy="526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8DAAB3-87A5-C1CD-B9A4-BC897A84EB1E}"/>
              </a:ext>
            </a:extLst>
          </p:cNvPr>
          <p:cNvSpPr txBox="1"/>
          <p:nvPr/>
        </p:nvSpPr>
        <p:spPr>
          <a:xfrm>
            <a:off x="907143" y="399143"/>
            <a:ext cx="104956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             </a:t>
            </a:r>
            <a:r>
              <a:rPr lang="en-US" sz="2000" b="1" dirty="0">
                <a:cs typeface="Calibri"/>
              </a:rPr>
              <a:t>Teste de </a:t>
            </a:r>
            <a:r>
              <a:rPr lang="en-US" sz="2000" b="1" dirty="0" err="1">
                <a:cs typeface="Calibri"/>
              </a:rPr>
              <a:t>mărime</a:t>
            </a:r>
            <a:r>
              <a:rPr lang="en-US" sz="2000" b="1" dirty="0">
                <a:cs typeface="Calibri"/>
              </a:rPr>
              <a:t> de la 10 la 100000000 cu </a:t>
            </a:r>
            <a:r>
              <a:rPr lang="en-US" sz="2000" b="1" dirty="0" err="1">
                <a:cs typeface="Calibri"/>
              </a:rPr>
              <a:t>numere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cuprinse</a:t>
            </a:r>
            <a:r>
              <a:rPr lang="en-US" sz="2000" b="1" dirty="0">
                <a:cs typeface="Calibri"/>
              </a:rPr>
              <a:t> </a:t>
            </a:r>
            <a:r>
              <a:rPr lang="en-US" sz="2000" b="1" dirty="0" err="1">
                <a:cs typeface="Calibri"/>
              </a:rPr>
              <a:t>între</a:t>
            </a:r>
            <a:r>
              <a:rPr lang="en-US" sz="2000" b="1" dirty="0">
                <a:cs typeface="Calibri"/>
              </a:rPr>
              <a:t> 1 </a:t>
            </a:r>
            <a:r>
              <a:rPr lang="en-US" sz="2000" b="1" dirty="0" err="1">
                <a:cs typeface="Calibri"/>
              </a:rPr>
              <a:t>și</a:t>
            </a:r>
            <a:r>
              <a:rPr lang="en-US" sz="2000" b="1" dirty="0">
                <a:cs typeface="Calibri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31488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B3692-DCE4-3165-F8DB-0D4A7A85E4BE}"/>
              </a:ext>
            </a:extLst>
          </p:cNvPr>
          <p:cNvSpPr txBox="1"/>
          <p:nvPr/>
        </p:nvSpPr>
        <p:spPr>
          <a:xfrm>
            <a:off x="453571" y="217714"/>
            <a:ext cx="112576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                   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</a:t>
            </a:r>
            <a:r>
              <a:rPr lang="en-US" sz="2000" b="1" dirty="0" err="1">
                <a:ea typeface="+mn-lt"/>
                <a:cs typeface="+mn-lt"/>
              </a:rPr>
              <a:t>numere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cuprinse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între</a:t>
            </a:r>
            <a:r>
              <a:rPr lang="en-US" sz="2000" b="1" dirty="0">
                <a:ea typeface="+mn-lt"/>
                <a:cs typeface="+mn-lt"/>
              </a:rPr>
              <a:t> 1 </a:t>
            </a:r>
            <a:r>
              <a:rPr lang="en-US" sz="2000" b="1" dirty="0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 10000</a:t>
            </a: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680377"/>
              </p:ext>
            </p:extLst>
          </p:nvPr>
        </p:nvGraphicFramePr>
        <p:xfrm>
          <a:off x="1257300" y="801234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7A9733-987E-926D-C5AF-CC96BEA277FB}"/>
              </a:ext>
            </a:extLst>
          </p:cNvPr>
          <p:cNvSpPr txBox="1"/>
          <p:nvPr/>
        </p:nvSpPr>
        <p:spPr>
          <a:xfrm>
            <a:off x="635000" y="417285"/>
            <a:ext cx="108494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                         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numere cuprinse între 1 și 100000</a:t>
            </a:r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441980"/>
              </p:ext>
            </p:extLst>
          </p:nvPr>
        </p:nvGraphicFramePr>
        <p:xfrm>
          <a:off x="1230086" y="1000806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89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395AE-DFCA-9C82-9221-A5A23BA7F6AE}"/>
              </a:ext>
            </a:extLst>
          </p:cNvPr>
          <p:cNvSpPr txBox="1"/>
          <p:nvPr/>
        </p:nvSpPr>
        <p:spPr>
          <a:xfrm>
            <a:off x="489856" y="335643"/>
            <a:ext cx="111850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                               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</a:t>
            </a:r>
            <a:r>
              <a:rPr lang="en-US" sz="2000" b="1" dirty="0" err="1">
                <a:ea typeface="+mn-lt"/>
                <a:cs typeface="+mn-lt"/>
              </a:rPr>
              <a:t>numere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cuprinse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între</a:t>
            </a:r>
            <a:r>
              <a:rPr lang="en-US" sz="2000" b="1" dirty="0">
                <a:ea typeface="+mn-lt"/>
                <a:cs typeface="+mn-lt"/>
              </a:rPr>
              <a:t> 1 </a:t>
            </a:r>
            <a:r>
              <a:rPr lang="en-US" sz="2000" b="1" dirty="0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 1000000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040400"/>
              </p:ext>
            </p:extLst>
          </p:nvPr>
        </p:nvGraphicFramePr>
        <p:xfrm>
          <a:off x="1257300" y="1000805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7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C3909-3386-62A0-C442-1D543B7FCF54}"/>
              </a:ext>
            </a:extLst>
          </p:cNvPr>
          <p:cNvSpPr txBox="1"/>
          <p:nvPr/>
        </p:nvSpPr>
        <p:spPr>
          <a:xfrm>
            <a:off x="426357" y="290285"/>
            <a:ext cx="111759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             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</a:t>
            </a:r>
            <a:r>
              <a:rPr lang="en-US" sz="2000" b="1" dirty="0" err="1">
                <a:ea typeface="+mn-lt"/>
                <a:cs typeface="+mn-lt"/>
              </a:rPr>
              <a:t>numere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cuprinse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între</a:t>
            </a:r>
            <a:r>
              <a:rPr lang="en-US" sz="2000" b="1" dirty="0">
                <a:ea typeface="+mn-lt"/>
                <a:cs typeface="+mn-lt"/>
              </a:rPr>
              <a:t> 1 </a:t>
            </a:r>
            <a:r>
              <a:rPr lang="en-US" sz="2000" b="1" dirty="0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 10000000</a:t>
            </a:r>
            <a:endParaRPr lang="en-US" sz="2000" dirty="0">
              <a:cs typeface="Calibr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71112"/>
              </p:ext>
            </p:extLst>
          </p:nvPr>
        </p:nvGraphicFramePr>
        <p:xfrm>
          <a:off x="1184729" y="964520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89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07200-348F-FC2F-E81A-33713658559F}"/>
              </a:ext>
            </a:extLst>
          </p:cNvPr>
          <p:cNvSpPr txBox="1"/>
          <p:nvPr/>
        </p:nvSpPr>
        <p:spPr>
          <a:xfrm>
            <a:off x="734785" y="299357"/>
            <a:ext cx="108312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                         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</a:t>
            </a:r>
            <a:r>
              <a:rPr lang="en-US" sz="2000" b="1" dirty="0" err="1">
                <a:ea typeface="+mn-lt"/>
                <a:cs typeface="+mn-lt"/>
              </a:rPr>
              <a:t>numere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cuprinse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între</a:t>
            </a:r>
            <a:r>
              <a:rPr lang="en-US" sz="2000" b="1" dirty="0">
                <a:ea typeface="+mn-lt"/>
                <a:cs typeface="+mn-lt"/>
              </a:rPr>
              <a:t> 1 </a:t>
            </a:r>
            <a:r>
              <a:rPr lang="en-US" sz="2000" b="1" dirty="0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 100000000</a:t>
            </a:r>
            <a:endParaRPr lang="en-US"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71481"/>
              </p:ext>
            </p:extLst>
          </p:nvPr>
        </p:nvGraphicFramePr>
        <p:xfrm>
          <a:off x="1320800" y="837520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923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55C38-94C4-1463-3EC5-F0E48739A0DC}"/>
              </a:ext>
            </a:extLst>
          </p:cNvPr>
          <p:cNvSpPr txBox="1"/>
          <p:nvPr/>
        </p:nvSpPr>
        <p:spPr>
          <a:xfrm>
            <a:off x="635000" y="244928"/>
            <a:ext cx="109129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          </a:t>
            </a:r>
            <a:r>
              <a:rPr lang="en-US" sz="2000" b="1" dirty="0">
                <a:ea typeface="+mn-lt"/>
                <a:cs typeface="+mn-lt"/>
              </a:rPr>
              <a:t>Teste de </a:t>
            </a:r>
            <a:r>
              <a:rPr lang="en-US" sz="2000" b="1" dirty="0" err="1">
                <a:ea typeface="+mn-lt"/>
                <a:cs typeface="+mn-lt"/>
              </a:rPr>
              <a:t>mărime</a:t>
            </a:r>
            <a:r>
              <a:rPr lang="en-US" sz="2000" b="1" dirty="0">
                <a:ea typeface="+mn-lt"/>
                <a:cs typeface="+mn-lt"/>
              </a:rPr>
              <a:t> de la 10 la 100000000 cu </a:t>
            </a:r>
            <a:r>
              <a:rPr lang="en-US" sz="2000" b="1" dirty="0" err="1">
                <a:ea typeface="+mn-lt"/>
                <a:cs typeface="+mn-lt"/>
              </a:rPr>
              <a:t>numere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cuprinse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între</a:t>
            </a:r>
            <a:r>
              <a:rPr lang="en-US" sz="2000" b="1" dirty="0">
                <a:ea typeface="+mn-lt"/>
                <a:cs typeface="+mn-lt"/>
              </a:rPr>
              <a:t> 1 </a:t>
            </a:r>
            <a:r>
              <a:rPr lang="en-US" sz="2000" b="1" dirty="0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 1000000000</a:t>
            </a:r>
            <a:endParaRPr lang="en-US" sz="2000" dirty="0">
              <a:cs typeface="Calibr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771660"/>
              </p:ext>
            </p:extLst>
          </p:nvPr>
        </p:nvGraphicFramePr>
        <p:xfrm>
          <a:off x="1266371" y="928234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61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1A290-01B5-24E0-81AE-F01FD56BDD78}"/>
              </a:ext>
            </a:extLst>
          </p:cNvPr>
          <p:cNvSpPr txBox="1"/>
          <p:nvPr/>
        </p:nvSpPr>
        <p:spPr>
          <a:xfrm>
            <a:off x="698499" y="290285"/>
            <a:ext cx="10767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                      </a:t>
            </a:r>
            <a:r>
              <a:rPr lang="en-US" sz="2000" b="1" dirty="0">
                <a:ea typeface="+mn-lt"/>
                <a:cs typeface="+mn-lt"/>
              </a:rPr>
              <a:t>Teste de </a:t>
            </a:r>
            <a:r>
              <a:rPr lang="en-US" sz="2000" b="1" dirty="0" err="1">
                <a:ea typeface="+mn-lt"/>
                <a:cs typeface="+mn-lt"/>
              </a:rPr>
              <a:t>marime</a:t>
            </a:r>
            <a:r>
              <a:rPr lang="en-US" sz="2000" b="1" dirty="0">
                <a:ea typeface="+mn-lt"/>
                <a:cs typeface="+mn-lt"/>
              </a:rPr>
              <a:t> 1000 </a:t>
            </a:r>
            <a:r>
              <a:rPr lang="en-US" sz="2000" b="1" dirty="0" err="1">
                <a:ea typeface="+mn-lt"/>
                <a:cs typeface="+mn-lt"/>
              </a:rPr>
              <a:t>în</a:t>
            </a:r>
            <a:r>
              <a:rPr lang="en-US" sz="2000" b="1" dirty="0">
                <a:ea typeface="+mn-lt"/>
                <a:cs typeface="+mn-lt"/>
              </a:rPr>
              <a:t> care se </a:t>
            </a:r>
            <a:r>
              <a:rPr lang="en-US" sz="2000" b="1" dirty="0" err="1">
                <a:ea typeface="+mn-lt"/>
                <a:cs typeface="+mn-lt"/>
              </a:rPr>
              <a:t>schimbă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intervalul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numerelor</a:t>
            </a:r>
            <a:endParaRPr lang="en-US" sz="2000" b="1" dirty="0" err="1">
              <a:cs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CB667-325D-D039-A1C5-53FD6AF3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390293"/>
              </p:ext>
            </p:extLst>
          </p:nvPr>
        </p:nvGraphicFramePr>
        <p:xfrm>
          <a:off x="1257300" y="864734"/>
          <a:ext cx="9658350" cy="57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494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Proiect sortări  Structuri date anul l 2023-2024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Observații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2023-03-19T11:19:36Z</dcterms:created>
  <dcterms:modified xsi:type="dcterms:W3CDTF">2023-03-19T21:08:59Z</dcterms:modified>
</cp:coreProperties>
</file>