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67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E5456A-59FB-44CC-9088-89428BB05443}" type="doc">
      <dgm:prSet loTypeId="urn:microsoft.com/office/officeart/2005/8/layout/StepDownProcess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D50A1EE-4510-430F-8A55-DFDC56BCB0D5}">
      <dgm:prSet phldrT="[Texte]"/>
      <dgm:spPr/>
      <dgm:t>
        <a:bodyPr/>
        <a:lstStyle/>
        <a:p>
          <a:r>
            <a:rPr lang="fr-FR" dirty="0" smtClean="0"/>
            <a:t>MODELE CONCEPTUEL DE DONNEE</a:t>
          </a:r>
          <a:endParaRPr lang="fr-FR" dirty="0"/>
        </a:p>
      </dgm:t>
    </dgm:pt>
    <dgm:pt modelId="{EA521CA0-2CBF-4463-BF91-8CA8F7BFB70E}" type="parTrans" cxnId="{25002204-786C-4D3B-8FA7-09615CBB5242}">
      <dgm:prSet/>
      <dgm:spPr/>
      <dgm:t>
        <a:bodyPr/>
        <a:lstStyle/>
        <a:p>
          <a:endParaRPr lang="fr-FR"/>
        </a:p>
      </dgm:t>
    </dgm:pt>
    <dgm:pt modelId="{1F96DB81-B32C-4B80-82E9-285F191B1D4F}" type="sibTrans" cxnId="{25002204-786C-4D3B-8FA7-09615CBB5242}">
      <dgm:prSet/>
      <dgm:spPr/>
      <dgm:t>
        <a:bodyPr/>
        <a:lstStyle/>
        <a:p>
          <a:endParaRPr lang="fr-FR"/>
        </a:p>
      </dgm:t>
    </dgm:pt>
    <dgm:pt modelId="{C7B65D62-706A-4BD9-9327-B823826A110E}">
      <dgm:prSet phldrT="[Texte]"/>
      <dgm:spPr/>
      <dgm:t>
        <a:bodyPr/>
        <a:lstStyle/>
        <a:p>
          <a:endParaRPr lang="fr-FR" dirty="0"/>
        </a:p>
      </dgm:t>
    </dgm:pt>
    <dgm:pt modelId="{10DACFFD-E136-412E-8C2D-F35203A46F3F}" type="parTrans" cxnId="{6B328F34-064E-4D89-B7E6-7C616A7AB1F6}">
      <dgm:prSet/>
      <dgm:spPr/>
      <dgm:t>
        <a:bodyPr/>
        <a:lstStyle/>
        <a:p>
          <a:endParaRPr lang="fr-FR"/>
        </a:p>
      </dgm:t>
    </dgm:pt>
    <dgm:pt modelId="{CDA05137-5774-48A5-91CC-76D5D00C1001}" type="sibTrans" cxnId="{6B328F34-064E-4D89-B7E6-7C616A7AB1F6}">
      <dgm:prSet/>
      <dgm:spPr/>
      <dgm:t>
        <a:bodyPr/>
        <a:lstStyle/>
        <a:p>
          <a:endParaRPr lang="fr-FR"/>
        </a:p>
      </dgm:t>
    </dgm:pt>
    <dgm:pt modelId="{F6E1FB40-0960-48DF-9F03-53C2A7F056B7}">
      <dgm:prSet phldrT="[Texte]"/>
      <dgm:spPr/>
      <dgm:t>
        <a:bodyPr/>
        <a:lstStyle/>
        <a:p>
          <a:r>
            <a:rPr lang="fr-FR" dirty="0" smtClean="0"/>
            <a:t>MODELE PHYSIQUE</a:t>
          </a:r>
          <a:endParaRPr lang="fr-FR" dirty="0"/>
        </a:p>
      </dgm:t>
    </dgm:pt>
    <dgm:pt modelId="{72877990-18D4-48B7-9D7F-9FE976AF50B3}" type="parTrans" cxnId="{37370B25-F8BB-49FF-8CB7-5C5855F4B63C}">
      <dgm:prSet/>
      <dgm:spPr/>
      <dgm:t>
        <a:bodyPr/>
        <a:lstStyle/>
        <a:p>
          <a:endParaRPr lang="fr-FR"/>
        </a:p>
      </dgm:t>
    </dgm:pt>
    <dgm:pt modelId="{7B6D6E45-B861-457E-A94F-48F6E7A40D85}" type="sibTrans" cxnId="{37370B25-F8BB-49FF-8CB7-5C5855F4B63C}">
      <dgm:prSet/>
      <dgm:spPr/>
      <dgm:t>
        <a:bodyPr/>
        <a:lstStyle/>
        <a:p>
          <a:endParaRPr lang="fr-FR"/>
        </a:p>
      </dgm:t>
    </dgm:pt>
    <dgm:pt modelId="{0EC66AB9-4878-402A-93C5-12DF9BC6122F}">
      <dgm:prSet phldrT="[Texte]"/>
      <dgm:spPr/>
      <dgm:t>
        <a:bodyPr/>
        <a:lstStyle/>
        <a:p>
          <a:endParaRPr lang="fr-FR" dirty="0"/>
        </a:p>
      </dgm:t>
    </dgm:pt>
    <dgm:pt modelId="{EFBA1E41-3457-4BF7-AA70-943E05DF5944}" type="parTrans" cxnId="{D6C7F0F4-1D8B-4A24-A876-169D608C2342}">
      <dgm:prSet/>
      <dgm:spPr/>
      <dgm:t>
        <a:bodyPr/>
        <a:lstStyle/>
        <a:p>
          <a:endParaRPr lang="fr-FR"/>
        </a:p>
      </dgm:t>
    </dgm:pt>
    <dgm:pt modelId="{A6BE6162-7368-4093-B838-7E60FF61C489}" type="sibTrans" cxnId="{D6C7F0F4-1D8B-4A24-A876-169D608C2342}">
      <dgm:prSet/>
      <dgm:spPr/>
      <dgm:t>
        <a:bodyPr/>
        <a:lstStyle/>
        <a:p>
          <a:endParaRPr lang="fr-FR"/>
        </a:p>
      </dgm:t>
    </dgm:pt>
    <dgm:pt modelId="{C57B310F-8617-4A90-9E07-8467FA8F5642}">
      <dgm:prSet/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22E73CDF-D8B6-4D09-AF60-8B505408A7E7}" type="parTrans" cxnId="{4BCE87C6-4ECA-48B3-A436-376D739EC6F9}">
      <dgm:prSet/>
      <dgm:spPr/>
      <dgm:t>
        <a:bodyPr/>
        <a:lstStyle/>
        <a:p>
          <a:endParaRPr lang="fr-FR"/>
        </a:p>
      </dgm:t>
    </dgm:pt>
    <dgm:pt modelId="{E47D5790-A0B2-4AE0-887A-D89D3D441B73}" type="sibTrans" cxnId="{4BCE87C6-4ECA-48B3-A436-376D739EC6F9}">
      <dgm:prSet/>
      <dgm:spPr/>
      <dgm:t>
        <a:bodyPr/>
        <a:lstStyle/>
        <a:p>
          <a:endParaRPr lang="fr-FR"/>
        </a:p>
      </dgm:t>
    </dgm:pt>
    <dgm:pt modelId="{509DBC82-65CA-414A-AA32-863731EA610C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011C4E2C-2712-4FCF-8FC0-1B3B3C503652}" type="parTrans" cxnId="{5DCD08DB-14C1-4E96-9097-E12CA8F11C83}">
      <dgm:prSet/>
      <dgm:spPr/>
      <dgm:t>
        <a:bodyPr/>
        <a:lstStyle/>
        <a:p>
          <a:endParaRPr lang="fr-FR"/>
        </a:p>
      </dgm:t>
    </dgm:pt>
    <dgm:pt modelId="{F49D156A-4A4C-4EC8-8B56-85F44F62AED5}" type="sibTrans" cxnId="{5DCD08DB-14C1-4E96-9097-E12CA8F11C83}">
      <dgm:prSet/>
      <dgm:spPr/>
      <dgm:t>
        <a:bodyPr/>
        <a:lstStyle/>
        <a:p>
          <a:endParaRPr lang="fr-FR"/>
        </a:p>
      </dgm:t>
    </dgm:pt>
    <dgm:pt modelId="{E5D3C0F3-1C02-492D-8470-5F43856350B8}" type="pres">
      <dgm:prSet presAssocID="{8EE5456A-59FB-44CC-9088-89428BB05443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86FF2EF5-11A5-4D6D-9A8F-AC91AF8471D3}" type="pres">
      <dgm:prSet presAssocID="{C57B310F-8617-4A90-9E07-8467FA8F5642}" presName="composite" presStyleCnt="0"/>
      <dgm:spPr/>
    </dgm:pt>
    <dgm:pt modelId="{C47D0C39-56C2-4BAD-8F25-0AAEB4695934}" type="pres">
      <dgm:prSet presAssocID="{C57B310F-8617-4A90-9E07-8467FA8F5642}" presName="bentUpArrow1" presStyleLbl="alignImgPlace1" presStyleIdx="0" presStyleCnt="3"/>
      <dgm:spPr/>
    </dgm:pt>
    <dgm:pt modelId="{89633F12-A621-49BE-820C-11652178DEB6}" type="pres">
      <dgm:prSet presAssocID="{C57B310F-8617-4A90-9E07-8467FA8F5642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6802F51-5E2E-4226-BD48-DB3B830228EF}" type="pres">
      <dgm:prSet presAssocID="{C57B310F-8617-4A90-9E07-8467FA8F5642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CF7C631C-56E9-4E64-8BB1-376128936BDA}" type="pres">
      <dgm:prSet presAssocID="{E47D5790-A0B2-4AE0-887A-D89D3D441B73}" presName="sibTrans" presStyleCnt="0"/>
      <dgm:spPr/>
    </dgm:pt>
    <dgm:pt modelId="{0AF59A91-3D5A-4C25-9C74-DA64FB8D431D}" type="pres">
      <dgm:prSet presAssocID="{DD50A1EE-4510-430F-8A55-DFDC56BCB0D5}" presName="composite" presStyleCnt="0"/>
      <dgm:spPr/>
    </dgm:pt>
    <dgm:pt modelId="{EF1CE637-CC83-40DE-B340-5326DB37452F}" type="pres">
      <dgm:prSet presAssocID="{DD50A1EE-4510-430F-8A55-DFDC56BCB0D5}" presName="bentUpArrow1" presStyleLbl="alignImgPlace1" presStyleIdx="1" presStyleCnt="3"/>
      <dgm:spPr/>
    </dgm:pt>
    <dgm:pt modelId="{388A4AEF-461A-49E8-94A4-9533B06ABED1}" type="pres">
      <dgm:prSet presAssocID="{DD50A1EE-4510-430F-8A55-DFDC56BCB0D5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07A94C-36DD-4BBC-98C9-65FE8FAE79C9}" type="pres">
      <dgm:prSet presAssocID="{DD50A1EE-4510-430F-8A55-DFDC56BCB0D5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C820AE7-B354-4DD6-A984-4EAFE73AC0E5}" type="pres">
      <dgm:prSet presAssocID="{1F96DB81-B32C-4B80-82E9-285F191B1D4F}" presName="sibTrans" presStyleCnt="0"/>
      <dgm:spPr/>
    </dgm:pt>
    <dgm:pt modelId="{9914A078-6C68-4BEF-8F2E-6519F6DFECF5}" type="pres">
      <dgm:prSet presAssocID="{F6E1FB40-0960-48DF-9F03-53C2A7F056B7}" presName="composite" presStyleCnt="0"/>
      <dgm:spPr/>
    </dgm:pt>
    <dgm:pt modelId="{037B1B5F-A384-4C39-ACE6-721D28E0BBF4}" type="pres">
      <dgm:prSet presAssocID="{F6E1FB40-0960-48DF-9F03-53C2A7F056B7}" presName="bentUpArrow1" presStyleLbl="alignImgPlace1" presStyleIdx="2" presStyleCnt="3"/>
      <dgm:spPr/>
    </dgm:pt>
    <dgm:pt modelId="{E303F6D9-5346-4E71-B71F-E06A92D8D5C6}" type="pres">
      <dgm:prSet presAssocID="{F6E1FB40-0960-48DF-9F03-53C2A7F056B7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5900471-9A79-4491-BB44-0E2BC259A662}" type="pres">
      <dgm:prSet presAssocID="{F6E1FB40-0960-48DF-9F03-53C2A7F056B7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498661D-95C2-41C8-B1D7-955BCE7B5E97}" type="pres">
      <dgm:prSet presAssocID="{7B6D6E45-B861-457E-A94F-48F6E7A40D85}" presName="sibTrans" presStyleCnt="0"/>
      <dgm:spPr/>
    </dgm:pt>
    <dgm:pt modelId="{ED9F7959-B484-4E96-989A-7AE49E893EE1}" type="pres">
      <dgm:prSet presAssocID="{509DBC82-65CA-414A-AA32-863731EA610C}" presName="composite" presStyleCnt="0"/>
      <dgm:spPr/>
    </dgm:pt>
    <dgm:pt modelId="{DC66BE1B-4783-4BBD-B04D-E37086746B2A}" type="pres">
      <dgm:prSet presAssocID="{509DBC82-65CA-414A-AA32-863731EA610C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1C8DEC5-F70F-4209-9C63-395FC98201D1}" type="presOf" srcId="{509DBC82-65CA-414A-AA32-863731EA610C}" destId="{DC66BE1B-4783-4BBD-B04D-E37086746B2A}" srcOrd="0" destOrd="0" presId="urn:microsoft.com/office/officeart/2005/8/layout/StepDownProcess"/>
    <dgm:cxn modelId="{5E78E479-BDDB-4D85-A0E6-1A1C2B7FC7A1}" type="presOf" srcId="{F6E1FB40-0960-48DF-9F03-53C2A7F056B7}" destId="{E303F6D9-5346-4E71-B71F-E06A92D8D5C6}" srcOrd="0" destOrd="0" presId="urn:microsoft.com/office/officeart/2005/8/layout/StepDownProcess"/>
    <dgm:cxn modelId="{4BCE87C6-4ECA-48B3-A436-376D739EC6F9}" srcId="{8EE5456A-59FB-44CC-9088-89428BB05443}" destId="{C57B310F-8617-4A90-9E07-8467FA8F5642}" srcOrd="0" destOrd="0" parTransId="{22E73CDF-D8B6-4D09-AF60-8B505408A7E7}" sibTransId="{E47D5790-A0B2-4AE0-887A-D89D3D441B73}"/>
    <dgm:cxn modelId="{9E827627-38B5-49BC-83E0-4328808249A6}" type="presOf" srcId="{8EE5456A-59FB-44CC-9088-89428BB05443}" destId="{E5D3C0F3-1C02-492D-8470-5F43856350B8}" srcOrd="0" destOrd="0" presId="urn:microsoft.com/office/officeart/2005/8/layout/StepDownProcess"/>
    <dgm:cxn modelId="{59AD6048-77E4-4113-8723-491D63E7A492}" type="presOf" srcId="{DD50A1EE-4510-430F-8A55-DFDC56BCB0D5}" destId="{388A4AEF-461A-49E8-94A4-9533B06ABED1}" srcOrd="0" destOrd="0" presId="urn:microsoft.com/office/officeart/2005/8/layout/StepDownProcess"/>
    <dgm:cxn modelId="{12D3B92F-49AF-43CA-ABD1-440B55627C00}" type="presOf" srcId="{0EC66AB9-4878-402A-93C5-12DF9BC6122F}" destId="{05900471-9A79-4491-BB44-0E2BC259A662}" srcOrd="0" destOrd="0" presId="urn:microsoft.com/office/officeart/2005/8/layout/StepDownProcess"/>
    <dgm:cxn modelId="{6B328F34-064E-4D89-B7E6-7C616A7AB1F6}" srcId="{DD50A1EE-4510-430F-8A55-DFDC56BCB0D5}" destId="{C7B65D62-706A-4BD9-9327-B823826A110E}" srcOrd="0" destOrd="0" parTransId="{10DACFFD-E136-412E-8C2D-F35203A46F3F}" sibTransId="{CDA05137-5774-48A5-91CC-76D5D00C1001}"/>
    <dgm:cxn modelId="{37370B25-F8BB-49FF-8CB7-5C5855F4B63C}" srcId="{8EE5456A-59FB-44CC-9088-89428BB05443}" destId="{F6E1FB40-0960-48DF-9F03-53C2A7F056B7}" srcOrd="2" destOrd="0" parTransId="{72877990-18D4-48B7-9D7F-9FE976AF50B3}" sibTransId="{7B6D6E45-B861-457E-A94F-48F6E7A40D85}"/>
    <dgm:cxn modelId="{25002204-786C-4D3B-8FA7-09615CBB5242}" srcId="{8EE5456A-59FB-44CC-9088-89428BB05443}" destId="{DD50A1EE-4510-430F-8A55-DFDC56BCB0D5}" srcOrd="1" destOrd="0" parTransId="{EA521CA0-2CBF-4463-BF91-8CA8F7BFB70E}" sibTransId="{1F96DB81-B32C-4B80-82E9-285F191B1D4F}"/>
    <dgm:cxn modelId="{D6C7F0F4-1D8B-4A24-A876-169D608C2342}" srcId="{F6E1FB40-0960-48DF-9F03-53C2A7F056B7}" destId="{0EC66AB9-4878-402A-93C5-12DF9BC6122F}" srcOrd="0" destOrd="0" parTransId="{EFBA1E41-3457-4BF7-AA70-943E05DF5944}" sibTransId="{A6BE6162-7368-4093-B838-7E60FF61C489}"/>
    <dgm:cxn modelId="{A024D2D7-D650-4686-B3F8-3AB3FF93B187}" type="presOf" srcId="{C57B310F-8617-4A90-9E07-8467FA8F5642}" destId="{89633F12-A621-49BE-820C-11652178DEB6}" srcOrd="0" destOrd="0" presId="urn:microsoft.com/office/officeart/2005/8/layout/StepDownProcess"/>
    <dgm:cxn modelId="{AB4EBB10-E546-4448-9403-6039A756F9A1}" type="presOf" srcId="{C7B65D62-706A-4BD9-9327-B823826A110E}" destId="{C007A94C-36DD-4BBC-98C9-65FE8FAE79C9}" srcOrd="0" destOrd="0" presId="urn:microsoft.com/office/officeart/2005/8/layout/StepDownProcess"/>
    <dgm:cxn modelId="{5DCD08DB-14C1-4E96-9097-E12CA8F11C83}" srcId="{8EE5456A-59FB-44CC-9088-89428BB05443}" destId="{509DBC82-65CA-414A-AA32-863731EA610C}" srcOrd="3" destOrd="0" parTransId="{011C4E2C-2712-4FCF-8FC0-1B3B3C503652}" sibTransId="{F49D156A-4A4C-4EC8-8B56-85F44F62AED5}"/>
    <dgm:cxn modelId="{464869F3-76AE-45B2-92CC-83288DD5D45C}" type="presParOf" srcId="{E5D3C0F3-1C02-492D-8470-5F43856350B8}" destId="{86FF2EF5-11A5-4D6D-9A8F-AC91AF8471D3}" srcOrd="0" destOrd="0" presId="urn:microsoft.com/office/officeart/2005/8/layout/StepDownProcess"/>
    <dgm:cxn modelId="{93001DA8-E65D-4ACC-81C6-090B7B9A6252}" type="presParOf" srcId="{86FF2EF5-11A5-4D6D-9A8F-AC91AF8471D3}" destId="{C47D0C39-56C2-4BAD-8F25-0AAEB4695934}" srcOrd="0" destOrd="0" presId="urn:microsoft.com/office/officeart/2005/8/layout/StepDownProcess"/>
    <dgm:cxn modelId="{6F584339-9F60-496A-8CD0-15612FE335A4}" type="presParOf" srcId="{86FF2EF5-11A5-4D6D-9A8F-AC91AF8471D3}" destId="{89633F12-A621-49BE-820C-11652178DEB6}" srcOrd="1" destOrd="0" presId="urn:microsoft.com/office/officeart/2005/8/layout/StepDownProcess"/>
    <dgm:cxn modelId="{FDE9E63C-19F9-4442-9590-A6488FC973D5}" type="presParOf" srcId="{86FF2EF5-11A5-4D6D-9A8F-AC91AF8471D3}" destId="{96802F51-5E2E-4226-BD48-DB3B830228EF}" srcOrd="2" destOrd="0" presId="urn:microsoft.com/office/officeart/2005/8/layout/StepDownProcess"/>
    <dgm:cxn modelId="{743B6580-EC54-4E1B-AF1D-080BA8045D05}" type="presParOf" srcId="{E5D3C0F3-1C02-492D-8470-5F43856350B8}" destId="{CF7C631C-56E9-4E64-8BB1-376128936BDA}" srcOrd="1" destOrd="0" presId="urn:microsoft.com/office/officeart/2005/8/layout/StepDownProcess"/>
    <dgm:cxn modelId="{1BDB740A-EBDC-4CCE-B2CC-B15DEEF35820}" type="presParOf" srcId="{E5D3C0F3-1C02-492D-8470-5F43856350B8}" destId="{0AF59A91-3D5A-4C25-9C74-DA64FB8D431D}" srcOrd="2" destOrd="0" presId="urn:microsoft.com/office/officeart/2005/8/layout/StepDownProcess"/>
    <dgm:cxn modelId="{545ABD49-8A6A-40E2-AF00-27CAD20ECAA0}" type="presParOf" srcId="{0AF59A91-3D5A-4C25-9C74-DA64FB8D431D}" destId="{EF1CE637-CC83-40DE-B340-5326DB37452F}" srcOrd="0" destOrd="0" presId="urn:microsoft.com/office/officeart/2005/8/layout/StepDownProcess"/>
    <dgm:cxn modelId="{F892C606-E6F0-4D2F-9809-44F4D70E62F4}" type="presParOf" srcId="{0AF59A91-3D5A-4C25-9C74-DA64FB8D431D}" destId="{388A4AEF-461A-49E8-94A4-9533B06ABED1}" srcOrd="1" destOrd="0" presId="urn:microsoft.com/office/officeart/2005/8/layout/StepDownProcess"/>
    <dgm:cxn modelId="{3B063210-E394-4A4A-A43B-5979C23C3617}" type="presParOf" srcId="{0AF59A91-3D5A-4C25-9C74-DA64FB8D431D}" destId="{C007A94C-36DD-4BBC-98C9-65FE8FAE79C9}" srcOrd="2" destOrd="0" presId="urn:microsoft.com/office/officeart/2005/8/layout/StepDownProcess"/>
    <dgm:cxn modelId="{D6189C30-191C-43A9-B512-ED21F8EAAC32}" type="presParOf" srcId="{E5D3C0F3-1C02-492D-8470-5F43856350B8}" destId="{9C820AE7-B354-4DD6-A984-4EAFE73AC0E5}" srcOrd="3" destOrd="0" presId="urn:microsoft.com/office/officeart/2005/8/layout/StepDownProcess"/>
    <dgm:cxn modelId="{4F811F40-981B-4A66-AABE-A29FF69FDA22}" type="presParOf" srcId="{E5D3C0F3-1C02-492D-8470-5F43856350B8}" destId="{9914A078-6C68-4BEF-8F2E-6519F6DFECF5}" srcOrd="4" destOrd="0" presId="urn:microsoft.com/office/officeart/2005/8/layout/StepDownProcess"/>
    <dgm:cxn modelId="{330EC969-2716-43F4-8A8A-ACCE698C9777}" type="presParOf" srcId="{9914A078-6C68-4BEF-8F2E-6519F6DFECF5}" destId="{037B1B5F-A384-4C39-ACE6-721D28E0BBF4}" srcOrd="0" destOrd="0" presId="urn:microsoft.com/office/officeart/2005/8/layout/StepDownProcess"/>
    <dgm:cxn modelId="{AB7AC254-E8D1-47D7-9C9A-7D609BF384FF}" type="presParOf" srcId="{9914A078-6C68-4BEF-8F2E-6519F6DFECF5}" destId="{E303F6D9-5346-4E71-B71F-E06A92D8D5C6}" srcOrd="1" destOrd="0" presId="urn:microsoft.com/office/officeart/2005/8/layout/StepDownProcess"/>
    <dgm:cxn modelId="{BB3B5C16-1D85-43E6-AF3C-4A2ACF13783B}" type="presParOf" srcId="{9914A078-6C68-4BEF-8F2E-6519F6DFECF5}" destId="{05900471-9A79-4491-BB44-0E2BC259A662}" srcOrd="2" destOrd="0" presId="urn:microsoft.com/office/officeart/2005/8/layout/StepDownProcess"/>
    <dgm:cxn modelId="{452A5305-1B56-4AC6-9ECE-8E903B338310}" type="presParOf" srcId="{E5D3C0F3-1C02-492D-8470-5F43856350B8}" destId="{4498661D-95C2-41C8-B1D7-955BCE7B5E97}" srcOrd="5" destOrd="0" presId="urn:microsoft.com/office/officeart/2005/8/layout/StepDownProcess"/>
    <dgm:cxn modelId="{89AE7C56-1D43-45CF-8E84-643543A3677F}" type="presParOf" srcId="{E5D3C0F3-1C02-492D-8470-5F43856350B8}" destId="{ED9F7959-B484-4E96-989A-7AE49E893EE1}" srcOrd="6" destOrd="0" presId="urn:microsoft.com/office/officeart/2005/8/layout/StepDownProcess"/>
    <dgm:cxn modelId="{71AE6E57-A33F-4EC3-B705-D6CA8E29FC6D}" type="presParOf" srcId="{ED9F7959-B484-4E96-989A-7AE49E893EE1}" destId="{DC66BE1B-4783-4BBD-B04D-E37086746B2A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34A8A3-47E3-49DB-964E-EA7BD8159069}" type="doc">
      <dgm:prSet loTypeId="urn:microsoft.com/office/officeart/2009/layout/CircleArrow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8C225C2-7A25-41F4-ACEF-4168C548448E}">
      <dgm:prSet phldrT="[Texte]"/>
      <dgm:spPr/>
      <dgm:t>
        <a:bodyPr/>
        <a:lstStyle/>
        <a:p>
          <a:r>
            <a:rPr lang="fr-FR" dirty="0" smtClean="0"/>
            <a:t>Requêtes</a:t>
          </a:r>
          <a:endParaRPr lang="fr-FR" dirty="0"/>
        </a:p>
      </dgm:t>
    </dgm:pt>
    <dgm:pt modelId="{D2496A1D-F908-4788-B3D4-4CCFD12C16F5}" type="parTrans" cxnId="{98D4EC26-7C27-47AD-8F80-463C778323A2}">
      <dgm:prSet/>
      <dgm:spPr/>
      <dgm:t>
        <a:bodyPr/>
        <a:lstStyle/>
        <a:p>
          <a:endParaRPr lang="fr-FR"/>
        </a:p>
      </dgm:t>
    </dgm:pt>
    <dgm:pt modelId="{421DDA3B-9329-4AC3-9F83-559B829B11A3}" type="sibTrans" cxnId="{98D4EC26-7C27-47AD-8F80-463C778323A2}">
      <dgm:prSet/>
      <dgm:spPr/>
      <dgm:t>
        <a:bodyPr/>
        <a:lstStyle/>
        <a:p>
          <a:endParaRPr lang="fr-FR"/>
        </a:p>
      </dgm:t>
    </dgm:pt>
    <dgm:pt modelId="{EEE59F52-B976-49D6-9C0F-4FDF5395BC51}">
      <dgm:prSet phldrT="[Texte]"/>
      <dgm:spPr/>
      <dgm:t>
        <a:bodyPr/>
        <a:lstStyle/>
        <a:p>
          <a:r>
            <a:rPr lang="fr-FR" dirty="0" smtClean="0"/>
            <a:t>Procédures</a:t>
          </a:r>
          <a:endParaRPr lang="fr-FR" dirty="0"/>
        </a:p>
      </dgm:t>
    </dgm:pt>
    <dgm:pt modelId="{65F79B04-16DA-4910-9877-1B7FB924E9BA}" type="parTrans" cxnId="{40842844-4E53-4F9C-9F21-D67A776B89A0}">
      <dgm:prSet/>
      <dgm:spPr/>
      <dgm:t>
        <a:bodyPr/>
        <a:lstStyle/>
        <a:p>
          <a:endParaRPr lang="fr-FR"/>
        </a:p>
      </dgm:t>
    </dgm:pt>
    <dgm:pt modelId="{49A2DC67-C88C-4131-B3BC-DF56ADE08F3A}" type="sibTrans" cxnId="{40842844-4E53-4F9C-9F21-D67A776B89A0}">
      <dgm:prSet/>
      <dgm:spPr/>
      <dgm:t>
        <a:bodyPr/>
        <a:lstStyle/>
        <a:p>
          <a:endParaRPr lang="fr-FR"/>
        </a:p>
      </dgm:t>
    </dgm:pt>
    <dgm:pt modelId="{C245B9CA-B05A-499C-B10D-12DB1496EBAF}">
      <dgm:prSet phldrT="[Texte]"/>
      <dgm:spPr/>
      <dgm:t>
        <a:bodyPr/>
        <a:lstStyle/>
        <a:p>
          <a:r>
            <a:rPr lang="fr-FR" dirty="0" smtClean="0"/>
            <a:t>Triggers </a:t>
          </a:r>
          <a:endParaRPr lang="fr-FR" dirty="0"/>
        </a:p>
      </dgm:t>
    </dgm:pt>
    <dgm:pt modelId="{29AB181F-5F70-4FF0-98FF-F763432D3DC2}" type="parTrans" cxnId="{F5B541A4-7D07-4A65-94D1-CC07FAE7D8A3}">
      <dgm:prSet/>
      <dgm:spPr/>
      <dgm:t>
        <a:bodyPr/>
        <a:lstStyle/>
        <a:p>
          <a:endParaRPr lang="fr-FR"/>
        </a:p>
      </dgm:t>
    </dgm:pt>
    <dgm:pt modelId="{AD45B9DC-3CF7-42EF-B712-057C7DFF3107}" type="sibTrans" cxnId="{F5B541A4-7D07-4A65-94D1-CC07FAE7D8A3}">
      <dgm:prSet/>
      <dgm:spPr/>
      <dgm:t>
        <a:bodyPr/>
        <a:lstStyle/>
        <a:p>
          <a:endParaRPr lang="fr-FR"/>
        </a:p>
      </dgm:t>
    </dgm:pt>
    <dgm:pt modelId="{0DA989E0-7E89-47FA-A5B1-D5E7F878D140}">
      <dgm:prSet phldrT="[Texte]"/>
      <dgm:spPr/>
      <dgm:t>
        <a:bodyPr/>
        <a:lstStyle/>
        <a:p>
          <a:r>
            <a:rPr lang="fr-FR" dirty="0" smtClean="0"/>
            <a:t>Vues </a:t>
          </a:r>
          <a:endParaRPr lang="fr-FR" dirty="0"/>
        </a:p>
      </dgm:t>
    </dgm:pt>
    <dgm:pt modelId="{C5FCA829-E79A-42DC-BAF7-A8B85A2931A1}" type="parTrans" cxnId="{9A2A2DA4-D5BB-4F40-8A78-53D00FC0B5FF}">
      <dgm:prSet/>
      <dgm:spPr/>
      <dgm:t>
        <a:bodyPr/>
        <a:lstStyle/>
        <a:p>
          <a:endParaRPr lang="fr-FR"/>
        </a:p>
      </dgm:t>
    </dgm:pt>
    <dgm:pt modelId="{7439E225-D1D5-46FE-80A2-47B9A98740E8}" type="sibTrans" cxnId="{9A2A2DA4-D5BB-4F40-8A78-53D00FC0B5FF}">
      <dgm:prSet/>
      <dgm:spPr/>
      <dgm:t>
        <a:bodyPr/>
        <a:lstStyle/>
        <a:p>
          <a:endParaRPr lang="fr-FR"/>
        </a:p>
      </dgm:t>
    </dgm:pt>
    <dgm:pt modelId="{2617AC53-5DD7-4380-B429-7D18CC025B30}" type="pres">
      <dgm:prSet presAssocID="{2334A8A3-47E3-49DB-964E-EA7BD8159069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40878F22-B637-4C2A-BB5E-05DC85D1C88A}" type="pres">
      <dgm:prSet presAssocID="{D8C225C2-7A25-41F4-ACEF-4168C548448E}" presName="Accent1" presStyleCnt="0"/>
      <dgm:spPr/>
    </dgm:pt>
    <dgm:pt modelId="{B901C130-D2D8-4E0D-B39E-10FBD447C121}" type="pres">
      <dgm:prSet presAssocID="{D8C225C2-7A25-41F4-ACEF-4168C548448E}" presName="Accent" presStyleLbl="node1" presStyleIdx="0" presStyleCnt="4"/>
      <dgm:spPr/>
    </dgm:pt>
    <dgm:pt modelId="{E3C1A2AF-2E67-49F2-8A9A-4EF82629D265}" type="pres">
      <dgm:prSet presAssocID="{D8C225C2-7A25-41F4-ACEF-4168C548448E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AB3FDC8-D908-427D-881E-52C6CF3DCBDF}" type="pres">
      <dgm:prSet presAssocID="{EEE59F52-B976-49D6-9C0F-4FDF5395BC51}" presName="Accent2" presStyleCnt="0"/>
      <dgm:spPr/>
    </dgm:pt>
    <dgm:pt modelId="{35EB3A7A-29EF-4A4F-ABB4-FDAA64A5CD20}" type="pres">
      <dgm:prSet presAssocID="{EEE59F52-B976-49D6-9C0F-4FDF5395BC51}" presName="Accent" presStyleLbl="node1" presStyleIdx="1" presStyleCnt="4"/>
      <dgm:spPr/>
    </dgm:pt>
    <dgm:pt modelId="{28DE41AD-F2E2-430B-BEFA-FEE8BD84C574}" type="pres">
      <dgm:prSet presAssocID="{EEE59F52-B976-49D6-9C0F-4FDF5395BC51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1344FE-B070-4274-A55F-6812F757D70D}" type="pres">
      <dgm:prSet presAssocID="{C245B9CA-B05A-499C-B10D-12DB1496EBAF}" presName="Accent3" presStyleCnt="0"/>
      <dgm:spPr/>
    </dgm:pt>
    <dgm:pt modelId="{2AB82E54-8C88-474C-8406-A863801318E9}" type="pres">
      <dgm:prSet presAssocID="{C245B9CA-B05A-499C-B10D-12DB1496EBAF}" presName="Accent" presStyleLbl="node1" presStyleIdx="2" presStyleCnt="4"/>
      <dgm:spPr/>
    </dgm:pt>
    <dgm:pt modelId="{55F0AE07-C65D-4146-8282-3C09F4A0D880}" type="pres">
      <dgm:prSet presAssocID="{C245B9CA-B05A-499C-B10D-12DB1496EBAF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D2C6818-1F97-45BF-8477-B08FB8F61A8A}" type="pres">
      <dgm:prSet presAssocID="{0DA989E0-7E89-47FA-A5B1-D5E7F878D140}" presName="Accent4" presStyleCnt="0"/>
      <dgm:spPr/>
    </dgm:pt>
    <dgm:pt modelId="{44254F59-9267-495B-BF3C-B6415B43B49B}" type="pres">
      <dgm:prSet presAssocID="{0DA989E0-7E89-47FA-A5B1-D5E7F878D140}" presName="Accent" presStyleLbl="node1" presStyleIdx="3" presStyleCnt="4"/>
      <dgm:spPr/>
    </dgm:pt>
    <dgm:pt modelId="{C0BBBB22-35AF-457E-8C68-72F7DA690A45}" type="pres">
      <dgm:prSet presAssocID="{0DA989E0-7E89-47FA-A5B1-D5E7F878D140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5B541A4-7D07-4A65-94D1-CC07FAE7D8A3}" srcId="{2334A8A3-47E3-49DB-964E-EA7BD8159069}" destId="{C245B9CA-B05A-499C-B10D-12DB1496EBAF}" srcOrd="2" destOrd="0" parTransId="{29AB181F-5F70-4FF0-98FF-F763432D3DC2}" sibTransId="{AD45B9DC-3CF7-42EF-B712-057C7DFF3107}"/>
    <dgm:cxn modelId="{40842844-4E53-4F9C-9F21-D67A776B89A0}" srcId="{2334A8A3-47E3-49DB-964E-EA7BD8159069}" destId="{EEE59F52-B976-49D6-9C0F-4FDF5395BC51}" srcOrd="1" destOrd="0" parTransId="{65F79B04-16DA-4910-9877-1B7FB924E9BA}" sibTransId="{49A2DC67-C88C-4131-B3BC-DF56ADE08F3A}"/>
    <dgm:cxn modelId="{7A8DCB31-823F-457A-A342-D67EECA9DBA7}" type="presOf" srcId="{D8C225C2-7A25-41F4-ACEF-4168C548448E}" destId="{E3C1A2AF-2E67-49F2-8A9A-4EF82629D265}" srcOrd="0" destOrd="0" presId="urn:microsoft.com/office/officeart/2009/layout/CircleArrowProcess"/>
    <dgm:cxn modelId="{391EBA78-2AE2-44CF-963D-435149E0B3BE}" type="presOf" srcId="{EEE59F52-B976-49D6-9C0F-4FDF5395BC51}" destId="{28DE41AD-F2E2-430B-BEFA-FEE8BD84C574}" srcOrd="0" destOrd="0" presId="urn:microsoft.com/office/officeart/2009/layout/CircleArrowProcess"/>
    <dgm:cxn modelId="{98D4EC26-7C27-47AD-8F80-463C778323A2}" srcId="{2334A8A3-47E3-49DB-964E-EA7BD8159069}" destId="{D8C225C2-7A25-41F4-ACEF-4168C548448E}" srcOrd="0" destOrd="0" parTransId="{D2496A1D-F908-4788-B3D4-4CCFD12C16F5}" sibTransId="{421DDA3B-9329-4AC3-9F83-559B829B11A3}"/>
    <dgm:cxn modelId="{4B1D7865-917A-4101-AC6F-5737F8CE3291}" type="presOf" srcId="{2334A8A3-47E3-49DB-964E-EA7BD8159069}" destId="{2617AC53-5DD7-4380-B429-7D18CC025B30}" srcOrd="0" destOrd="0" presId="urn:microsoft.com/office/officeart/2009/layout/CircleArrowProcess"/>
    <dgm:cxn modelId="{18EDBB4C-0DC5-4508-B325-303F8DE7C6B8}" type="presOf" srcId="{C245B9CA-B05A-499C-B10D-12DB1496EBAF}" destId="{55F0AE07-C65D-4146-8282-3C09F4A0D880}" srcOrd="0" destOrd="0" presId="urn:microsoft.com/office/officeart/2009/layout/CircleArrowProcess"/>
    <dgm:cxn modelId="{AB72A578-E531-45C7-8769-50C38C42215B}" type="presOf" srcId="{0DA989E0-7E89-47FA-A5B1-D5E7F878D140}" destId="{C0BBBB22-35AF-457E-8C68-72F7DA690A45}" srcOrd="0" destOrd="0" presId="urn:microsoft.com/office/officeart/2009/layout/CircleArrowProcess"/>
    <dgm:cxn modelId="{9A2A2DA4-D5BB-4F40-8A78-53D00FC0B5FF}" srcId="{2334A8A3-47E3-49DB-964E-EA7BD8159069}" destId="{0DA989E0-7E89-47FA-A5B1-D5E7F878D140}" srcOrd="3" destOrd="0" parTransId="{C5FCA829-E79A-42DC-BAF7-A8B85A2931A1}" sibTransId="{7439E225-D1D5-46FE-80A2-47B9A98740E8}"/>
    <dgm:cxn modelId="{23D21AED-F884-4516-9DCE-875216CF60B5}" type="presParOf" srcId="{2617AC53-5DD7-4380-B429-7D18CC025B30}" destId="{40878F22-B637-4C2A-BB5E-05DC85D1C88A}" srcOrd="0" destOrd="0" presId="urn:microsoft.com/office/officeart/2009/layout/CircleArrowProcess"/>
    <dgm:cxn modelId="{1D465330-2EF3-4069-B052-091E0A7DE51C}" type="presParOf" srcId="{40878F22-B637-4C2A-BB5E-05DC85D1C88A}" destId="{B901C130-D2D8-4E0D-B39E-10FBD447C121}" srcOrd="0" destOrd="0" presId="urn:microsoft.com/office/officeart/2009/layout/CircleArrowProcess"/>
    <dgm:cxn modelId="{05AA57C9-F083-4081-A173-0D02F4EAF35C}" type="presParOf" srcId="{2617AC53-5DD7-4380-B429-7D18CC025B30}" destId="{E3C1A2AF-2E67-49F2-8A9A-4EF82629D265}" srcOrd="1" destOrd="0" presId="urn:microsoft.com/office/officeart/2009/layout/CircleArrowProcess"/>
    <dgm:cxn modelId="{0C9AD58E-8BC4-4CAD-BD89-F9D06F7811EB}" type="presParOf" srcId="{2617AC53-5DD7-4380-B429-7D18CC025B30}" destId="{DAB3FDC8-D908-427D-881E-52C6CF3DCBDF}" srcOrd="2" destOrd="0" presId="urn:microsoft.com/office/officeart/2009/layout/CircleArrowProcess"/>
    <dgm:cxn modelId="{F6CFA28B-D882-4013-B6A8-C215D8AC8FC9}" type="presParOf" srcId="{DAB3FDC8-D908-427D-881E-52C6CF3DCBDF}" destId="{35EB3A7A-29EF-4A4F-ABB4-FDAA64A5CD20}" srcOrd="0" destOrd="0" presId="urn:microsoft.com/office/officeart/2009/layout/CircleArrowProcess"/>
    <dgm:cxn modelId="{74EE682E-52DB-4539-9C22-47EEB926C176}" type="presParOf" srcId="{2617AC53-5DD7-4380-B429-7D18CC025B30}" destId="{28DE41AD-F2E2-430B-BEFA-FEE8BD84C574}" srcOrd="3" destOrd="0" presId="urn:microsoft.com/office/officeart/2009/layout/CircleArrowProcess"/>
    <dgm:cxn modelId="{6E937ACD-9E6D-492E-8538-687B05B25FB6}" type="presParOf" srcId="{2617AC53-5DD7-4380-B429-7D18CC025B30}" destId="{191344FE-B070-4274-A55F-6812F757D70D}" srcOrd="4" destOrd="0" presId="urn:microsoft.com/office/officeart/2009/layout/CircleArrowProcess"/>
    <dgm:cxn modelId="{449853B5-AD02-40CC-BEEF-5CA5CB834831}" type="presParOf" srcId="{191344FE-B070-4274-A55F-6812F757D70D}" destId="{2AB82E54-8C88-474C-8406-A863801318E9}" srcOrd="0" destOrd="0" presId="urn:microsoft.com/office/officeart/2009/layout/CircleArrowProcess"/>
    <dgm:cxn modelId="{9B95D4F9-10BB-411C-853C-A415BB23751C}" type="presParOf" srcId="{2617AC53-5DD7-4380-B429-7D18CC025B30}" destId="{55F0AE07-C65D-4146-8282-3C09F4A0D880}" srcOrd="5" destOrd="0" presId="urn:microsoft.com/office/officeart/2009/layout/CircleArrowProcess"/>
    <dgm:cxn modelId="{502D3B44-27F1-45DB-BD20-E79213ACC0DF}" type="presParOf" srcId="{2617AC53-5DD7-4380-B429-7D18CC025B30}" destId="{9D2C6818-1F97-45BF-8477-B08FB8F61A8A}" srcOrd="6" destOrd="0" presId="urn:microsoft.com/office/officeart/2009/layout/CircleArrowProcess"/>
    <dgm:cxn modelId="{8E22A35F-E901-4558-A522-91B9611AC5ED}" type="presParOf" srcId="{9D2C6818-1F97-45BF-8477-B08FB8F61A8A}" destId="{44254F59-9267-495B-BF3C-B6415B43B49B}" srcOrd="0" destOrd="0" presId="urn:microsoft.com/office/officeart/2009/layout/CircleArrowProcess"/>
    <dgm:cxn modelId="{5364C343-00A9-4B6B-AE5B-05D4A26FA58B}" type="presParOf" srcId="{2617AC53-5DD7-4380-B429-7D18CC025B30}" destId="{C0BBBB22-35AF-457E-8C68-72F7DA690A45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7D0C39-56C2-4BAD-8F25-0AAEB4695934}">
      <dsp:nvSpPr>
        <dsp:cNvPr id="0" name=""/>
        <dsp:cNvSpPr/>
      </dsp:nvSpPr>
      <dsp:spPr>
        <a:xfrm rot="5400000">
          <a:off x="1074935" y="813869"/>
          <a:ext cx="714753" cy="8137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9633F12-A621-49BE-820C-11652178DEB6}">
      <dsp:nvSpPr>
        <dsp:cNvPr id="0" name=""/>
        <dsp:cNvSpPr/>
      </dsp:nvSpPr>
      <dsp:spPr>
        <a:xfrm>
          <a:off x="885569" y="21549"/>
          <a:ext cx="1203224" cy="84221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INTRODUCTION</a:t>
          </a:r>
          <a:endParaRPr lang="fr-FR" sz="1100" kern="1200" dirty="0"/>
        </a:p>
      </dsp:txBody>
      <dsp:txXfrm>
        <a:off x="926690" y="62670"/>
        <a:ext cx="1120982" cy="759976"/>
      </dsp:txXfrm>
    </dsp:sp>
    <dsp:sp modelId="{96802F51-5E2E-4226-BD48-DB3B830228EF}">
      <dsp:nvSpPr>
        <dsp:cNvPr id="0" name=""/>
        <dsp:cNvSpPr/>
      </dsp:nvSpPr>
      <dsp:spPr>
        <a:xfrm>
          <a:off x="2088793" y="101874"/>
          <a:ext cx="875111" cy="68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1CE637-CC83-40DE-B340-5326DB37452F}">
      <dsp:nvSpPr>
        <dsp:cNvPr id="0" name=""/>
        <dsp:cNvSpPr/>
      </dsp:nvSpPr>
      <dsp:spPr>
        <a:xfrm rot="5400000">
          <a:off x="2072536" y="1759958"/>
          <a:ext cx="714753" cy="8137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88A4AEF-461A-49E8-94A4-9533B06ABED1}">
      <dsp:nvSpPr>
        <dsp:cNvPr id="0" name=""/>
        <dsp:cNvSpPr/>
      </dsp:nvSpPr>
      <dsp:spPr>
        <a:xfrm>
          <a:off x="1883170" y="967639"/>
          <a:ext cx="1203224" cy="84221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MODELE CONCEPTUEL DE DONNEE</a:t>
          </a:r>
          <a:endParaRPr lang="fr-FR" sz="1100" kern="1200" dirty="0"/>
        </a:p>
      </dsp:txBody>
      <dsp:txXfrm>
        <a:off x="1924291" y="1008760"/>
        <a:ext cx="1120982" cy="759976"/>
      </dsp:txXfrm>
    </dsp:sp>
    <dsp:sp modelId="{C007A94C-36DD-4BBC-98C9-65FE8FAE79C9}">
      <dsp:nvSpPr>
        <dsp:cNvPr id="0" name=""/>
        <dsp:cNvSpPr/>
      </dsp:nvSpPr>
      <dsp:spPr>
        <a:xfrm>
          <a:off x="3086395" y="1047963"/>
          <a:ext cx="875111" cy="68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900" kern="1200" dirty="0"/>
        </a:p>
      </dsp:txBody>
      <dsp:txXfrm>
        <a:off x="3086395" y="1047963"/>
        <a:ext cx="875111" cy="680718"/>
      </dsp:txXfrm>
    </dsp:sp>
    <dsp:sp modelId="{037B1B5F-A384-4C39-ACE6-721D28E0BBF4}">
      <dsp:nvSpPr>
        <dsp:cNvPr id="0" name=""/>
        <dsp:cNvSpPr/>
      </dsp:nvSpPr>
      <dsp:spPr>
        <a:xfrm rot="5400000">
          <a:off x="3070138" y="2706047"/>
          <a:ext cx="714753" cy="8137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303F6D9-5346-4E71-B71F-E06A92D8D5C6}">
      <dsp:nvSpPr>
        <dsp:cNvPr id="0" name=""/>
        <dsp:cNvSpPr/>
      </dsp:nvSpPr>
      <dsp:spPr>
        <a:xfrm>
          <a:off x="2880771" y="1913728"/>
          <a:ext cx="1203224" cy="84221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MODELE PHYSIQUE</a:t>
          </a:r>
          <a:endParaRPr lang="fr-FR" sz="1100" kern="1200" dirty="0"/>
        </a:p>
      </dsp:txBody>
      <dsp:txXfrm>
        <a:off x="2921892" y="1954849"/>
        <a:ext cx="1120982" cy="759976"/>
      </dsp:txXfrm>
    </dsp:sp>
    <dsp:sp modelId="{05900471-9A79-4491-BB44-0E2BC259A662}">
      <dsp:nvSpPr>
        <dsp:cNvPr id="0" name=""/>
        <dsp:cNvSpPr/>
      </dsp:nvSpPr>
      <dsp:spPr>
        <a:xfrm>
          <a:off x="4083996" y="1994053"/>
          <a:ext cx="875111" cy="68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900" kern="1200" dirty="0"/>
        </a:p>
      </dsp:txBody>
      <dsp:txXfrm>
        <a:off x="4083996" y="1994053"/>
        <a:ext cx="875111" cy="680718"/>
      </dsp:txXfrm>
    </dsp:sp>
    <dsp:sp modelId="{DC66BE1B-4783-4BBD-B04D-E37086746B2A}">
      <dsp:nvSpPr>
        <dsp:cNvPr id="0" name=""/>
        <dsp:cNvSpPr/>
      </dsp:nvSpPr>
      <dsp:spPr>
        <a:xfrm>
          <a:off x="3878373" y="2859817"/>
          <a:ext cx="1203224" cy="84221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CONCLUSION</a:t>
          </a:r>
          <a:endParaRPr lang="fr-FR" sz="1100" kern="1200" dirty="0"/>
        </a:p>
      </dsp:txBody>
      <dsp:txXfrm>
        <a:off x="3919494" y="2900938"/>
        <a:ext cx="1120982" cy="7599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1C130-D2D8-4E0D-B39E-10FBD447C121}">
      <dsp:nvSpPr>
        <dsp:cNvPr id="0" name=""/>
        <dsp:cNvSpPr/>
      </dsp:nvSpPr>
      <dsp:spPr>
        <a:xfrm>
          <a:off x="963670" y="118487"/>
          <a:ext cx="1670676" cy="16708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3C1A2AF-2E67-49F2-8A9A-4EF82629D265}">
      <dsp:nvSpPr>
        <dsp:cNvPr id="0" name=""/>
        <dsp:cNvSpPr/>
      </dsp:nvSpPr>
      <dsp:spPr>
        <a:xfrm>
          <a:off x="1332529" y="723288"/>
          <a:ext cx="932331" cy="466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Requêtes</a:t>
          </a:r>
          <a:endParaRPr lang="fr-FR" sz="1300" kern="1200" dirty="0"/>
        </a:p>
      </dsp:txBody>
      <dsp:txXfrm>
        <a:off x="1332529" y="723288"/>
        <a:ext cx="932331" cy="466117"/>
      </dsp:txXfrm>
    </dsp:sp>
    <dsp:sp modelId="{35EB3A7A-29EF-4A4F-ABB4-FDAA64A5CD20}">
      <dsp:nvSpPr>
        <dsp:cNvPr id="0" name=""/>
        <dsp:cNvSpPr/>
      </dsp:nvSpPr>
      <dsp:spPr>
        <a:xfrm>
          <a:off x="499541" y="1078636"/>
          <a:ext cx="1670676" cy="16708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8DE41AD-F2E2-430B-BEFA-FEE8BD84C574}">
      <dsp:nvSpPr>
        <dsp:cNvPr id="0" name=""/>
        <dsp:cNvSpPr/>
      </dsp:nvSpPr>
      <dsp:spPr>
        <a:xfrm>
          <a:off x="866520" y="1685210"/>
          <a:ext cx="932331" cy="466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Procédures</a:t>
          </a:r>
          <a:endParaRPr lang="fr-FR" sz="1300" kern="1200" dirty="0"/>
        </a:p>
      </dsp:txBody>
      <dsp:txXfrm>
        <a:off x="866520" y="1685210"/>
        <a:ext cx="932331" cy="466117"/>
      </dsp:txXfrm>
    </dsp:sp>
    <dsp:sp modelId="{2AB82E54-8C88-474C-8406-A863801318E9}">
      <dsp:nvSpPr>
        <dsp:cNvPr id="0" name=""/>
        <dsp:cNvSpPr/>
      </dsp:nvSpPr>
      <dsp:spPr>
        <a:xfrm>
          <a:off x="963670" y="2042330"/>
          <a:ext cx="1670676" cy="1670846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5F0AE07-C65D-4146-8282-3C09F4A0D880}">
      <dsp:nvSpPr>
        <dsp:cNvPr id="0" name=""/>
        <dsp:cNvSpPr/>
      </dsp:nvSpPr>
      <dsp:spPr>
        <a:xfrm>
          <a:off x="1332529" y="2647131"/>
          <a:ext cx="932331" cy="466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Triggers </a:t>
          </a:r>
          <a:endParaRPr lang="fr-FR" sz="1300" kern="1200" dirty="0"/>
        </a:p>
      </dsp:txBody>
      <dsp:txXfrm>
        <a:off x="1332529" y="2647131"/>
        <a:ext cx="932331" cy="466117"/>
      </dsp:txXfrm>
    </dsp:sp>
    <dsp:sp modelId="{44254F59-9267-495B-BF3C-B6415B43B49B}">
      <dsp:nvSpPr>
        <dsp:cNvPr id="0" name=""/>
        <dsp:cNvSpPr/>
      </dsp:nvSpPr>
      <dsp:spPr>
        <a:xfrm>
          <a:off x="618629" y="3113249"/>
          <a:ext cx="1435321" cy="1436015"/>
        </a:xfrm>
        <a:prstGeom prst="blockArc">
          <a:avLst>
            <a:gd name="adj1" fmla="val 0"/>
            <a:gd name="adj2" fmla="val 18900000"/>
            <a:gd name="adj3" fmla="val 127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0BBBB22-35AF-457E-8C68-72F7DA690A45}">
      <dsp:nvSpPr>
        <dsp:cNvPr id="0" name=""/>
        <dsp:cNvSpPr/>
      </dsp:nvSpPr>
      <dsp:spPr>
        <a:xfrm>
          <a:off x="866520" y="3609053"/>
          <a:ext cx="932331" cy="466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Vues </a:t>
          </a:r>
          <a:endParaRPr lang="fr-FR" sz="1300" kern="1200" dirty="0"/>
        </a:p>
      </dsp:txBody>
      <dsp:txXfrm>
        <a:off x="866520" y="3609053"/>
        <a:ext cx="932331" cy="4661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1CEA4-9D55-41C7-A782-F3784D89CCE1}" type="datetimeFigureOut">
              <a:rPr lang="fr-FR" smtClean="0"/>
              <a:t>10/04/2014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3B852-78DD-4A04-8D2F-D3756FC0A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533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3B852-78DD-4A04-8D2F-D3756FC0AF0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55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7B05-DCB2-413E-BA65-E9F7DB8B79B7}" type="datetime1">
              <a:rPr lang="en-US" smtClean="0"/>
              <a:t>4/10/2014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80C8-392E-4557-BD9A-2C3B4B3CF4EE}" type="datetime1">
              <a:rPr lang="en-US" smtClean="0"/>
              <a:t>4/10/2014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7532-A30E-4CF3-BDAB-BA61222F79E7}" type="datetime1">
              <a:rPr lang="en-US" smtClean="0"/>
              <a:t>4/10/2014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1A76-1529-4B6C-B909-22DA0D048228}" type="datetime1">
              <a:rPr lang="en-US" smtClean="0"/>
              <a:t>4/10/2014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07DB-47A1-4859-87BC-065B21FBDEDF}" type="datetime1">
              <a:rPr lang="en-US" smtClean="0"/>
              <a:t>4/10/2014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56D0-E418-43FC-9914-89A8FA1764BB}" type="datetime1">
              <a:rPr lang="en-US" smtClean="0"/>
              <a:t>4/10/2014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712D-591F-4326-82BE-D16D4A1E25B0}" type="datetime1">
              <a:rPr lang="en-US" smtClean="0"/>
              <a:t>4/10/2014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FFB1-C392-40D7-B738-9A44CCA6B784}" type="datetime1">
              <a:rPr lang="en-US" smtClean="0"/>
              <a:t>4/10/2014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1477-E354-4D90-B82E-D3FCC484FBAB}" type="datetime1">
              <a:rPr lang="en-US" smtClean="0"/>
              <a:t>4/10/2014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AB73-03E4-433C-B922-9E785DA4E9B1}" type="datetime1">
              <a:rPr lang="en-US" smtClean="0"/>
              <a:t>4/10/2014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4348-7851-4531-AB34-FCD461B216D7}" type="datetime1">
              <a:rPr lang="en-US" smtClean="0"/>
              <a:t>4/10/2014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9C5D-41ED-4B4A-9B86-D4AFA536A9D6}" type="datetime1">
              <a:rPr lang="en-US" smtClean="0"/>
              <a:t>4/10/2014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E3A8-4FA8-4A56-A1BD-974A8D13F444}" type="datetime1">
              <a:rPr lang="en-US" smtClean="0"/>
              <a:t>4/10/2014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D88B-9030-4512-836B-B6909A0AF8D3}" type="datetime1">
              <a:rPr lang="en-US" smtClean="0"/>
              <a:t>4/10/2014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4510-639B-4D78-B6D2-0736E8130D3D}" type="datetime1">
              <a:rPr lang="en-US" smtClean="0"/>
              <a:t>4/10/2014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5628-B23C-40D5-8061-DE9B55DB640F}" type="datetime1">
              <a:rPr lang="en-US" smtClean="0"/>
              <a:t>4/10/2014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8F32F9B-BDA0-4F77-A85C-7CEAEB3DC738}" type="datetime1">
              <a:rPr lang="en-US" smtClean="0"/>
              <a:t>4/10/2014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588BD62-AB5F-4295-9964-9BA4873177B6}" type="datetime1">
              <a:rPr lang="en-US" smtClean="0"/>
              <a:t>4/10/2014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5000" kern="1400" spc="-50" dirty="0" smtClean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Projet </a:t>
            </a:r>
            <a:r>
              <a:rPr lang="fr-FR" sz="5000" kern="1400" spc="-50" dirty="0" err="1" smtClean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fr-FR" kern="1400" spc="-50" dirty="0">
                <a:solidFill>
                  <a:srgbClr val="40404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kern="1400" spc="-50" dirty="0">
                <a:solidFill>
                  <a:srgbClr val="40404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z="2300" spc="75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 de données – SQL </a:t>
            </a:r>
            <a:r>
              <a:rPr lang="fr-FR" sz="2300" spc="75" dirty="0" smtClean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r>
              <a:rPr lang="fr-FR" sz="2300" spc="75" dirty="0" smtClean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Présenté </a:t>
            </a:r>
            <a:r>
              <a:rPr lang="fr-FR" sz="2300" spc="75" dirty="0" smtClean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 </a:t>
            </a:r>
            <a:r>
              <a:rPr lang="fr-FR" sz="2300" spc="75" dirty="0" err="1" smtClean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Lehmann.a</a:t>
            </a:r>
            <a:r>
              <a:rPr lang="fr-FR" sz="2300" spc="75" dirty="0" smtClean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prophete.t, </a:t>
            </a:r>
            <a:r>
              <a:rPr lang="fr-FR" sz="2300" spc="75" dirty="0" err="1" smtClean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derouet.m</a:t>
            </a:r>
            <a:r>
              <a:rPr lang="fr-FR" sz="2300" spc="75" dirty="0" smtClean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300" spc="75" dirty="0" err="1" smtClean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Welmant.p</a:t>
            </a:r>
            <a:endParaRPr lang="fr-FR" sz="2300" spc="75" dirty="0">
              <a:solidFill>
                <a:srgbClr val="5A5A5A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r>
              <a:rPr lang="en-US" dirty="0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84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Difficultés rencontrées</a:t>
            </a:r>
          </a:p>
          <a:p>
            <a:r>
              <a:rPr lang="fr-FR" dirty="0" smtClean="0"/>
              <a:t>Finalité du projet</a:t>
            </a:r>
          </a:p>
          <a:p>
            <a:r>
              <a:rPr lang="fr-FR" dirty="0" smtClean="0"/>
              <a:t>Questions?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r>
              <a:rPr lang="en-US" dirty="0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57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3132" y="458771"/>
            <a:ext cx="9905998" cy="1905000"/>
          </a:xfrm>
        </p:spPr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8486056"/>
              </p:ext>
            </p:extLst>
          </p:nvPr>
        </p:nvGraphicFramePr>
        <p:xfrm>
          <a:off x="641023" y="2271861"/>
          <a:ext cx="5967167" cy="3723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2791521589"/>
              </p:ext>
            </p:extLst>
          </p:nvPr>
        </p:nvGraphicFramePr>
        <p:xfrm>
          <a:off x="7033200" y="1649594"/>
          <a:ext cx="3133889" cy="4667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7674070" y="1088105"/>
            <a:ext cx="2752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Interrogation de la base de données 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r>
              <a:rPr lang="en-US" dirty="0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3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9" grpId="0">
        <p:bldAsOne/>
      </p:bldGraphic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Appréhension du projet</a:t>
            </a:r>
          </a:p>
          <a:p>
            <a:r>
              <a:rPr lang="fr-FR" dirty="0" smtClean="0"/>
              <a:t>Méthode de réalisation 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r>
              <a:rPr lang="en-US" dirty="0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5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err="1" smtClean="0"/>
              <a:t>MODÈlE</a:t>
            </a:r>
            <a:r>
              <a:rPr lang="fr-FR" dirty="0" smtClean="0"/>
              <a:t> </a:t>
            </a:r>
            <a:r>
              <a:rPr lang="fr-FR" dirty="0"/>
              <a:t>CONCEPTUEL DE </a:t>
            </a:r>
            <a:r>
              <a:rPr lang="fr-FR" dirty="0" smtClean="0"/>
              <a:t>Données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lum bright="19000"/>
          </a:blip>
          <a:stretch>
            <a:fillRect/>
          </a:stretch>
        </p:blipFill>
        <p:spPr>
          <a:xfrm>
            <a:off x="683702" y="1562100"/>
            <a:ext cx="13857359" cy="6053959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</a:effec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r>
              <a:rPr lang="en-US" dirty="0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83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smtClean="0"/>
              <a:t>MODÈLE </a:t>
            </a:r>
            <a:r>
              <a:rPr lang="fr-FR" dirty="0"/>
              <a:t>PHYSIQUE</a:t>
            </a:r>
            <a:br>
              <a:rPr lang="fr-FR" dirty="0"/>
            </a:b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lum bright="16000"/>
          </a:blip>
          <a:stretch>
            <a:fillRect/>
          </a:stretch>
        </p:blipFill>
        <p:spPr>
          <a:xfrm>
            <a:off x="384370" y="1680183"/>
            <a:ext cx="14463931" cy="5470634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r>
              <a:rPr lang="en-US" dirty="0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5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Interrogation de la base de données </a:t>
            </a:r>
            <a:br>
              <a:rPr lang="fr-FR" dirty="0"/>
            </a:br>
            <a:r>
              <a:rPr lang="fr-FR" dirty="0" smtClean="0"/>
              <a:t>: Requête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3" y="2207172"/>
            <a:ext cx="10225525" cy="3452648"/>
          </a:xfrm>
        </p:spPr>
        <p:txBody>
          <a:bodyPr/>
          <a:lstStyle/>
          <a:p>
            <a:pPr lvl="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Quel est le laboratoire qui fournit les produits les plus intéressants en </a:t>
            </a:r>
            <a:r>
              <a:rPr lang="fr-FR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terme </a:t>
            </a:r>
            <a:r>
              <a:rPr lang="fr-FR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propension à la demande ?</a:t>
            </a:r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>
              <a:lnSpc>
                <a:spcPct val="90000"/>
              </a:lnSpc>
              <a:spcAft>
                <a:spcPts val="0"/>
              </a:spcAft>
            </a:pPr>
            <a:r>
              <a:rPr lang="fr-FR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fr-FR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NOM_LABORATOIRE</a:t>
            </a:r>
            <a:r>
              <a:rPr lang="fr-FR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fr-FR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4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COUNT</a:t>
            </a:r>
            <a:r>
              <a:rPr lang="fr-FR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(*)</a:t>
            </a:r>
            <a:r>
              <a:rPr lang="fr-FR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fr-FR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NbCommande</a:t>
            </a:r>
            <a:r>
              <a:rPr lang="fr-FR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fr-FR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LABORATOIRE</a:t>
            </a:r>
            <a:r>
              <a:rPr lang="fr-FR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fr-FR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PRODUITS</a:t>
            </a:r>
            <a:r>
              <a:rPr lang="fr-FR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fr-FR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PREND</a:t>
            </a:r>
            <a:r>
              <a:rPr lang="fr-FR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fr-FR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COMMANDE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>
              <a:lnSpc>
                <a:spcPct val="90000"/>
              </a:lnSpc>
              <a:spcAft>
                <a:spcPts val="0"/>
              </a:spcAft>
            </a:pPr>
            <a:r>
              <a:rPr lang="fr-FR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fr-FR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LABORATOIRE</a:t>
            </a:r>
            <a:r>
              <a:rPr lang="fr-FR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ID_LABORATOIRE</a:t>
            </a:r>
            <a:r>
              <a:rPr lang="fr-FR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PRODUITS</a:t>
            </a:r>
            <a:r>
              <a:rPr lang="fr-FR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ID_LABORATOIRE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>
              <a:lnSpc>
                <a:spcPct val="90000"/>
              </a:lnSpc>
              <a:spcAft>
                <a:spcPts val="0"/>
              </a:spcAft>
            </a:pPr>
            <a:r>
              <a:rPr lang="fr-FR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fr-FR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PRODUITS</a:t>
            </a:r>
            <a:r>
              <a:rPr lang="fr-FR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REFERENCE_PRODUIT</a:t>
            </a:r>
            <a:r>
              <a:rPr lang="fr-FR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PREND</a:t>
            </a:r>
            <a:r>
              <a:rPr lang="fr-FR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REFERENCE_PRODUIT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>
              <a:lnSpc>
                <a:spcPct val="90000"/>
              </a:lnSpc>
              <a:spcAft>
                <a:spcPts val="0"/>
              </a:spcAft>
            </a:pPr>
            <a:r>
              <a:rPr lang="fr-FR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fr-FR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PREND</a:t>
            </a:r>
            <a:r>
              <a:rPr lang="fr-FR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ID_CMDCLIENT</a:t>
            </a:r>
            <a:r>
              <a:rPr lang="fr-FR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COMMANDE</a:t>
            </a:r>
            <a:r>
              <a:rPr lang="fr-FR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ID_CMDCLIENT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>
              <a:lnSpc>
                <a:spcPct val="9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NOM_LABORATOIRE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>
              <a:lnSpc>
                <a:spcPct val="9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NbCommande</a:t>
            </a: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r>
              <a:rPr lang="en-US" dirty="0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4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562303"/>
            <a:ext cx="9905998" cy="1905000"/>
          </a:xfrm>
        </p:spPr>
        <p:txBody>
          <a:bodyPr/>
          <a:lstStyle/>
          <a:p>
            <a:r>
              <a:rPr lang="fr-FR" dirty="0"/>
              <a:t>: </a:t>
            </a:r>
            <a:r>
              <a:rPr lang="fr-FR" dirty="0" smtClean="0"/>
              <a:t>Procédure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3" y="2073164"/>
            <a:ext cx="9905998" cy="3124201"/>
          </a:xfrm>
        </p:spPr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endParaRPr lang="fr-FR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Nombre </a:t>
            </a:r>
            <a:r>
              <a:rPr lang="fr-FR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fr-FR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clients </a:t>
            </a:r>
            <a:r>
              <a:rPr lang="fr-FR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ajoutés </a:t>
            </a:r>
            <a:r>
              <a:rPr lang="fr-FR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dans </a:t>
            </a:r>
            <a:r>
              <a:rPr lang="fr-FR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une certaine période de temps</a:t>
            </a:r>
            <a:r>
              <a:rPr lang="fr-FR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procedure</a:t>
            </a: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frequenceClient</a:t>
            </a:r>
            <a:endParaRPr lang="fr-FR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dateDebut</a:t>
            </a: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NULL,</a:t>
            </a:r>
            <a:endParaRPr lang="fr-FR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dateFin</a:t>
            </a: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endParaRPr lang="fr-FR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endParaRPr lang="fr-FR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NOM_CLIENT</a:t>
            </a: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PRENOM_CLIENT</a:t>
            </a:r>
            <a:endParaRPr lang="fr-FR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CLIENTS</a:t>
            </a:r>
            <a:endParaRPr lang="fr-FR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DATE_NAISSANCE_CLIENT</a:t>
            </a: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dateDebut</a:t>
            </a: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AND</a:t>
            </a: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DATE_NAISSANCE_CLIENT</a:t>
            </a: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dateFin</a:t>
            </a: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fr-FR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r>
              <a:rPr lang="en-US" dirty="0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: trigger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3" y="1749971"/>
            <a:ext cx="9905998" cy="4745420"/>
          </a:xfrm>
        </p:spPr>
        <p:txBody>
          <a:bodyPr>
            <a:normAutofit fontScale="85000" lnSpcReduction="20000"/>
          </a:bodyPr>
          <a:lstStyle/>
          <a:p>
            <a:pPr marL="0" indent="0">
              <a:spcAft>
                <a:spcPts val="0"/>
              </a:spcAft>
              <a:buNone/>
            </a:pPr>
            <a:endParaRPr lang="fr-FR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 deux triggers suivants empêchent l’insertion de séminaires et de réunions dans leurs tables respectives si la date de ces derniers est antérieure à la date du jour.</a:t>
            </a: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fr-FR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fr-FR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TRIGGER</a:t>
            </a:r>
            <a:r>
              <a:rPr lang="fr-FR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Tr_Séminaire_Antérieur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fr-FR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fr-FR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400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SEMINAIRE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AFTER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INSERT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UPDATE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sz="14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4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DATE_SEMINAIRE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inserted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GETDATE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fr-FR" sz="1400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BEGIN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fr-FR" sz="1400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	PRINT</a:t>
            </a:r>
            <a:r>
              <a:rPr lang="fr-FR" sz="14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'ERROR, La date du séminaire est invalide.'</a:t>
            </a:r>
            <a:r>
              <a:rPr lang="fr-FR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fr-FR" sz="14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ROLLBACK</a:t>
            </a:r>
            <a:r>
              <a:rPr lang="en-US" sz="14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fr-FR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TRIGGER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Tr_Réunion_Antérieure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REUNION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AFTER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INSERT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UPDATE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4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DATE_REUNION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inserted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GETDATE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fr-FR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BEGIN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fr-FR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fr-FR" sz="14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fr-FR" sz="1400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fr-FR" sz="14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'ERROR, La date de la réunion est invalide.'</a:t>
            </a:r>
            <a:r>
              <a:rPr lang="fr-FR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fr-FR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fr-FR" sz="14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ROLLBACK</a:t>
            </a:r>
            <a:r>
              <a:rPr lang="en-US" sz="14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endParaRPr lang="fr-FR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r>
              <a:rPr lang="en-US" dirty="0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8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: VUE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vue suivante </a:t>
            </a:r>
            <a:r>
              <a:rPr lang="fr-F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permet 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aux clients et conseillères de </a:t>
            </a:r>
            <a:r>
              <a:rPr lang="fr-F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voir 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différents produits et les pathologies qu’ils traitent.</a:t>
            </a: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r>
              <a:rPr lang="fr-FR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VIEW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View_Produit_Labo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fr-FR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fr-FR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NOM_PRODUIT</a:t>
            </a:r>
            <a:r>
              <a:rPr lang="fr-FR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fr-FR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COMPOSITION_PRODUIT</a:t>
            </a:r>
            <a:r>
              <a:rPr lang="fr-FR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fr-FR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CONTENANCE_PRODUIT</a:t>
            </a:r>
            <a:r>
              <a:rPr lang="fr-FR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fr-FR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VOIE_ADMINISTRATION_PRODUIT</a:t>
            </a:r>
            <a:r>
              <a:rPr lang="fr-FR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fr-FR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EFFET_PRODUIT</a:t>
            </a:r>
            <a:r>
              <a:rPr lang="fr-FR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fr-FR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MISE_EN_GARDE_PRODUIT</a:t>
            </a:r>
            <a:r>
              <a:rPr lang="fr-FR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fr-FR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FORME_PHARMACEUTIQUE_PRODUIT</a:t>
            </a:r>
            <a:r>
              <a:rPr lang="fr-FR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fr-FR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INDICATION_THERAPEUTIQUE_PRODUIT</a:t>
            </a:r>
            <a:r>
              <a:rPr lang="fr-FR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fr-FR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PROBLEME_TRAITE_PRODUIT</a:t>
            </a:r>
            <a:r>
              <a:rPr lang="fr-FR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fr-FR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DATECREATION_PRODUIT</a:t>
            </a:r>
            <a:r>
              <a:rPr lang="fr-FR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fr-FR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PRIX_PRODUIT</a:t>
            </a:r>
            <a:r>
              <a:rPr lang="fr-FR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fr-FR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NOM_PAT</a:t>
            </a:r>
            <a:r>
              <a:rPr lang="fr-FR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fr-FR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DESCRIPTION_PAT</a:t>
            </a:r>
            <a:r>
              <a:rPr lang="fr-FR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fr-FR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NOM_LABORATOIRE</a:t>
            </a:r>
            <a:r>
              <a:rPr lang="fr-FR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fr-FR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ADRESSE1_LABORATOIRE</a:t>
            </a:r>
            <a:r>
              <a:rPr lang="fr-FR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fr-FR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TEL_LABORATOIRE</a:t>
            </a:r>
            <a:r>
              <a:rPr lang="fr-FR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fr-FR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MAIL_LABORATOIRE</a:t>
            </a:r>
            <a:r>
              <a:rPr lang="fr-FR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fr-FR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SITEWEB_LABORATOIRE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fr-FR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fr-FR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PRODUITS</a:t>
            </a:r>
            <a:r>
              <a:rPr lang="fr-FR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fr-FR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LABORATOIRE</a:t>
            </a:r>
            <a:r>
              <a:rPr lang="fr-FR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fr-FR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PATHOLOGIE</a:t>
            </a:r>
            <a:r>
              <a:rPr lang="fr-FR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fr-FR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SOIGNE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fr-FR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fr-FR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PRODUITS</a:t>
            </a:r>
            <a:r>
              <a:rPr lang="fr-FR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fr-FR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ID_LABORATOIRE</a:t>
            </a:r>
            <a:r>
              <a:rPr lang="fr-FR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fr-FR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LABORATOIRE</a:t>
            </a:r>
            <a:r>
              <a:rPr lang="fr-FR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fr-FR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ID_LABORATOIRE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fr-FR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fr-FR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PRODUITS</a:t>
            </a:r>
            <a:r>
              <a:rPr lang="fr-FR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fr-FR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REFERENCE_PRODUIT</a:t>
            </a:r>
            <a:r>
              <a:rPr lang="fr-FR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fr-FR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SOIGNE</a:t>
            </a:r>
            <a:r>
              <a:rPr lang="fr-FR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fr-FR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REFERENCE_PRODUIT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fr-FR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fr-FR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SOIGNE</a:t>
            </a:r>
            <a:r>
              <a:rPr lang="fr-FR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fr-FR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ID_PAT</a:t>
            </a:r>
            <a:r>
              <a:rPr lang="fr-FR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fr-FR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PATHOLOGIE</a:t>
            </a:r>
            <a:r>
              <a:rPr lang="fr-FR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fr-FR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ID_PAT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r>
              <a:rPr lang="en-US" dirty="0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08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TC103457485[[fn=Maillage]]</Template>
  <TotalTime>633</TotalTime>
  <Words>196</Words>
  <Application>Microsoft Office PowerPoint</Application>
  <PresentationFormat>Grand écran</PresentationFormat>
  <Paragraphs>86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Consolas</vt:lpstr>
      <vt:lpstr>Courier New</vt:lpstr>
      <vt:lpstr>Times New Roman</vt:lpstr>
      <vt:lpstr>Wingdings</vt:lpstr>
      <vt:lpstr>Maillage</vt:lpstr>
      <vt:lpstr>Projet sql </vt:lpstr>
      <vt:lpstr>Sommaire</vt:lpstr>
      <vt:lpstr>Introduction</vt:lpstr>
      <vt:lpstr>MODÈlE CONCEPTUEL DE Données </vt:lpstr>
      <vt:lpstr>MODÈLE PHYSIQUE </vt:lpstr>
      <vt:lpstr>Interrogation de la base de données  : Requête </vt:lpstr>
      <vt:lpstr>: Procédure</vt:lpstr>
      <vt:lpstr>: trigger</vt:lpstr>
      <vt:lpstr>: VUE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sql</dc:title>
  <dc:creator>Arthur lehmann</dc:creator>
  <cp:lastModifiedBy>Arthur lehmann</cp:lastModifiedBy>
  <cp:revision>24</cp:revision>
  <dcterms:created xsi:type="dcterms:W3CDTF">2014-04-09T12:02:41Z</dcterms:created>
  <dcterms:modified xsi:type="dcterms:W3CDTF">2014-04-10T16:33:00Z</dcterms:modified>
</cp:coreProperties>
</file>