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260" r:id="rId63"/>
    <p:sldId id="258" r:id="rId64"/>
    <p:sldId id="318" r:id="rId65"/>
    <p:sldId id="319" r:id="rId66"/>
    <p:sldId id="320" r:id="rId67"/>
    <p:sldId id="321" r:id="rId68"/>
    <p:sldId id="322" r:id="rId69"/>
    <p:sldId id="323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2" end="5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7" autoAdjust="0"/>
    <p:restoredTop sz="94626" autoAdjust="0"/>
  </p:normalViewPr>
  <p:slideViewPr>
    <p:cSldViewPr snapToGrid="0">
      <p:cViewPr varScale="1">
        <p:scale>
          <a:sx n="114" d="100"/>
          <a:sy n="114" d="100"/>
        </p:scale>
        <p:origin x="16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29827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5409315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Bubble Sort &amp; Sequential Search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79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3422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79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080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79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9321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6570082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79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7506335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7478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6570082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79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7506335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4859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7506334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6570082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79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6279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750633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6570082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79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7490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750633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6570082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79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5939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750633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6570082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79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0122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750633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6570082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0659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377790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7112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564449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750633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6570082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8325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750633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6570082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4584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750633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45746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6558169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7942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7506334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4574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6558169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1518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7506334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4574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6558169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3353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6588216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4574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8360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658821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4574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2753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658821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4574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7329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658821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4574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1279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658821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4574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660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3777908" y="3031435"/>
            <a:ext cx="924339" cy="795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7112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564449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046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658821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45746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697578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1630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658821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4709494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5648855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5700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658821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47094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5648855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6974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6588216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47094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5648855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9913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47094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548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47094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1272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470949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6781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470949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0241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4709491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1862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4709491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432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3777908" y="3031435"/>
            <a:ext cx="924339" cy="795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711201" y="3031435"/>
            <a:ext cx="924339" cy="795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564449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4506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4709491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5424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4685665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930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4685665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6131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4685665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799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4685665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7897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4685665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8421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4685665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3761326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3093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3785155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661836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7222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3785155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718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3785155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05030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3777908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4711201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564449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0879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3785155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1641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3785155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1918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3785155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7476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3785155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4991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8779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0342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9454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4463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583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Sequential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Search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E80B5149-BA8E-6940-85FF-5F3D613E8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4702247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564449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2242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592BB-4E69-FE43-B958-475379050188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21C18-7675-C44D-8C7F-002B9039AF0A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E08-196D-ED42-8CAB-CC69204C6E4E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8168-13D3-BE4E-A625-238B4945C19E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77402-A394-DC4E-AA44-F8E7E9760A66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26BD6-8D91-C447-A1EF-2E74CA1AA399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EC695C-9FB0-5742-B2C3-3E58D301342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16BD4-3F28-2940-866D-2E8ADDC15CB6}"/>
              </a:ext>
            </a:extLst>
          </p:cNvPr>
          <p:cNvSpPr txBox="1"/>
          <p:nvPr/>
        </p:nvSpPr>
        <p:spPr>
          <a:xfrm>
            <a:off x="1126273" y="2207941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5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592BB-4E69-FE43-B958-475379050188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21C18-7675-C44D-8C7F-002B9039AF0A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E08-196D-ED42-8CAB-CC69204C6E4E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8168-13D3-BE4E-A625-238B4945C19E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77402-A394-DC4E-AA44-F8E7E9760A66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26BD6-8D91-C447-A1EF-2E74CA1AA399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EC695C-9FB0-5742-B2C3-3E58D301342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16BD4-3F28-2940-866D-2E8ADDC15CB6}"/>
              </a:ext>
            </a:extLst>
          </p:cNvPr>
          <p:cNvSpPr txBox="1"/>
          <p:nvPr/>
        </p:nvSpPr>
        <p:spPr>
          <a:xfrm>
            <a:off x="1126273" y="2207941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5</a:t>
            </a:r>
          </a:p>
        </p:txBody>
      </p:sp>
    </p:spTree>
    <p:extLst>
      <p:ext uri="{BB962C8B-B14F-4D97-AF65-F5344CB8AC3E}">
        <p14:creationId xmlns:p14="http://schemas.microsoft.com/office/powerpoint/2010/main" val="291258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592BB-4E69-FE43-B958-475379050188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21C18-7675-C44D-8C7F-002B9039AF0A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E08-196D-ED42-8CAB-CC69204C6E4E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8168-13D3-BE4E-A625-238B4945C19E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77402-A394-DC4E-AA44-F8E7E9760A66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26BD6-8D91-C447-A1EF-2E74CA1AA399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EC695C-9FB0-5742-B2C3-3E58D301342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16BD4-3F28-2940-866D-2E8ADDC15CB6}"/>
              </a:ext>
            </a:extLst>
          </p:cNvPr>
          <p:cNvSpPr txBox="1"/>
          <p:nvPr/>
        </p:nvSpPr>
        <p:spPr>
          <a:xfrm>
            <a:off x="1126273" y="2207941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5</a:t>
            </a:r>
          </a:p>
        </p:txBody>
      </p:sp>
    </p:spTree>
    <p:extLst>
      <p:ext uri="{BB962C8B-B14F-4D97-AF65-F5344CB8AC3E}">
        <p14:creationId xmlns:p14="http://schemas.microsoft.com/office/powerpoint/2010/main" val="14629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592BB-4E69-FE43-B958-475379050188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21C18-7675-C44D-8C7F-002B9039AF0A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E08-196D-ED42-8CAB-CC69204C6E4E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8168-13D3-BE4E-A625-238B4945C19E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77402-A394-DC4E-AA44-F8E7E9760A66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26BD6-8D91-C447-A1EF-2E74CA1AA399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EC695C-9FB0-5742-B2C3-3E58D301342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16BD4-3F28-2940-866D-2E8ADDC15CB6}"/>
              </a:ext>
            </a:extLst>
          </p:cNvPr>
          <p:cNvSpPr txBox="1"/>
          <p:nvPr/>
        </p:nvSpPr>
        <p:spPr>
          <a:xfrm>
            <a:off x="1126273" y="2207941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5</a:t>
            </a:r>
          </a:p>
        </p:txBody>
      </p:sp>
    </p:spTree>
    <p:extLst>
      <p:ext uri="{BB962C8B-B14F-4D97-AF65-F5344CB8AC3E}">
        <p14:creationId xmlns:p14="http://schemas.microsoft.com/office/powerpoint/2010/main" val="86212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592BB-4E69-FE43-B958-475379050188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21C18-7675-C44D-8C7F-002B9039AF0A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E08-196D-ED42-8CAB-CC69204C6E4E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8168-13D3-BE4E-A625-238B4945C19E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77402-A394-DC4E-AA44-F8E7E9760A66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26BD6-8D91-C447-A1EF-2E74CA1AA399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EC695C-9FB0-5742-B2C3-3E58D301342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16BD4-3F28-2940-866D-2E8ADDC15CB6}"/>
              </a:ext>
            </a:extLst>
          </p:cNvPr>
          <p:cNvSpPr txBox="1"/>
          <p:nvPr/>
        </p:nvSpPr>
        <p:spPr>
          <a:xfrm>
            <a:off x="1126273" y="2207941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5</a:t>
            </a:r>
          </a:p>
        </p:txBody>
      </p:sp>
    </p:spTree>
    <p:extLst>
      <p:ext uri="{BB962C8B-B14F-4D97-AF65-F5344CB8AC3E}">
        <p14:creationId xmlns:p14="http://schemas.microsoft.com/office/powerpoint/2010/main" val="178093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592BB-4E69-FE43-B958-475379050188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21C18-7675-C44D-8C7F-002B9039AF0A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E08-196D-ED42-8CAB-CC69204C6E4E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8168-13D3-BE4E-A625-238B4945C19E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77402-A394-DC4E-AA44-F8E7E9760A66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26BD6-8D91-C447-A1EF-2E74CA1AA399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EC695C-9FB0-5742-B2C3-3E58D301342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16BD4-3F28-2940-866D-2E8ADDC15CB6}"/>
              </a:ext>
            </a:extLst>
          </p:cNvPr>
          <p:cNvSpPr txBox="1"/>
          <p:nvPr/>
        </p:nvSpPr>
        <p:spPr>
          <a:xfrm>
            <a:off x="1126273" y="2207941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5</a:t>
            </a:r>
          </a:p>
        </p:txBody>
      </p:sp>
    </p:spTree>
    <p:extLst>
      <p:ext uri="{BB962C8B-B14F-4D97-AF65-F5344CB8AC3E}">
        <p14:creationId xmlns:p14="http://schemas.microsoft.com/office/powerpoint/2010/main" val="63207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592BB-4E69-FE43-B958-475379050188}"/>
              </a:ext>
            </a:extLst>
          </p:cNvPr>
          <p:cNvSpPr/>
          <p:nvPr/>
        </p:nvSpPr>
        <p:spPr>
          <a:xfrm>
            <a:off x="284889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21C18-7675-C44D-8C7F-002B9039AF0A}"/>
              </a:ext>
            </a:extLst>
          </p:cNvPr>
          <p:cNvSpPr/>
          <p:nvPr/>
        </p:nvSpPr>
        <p:spPr>
          <a:xfrm>
            <a:off x="3773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E08-196D-ED42-8CAB-CC69204C6E4E}"/>
              </a:ext>
            </a:extLst>
          </p:cNvPr>
          <p:cNvSpPr/>
          <p:nvPr/>
        </p:nvSpPr>
        <p:spPr>
          <a:xfrm>
            <a:off x="561000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8168-13D3-BE4E-A625-238B4945C19E}"/>
              </a:ext>
            </a:extLst>
          </p:cNvPr>
          <p:cNvSpPr/>
          <p:nvPr/>
        </p:nvSpPr>
        <p:spPr>
          <a:xfrm>
            <a:off x="7494418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77402-A394-DC4E-AA44-F8E7E9760A66}"/>
              </a:ext>
            </a:extLst>
          </p:cNvPr>
          <p:cNvSpPr/>
          <p:nvPr/>
        </p:nvSpPr>
        <p:spPr>
          <a:xfrm>
            <a:off x="6546250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26BD6-8D91-C447-A1EF-2E74CA1AA399}"/>
              </a:ext>
            </a:extLst>
          </p:cNvPr>
          <p:cNvSpPr/>
          <p:nvPr/>
        </p:nvSpPr>
        <p:spPr>
          <a:xfrm>
            <a:off x="4721401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EC695C-9FB0-5742-B2C3-3E58D301342E}"/>
              </a:ext>
            </a:extLst>
          </p:cNvPr>
          <p:cNvSpPr/>
          <p:nvPr/>
        </p:nvSpPr>
        <p:spPr>
          <a:xfrm>
            <a:off x="84425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16BD4-3F28-2940-866D-2E8ADDC15CB6}"/>
              </a:ext>
            </a:extLst>
          </p:cNvPr>
          <p:cNvSpPr txBox="1"/>
          <p:nvPr/>
        </p:nvSpPr>
        <p:spPr>
          <a:xfrm>
            <a:off x="1126273" y="2207941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5</a:t>
            </a:r>
          </a:p>
        </p:txBody>
      </p:sp>
    </p:spTree>
    <p:extLst>
      <p:ext uri="{BB962C8B-B14F-4D97-AF65-F5344CB8AC3E}">
        <p14:creationId xmlns:p14="http://schemas.microsoft.com/office/powerpoint/2010/main" val="234689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4702247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5644493" y="3031435"/>
            <a:ext cx="924339" cy="79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8E609-2B50-8F4D-A20D-17411E71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4702247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5644493" y="3031435"/>
            <a:ext cx="924339" cy="795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1552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Bubble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F776-D00C-C24D-A920-5B92459819A1}"/>
              </a:ext>
            </a:extLst>
          </p:cNvPr>
          <p:cNvSpPr/>
          <p:nvPr/>
        </p:nvSpPr>
        <p:spPr>
          <a:xfrm>
            <a:off x="8430674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A3E25-1A21-C649-A7EE-76D43F1217CF}"/>
              </a:ext>
            </a:extLst>
          </p:cNvPr>
          <p:cNvSpPr/>
          <p:nvPr/>
        </p:nvSpPr>
        <p:spPr>
          <a:xfrm>
            <a:off x="2836987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E3E70-8BB6-E046-91B1-E76E68945AFC}"/>
              </a:ext>
            </a:extLst>
          </p:cNvPr>
          <p:cNvSpPr/>
          <p:nvPr/>
        </p:nvSpPr>
        <p:spPr>
          <a:xfrm>
            <a:off x="7504230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F0FD6-6AED-E643-AB44-3E9CC919CC42}"/>
              </a:ext>
            </a:extLst>
          </p:cNvPr>
          <p:cNvSpPr/>
          <p:nvPr/>
        </p:nvSpPr>
        <p:spPr>
          <a:xfrm>
            <a:off x="5633830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4082C-0028-3E44-A8B6-55AC5B896077}"/>
              </a:ext>
            </a:extLst>
          </p:cNvPr>
          <p:cNvSpPr/>
          <p:nvPr/>
        </p:nvSpPr>
        <p:spPr>
          <a:xfrm>
            <a:off x="3779233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E2FC0-ACD6-4D46-A34D-E2316887AA4D}"/>
              </a:ext>
            </a:extLst>
          </p:cNvPr>
          <p:cNvSpPr/>
          <p:nvPr/>
        </p:nvSpPr>
        <p:spPr>
          <a:xfrm>
            <a:off x="4721479" y="3031435"/>
            <a:ext cx="924339" cy="795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739DB-B7F6-5947-A745-76B9E657146E}"/>
              </a:ext>
            </a:extLst>
          </p:cNvPr>
          <p:cNvSpPr/>
          <p:nvPr/>
        </p:nvSpPr>
        <p:spPr>
          <a:xfrm>
            <a:off x="6577786" y="3031435"/>
            <a:ext cx="924339" cy="79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0239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EF96C5-3DBB-474D-9A68-6602A116B4D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603</Words>
  <Application>Microsoft Macintosh PowerPoint</Application>
  <PresentationFormat>Widescreen</PresentationFormat>
  <Paragraphs>521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Gill Sans MT</vt:lpstr>
      <vt:lpstr>Wingdings 2</vt:lpstr>
      <vt:lpstr>Dividend</vt:lpstr>
      <vt:lpstr>Bubble Sort &amp; Sequential Search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Sequential Search</vt:lpstr>
      <vt:lpstr>Sequential Search</vt:lpstr>
      <vt:lpstr>Sequential Search</vt:lpstr>
      <vt:lpstr>Sequential Search</vt:lpstr>
      <vt:lpstr>Sequential Search</vt:lpstr>
      <vt:lpstr>Sequential Search</vt:lpstr>
      <vt:lpstr>Sequential Search</vt:lpstr>
      <vt:lpstr>Sequential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Tirso Córdova</dc:creator>
  <cp:lastModifiedBy/>
  <cp:revision>1</cp:revision>
  <dcterms:created xsi:type="dcterms:W3CDTF">2019-05-07T14:57:18Z</dcterms:created>
  <dcterms:modified xsi:type="dcterms:W3CDTF">2019-05-07T19:08:46Z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