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Adult Dataset –</a:t>
            </a:r>
            <a:r>
              <a:rPr lang="en-US" dirty="0"/>
              <a:t> </a:t>
            </a:r>
            <a:r>
              <a:rPr dirty="0"/>
              <a:t>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Cheeta Community EDA project by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Tirth Darji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 Gains/Losses by Income</a:t>
            </a:r>
          </a:p>
        </p:txBody>
      </p:sp>
      <p:pic>
        <p:nvPicPr>
          <p:cNvPr id="3" name="Picture 2" descr="capital_gain_by_inc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47436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Auto-Generated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common income class: &lt;=50K. (~76.1%).</a:t>
            </a:r>
          </a:p>
          <a:p>
            <a:r>
              <a:t>• Median age is 37.0; IQR ~ 20.0.</a:t>
            </a:r>
          </a:p>
          <a:p>
            <a:r>
              <a:t>• Average weekly hours: 40.4.</a:t>
            </a:r>
          </a:p>
          <a:p>
            <a:r>
              <a:t>• Most common education: HS-grad.</a:t>
            </a:r>
          </a:p>
          <a:p>
            <a:r>
              <a:t>• Top occupation: Prof-specialty.</a:t>
            </a:r>
          </a:p>
          <a:p>
            <a:r>
              <a:t>• Strongest numeric correlation: education_num vs hours_per_week (r ≈ 0.15).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D12D-79E9-0AED-5341-C146DE4D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55900"/>
            <a:ext cx="7772400" cy="2095500"/>
          </a:xfrm>
        </p:spPr>
        <p:txBody>
          <a:bodyPr>
            <a:normAutofit/>
          </a:bodyPr>
          <a:lstStyle/>
          <a:p>
            <a:r>
              <a:rPr lang="en-IN" b="0" dirty="0"/>
              <a:t>https://drive.google.com/file/d/1qI0FL3efHfPJj4EDgRtXR5igrQFKS_PM/view?usp=sharing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3BAFA-F057-F103-7170-185D0777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950913"/>
            <a:ext cx="7772400" cy="1500187"/>
          </a:xfrm>
        </p:spPr>
        <p:txBody>
          <a:bodyPr>
            <a:normAutofit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9825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Rows: 25,000 </a:t>
            </a:r>
            <a:endParaRPr lang="en-US" dirty="0"/>
          </a:p>
          <a:p>
            <a:r>
              <a:rPr dirty="0"/>
              <a:t>Columns: 15</a:t>
            </a:r>
          </a:p>
          <a:p>
            <a:r>
              <a:rPr dirty="0"/>
              <a:t>Numeric Columns: 6</a:t>
            </a:r>
          </a:p>
          <a:p>
            <a:r>
              <a:rPr dirty="0"/>
              <a:t>Missing Values: 3,248 (0.9%)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6459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Rows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25,000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4206240" y="16459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Columns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" y="30175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Missing Values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3,248 (0.9%)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6240" y="30175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Average Age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38.6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43891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Avg Hours/Week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40.4</a:t>
            </a:r>
          </a:p>
        </p:txBody>
      </p:sp>
      <p:sp>
        <p:nvSpPr>
          <p:cNvPr id="8" name="Rectangle 7"/>
          <p:cNvSpPr/>
          <p:nvPr/>
        </p:nvSpPr>
        <p:spPr>
          <a:xfrm>
            <a:off x="4206240" y="4389120"/>
            <a:ext cx="2743200" cy="1097280"/>
          </a:xfrm>
          <a:prstGeom prst="rect">
            <a:avLst/>
          </a:prstGeom>
          <a:solidFill>
            <a:srgbClr val="F5F5F5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% &gt;50K (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approx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algn="r">
              <a:defRPr sz="22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23.9%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Class Distribution</a:t>
            </a:r>
          </a:p>
        </p:txBody>
      </p:sp>
      <p:pic>
        <p:nvPicPr>
          <p:cNvPr id="3" name="Picture 2" descr="incom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4739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</a:t>
            </a:r>
          </a:p>
        </p:txBody>
      </p:sp>
      <p:pic>
        <p:nvPicPr>
          <p:cNvPr id="3" name="Picture 2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7" y="1417638"/>
            <a:ext cx="7955279" cy="4739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Hours per Week Distribution</a:t>
            </a:r>
          </a:p>
        </p:txBody>
      </p:sp>
      <p:pic>
        <p:nvPicPr>
          <p:cNvPr id="3" name="Picture 2" descr="hour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4739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Overview</a:t>
            </a:r>
          </a:p>
        </p:txBody>
      </p:sp>
      <p:pic>
        <p:nvPicPr>
          <p:cNvPr id="3" name="Picture 2" descr="education_to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4739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Occupation (Top 10)</a:t>
            </a:r>
          </a:p>
        </p:txBody>
      </p:sp>
      <p:pic>
        <p:nvPicPr>
          <p:cNvPr id="3" name="Picture 2" descr="occupation_top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4739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7955279" cy="70580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173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Adult Dataset – EDA</vt:lpstr>
      <vt:lpstr>Dataset Overview</vt:lpstr>
      <vt:lpstr>Key Metrics (KPIs)</vt:lpstr>
      <vt:lpstr>Income Class Distribution</vt:lpstr>
      <vt:lpstr>Age Distribution</vt:lpstr>
      <vt:lpstr>Hours per Week Distribution</vt:lpstr>
      <vt:lpstr>Education Overview</vt:lpstr>
      <vt:lpstr>Occupation (Top 10)</vt:lpstr>
      <vt:lpstr>Correlation Heatmap</vt:lpstr>
      <vt:lpstr>Capital Gains/Losses by Income</vt:lpstr>
      <vt:lpstr>Auto-Generated Insights</vt:lpstr>
      <vt:lpstr>https://drive.google.com/file/d/1qI0FL3efHfPJj4EDgRtXR5igrQFKS_PM/view?usp=sharing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Tirth</dc:creator>
  <cp:keywords/>
  <dc:description>generated using python-pptx</dc:description>
  <cp:lastModifiedBy>tirthkdarji@outlook.com</cp:lastModifiedBy>
  <cp:revision>4</cp:revision>
  <dcterms:created xsi:type="dcterms:W3CDTF">2013-01-27T09:14:16Z</dcterms:created>
  <dcterms:modified xsi:type="dcterms:W3CDTF">2025-08-24T06:49:54Z</dcterms:modified>
  <cp:category/>
</cp:coreProperties>
</file>