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4" r:id="rId3"/>
    <p:sldId id="258" r:id="rId4"/>
    <p:sldId id="259" r:id="rId5"/>
    <p:sldId id="261" r:id="rId6"/>
    <p:sldId id="256" r:id="rId7"/>
    <p:sldId id="257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8219B-5ACC-E6B9-39D0-E2103806AD63}" v="124" dt="2025-02-21T14:17:38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D4AF66-3CF2-4151-5228-7A2030CB0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949" y="2391470"/>
            <a:ext cx="11352509" cy="3637806"/>
          </a:xfrm>
          <a:prstGeom prst="rect">
            <a:avLst/>
          </a:prstGeom>
        </p:spPr>
      </p:pic>
      <p:pic>
        <p:nvPicPr>
          <p:cNvPr id="3" name="Picture 2" descr="A blue text on a black background">
            <a:extLst>
              <a:ext uri="{FF2B5EF4-FFF2-40B4-BE49-F238E27FC236}">
                <a16:creationId xmlns:a16="http://schemas.microsoft.com/office/drawing/2014/main" id="{FA394674-BCF9-2795-7F59-A12E4960A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673" y="790814"/>
            <a:ext cx="10238510" cy="185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6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C6BCF8-0B4F-4062-C18A-C29D08AB6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 6">
            <a:extLst>
              <a:ext uri="{FF2B5EF4-FFF2-40B4-BE49-F238E27FC236}">
                <a16:creationId xmlns:a16="http://schemas.microsoft.com/office/drawing/2014/main" id="{A41CE06E-5450-16BD-E16C-DF58C588A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7">
            <a:extLst>
              <a:ext uri="{FF2B5EF4-FFF2-40B4-BE49-F238E27FC236}">
                <a16:creationId xmlns:a16="http://schemas.microsoft.com/office/drawing/2014/main" id="{D337C60A-9114-389C-16D4-7D002909E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B45897-DDEF-8319-8A4B-27BC435B6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BF83399B-7706-A7C7-2BC2-3CDBF5E9B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311" y="615341"/>
            <a:ext cx="9850023" cy="541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6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black background with blue text">
            <a:extLst>
              <a:ext uri="{FF2B5EF4-FFF2-40B4-BE49-F238E27FC236}">
                <a16:creationId xmlns:a16="http://schemas.microsoft.com/office/drawing/2014/main" id="{D800AB8B-4C93-408E-4B7B-89B989FB2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76" y="1154474"/>
            <a:ext cx="11163015" cy="474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7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72E2F-EB58-30FD-62DA-EA7A8401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46" y="1715207"/>
            <a:ext cx="10917625" cy="36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80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black and white screen with white text">
            <a:extLst>
              <a:ext uri="{FF2B5EF4-FFF2-40B4-BE49-F238E27FC236}">
                <a16:creationId xmlns:a16="http://schemas.microsoft.com/office/drawing/2014/main" id="{99B64A6D-F1F8-5FC8-F21F-63F3DBF19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720" y="1286934"/>
            <a:ext cx="9824120" cy="420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87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 descr="A black background with blue text">
            <a:extLst>
              <a:ext uri="{FF2B5EF4-FFF2-40B4-BE49-F238E27FC236}">
                <a16:creationId xmlns:a16="http://schemas.microsoft.com/office/drawing/2014/main" id="{C5D528E3-40E1-0D24-1C9A-D9C9A9FEC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03" y="1261104"/>
            <a:ext cx="10053426" cy="444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 descr="A black background with blue text">
            <a:extLst>
              <a:ext uri="{FF2B5EF4-FFF2-40B4-BE49-F238E27FC236}">
                <a16:creationId xmlns:a16="http://schemas.microsoft.com/office/drawing/2014/main" id="{AC8DC6E7-9F5A-332D-48DA-9E57F1C69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417" y="1286934"/>
            <a:ext cx="7267167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74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B24610-CD63-F40F-CBD6-1B1CE14C9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>
            <a:extLst>
              <a:ext uri="{FF2B5EF4-FFF2-40B4-BE49-F238E27FC236}">
                <a16:creationId xmlns:a16="http://schemas.microsoft.com/office/drawing/2014/main" id="{082E597F-2B36-9AC8-EBD6-C46D443A7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>
            <a:extLst>
              <a:ext uri="{FF2B5EF4-FFF2-40B4-BE49-F238E27FC236}">
                <a16:creationId xmlns:a16="http://schemas.microsoft.com/office/drawing/2014/main" id="{48FD48B3-6A6F-40C3-BA20-21CD0BC57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9834B03-8D72-78DE-958E-C749350EC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538668AF-E467-08C5-A666-323A80346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28" y="1994878"/>
            <a:ext cx="12192000" cy="373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731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98</cp:revision>
  <dcterms:created xsi:type="dcterms:W3CDTF">2025-02-21T13:38:05Z</dcterms:created>
  <dcterms:modified xsi:type="dcterms:W3CDTF">2025-02-21T14:20:59Z</dcterms:modified>
</cp:coreProperties>
</file>