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3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D288-AFA9-AEA5-DA51-439593B0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63D3E-328E-3715-1C20-10B42F9D1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F74C-68D4-2199-0163-3AF1691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9141-9B0C-81A1-ABF7-9E95FB5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9D02-4A78-7B70-82F6-911D9BA6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5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6EFB-B827-35CA-BEEA-3BC7C5E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11309-11FA-442E-FE7B-DB87EEC2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712B-4909-CAAE-157A-1D995941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F5C0-E2B6-6346-3D6A-FA704EF1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6F1E-9F53-BF6E-3AED-19C1B191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6F854-3209-2C77-0905-C24C9A21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FD518-0154-FCF9-3FF5-49A53C22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77F-DB83-B521-CA06-B48C60EB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F49C-216D-67F9-AAC4-A6A89FF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02A1-D5FD-6BCB-3497-C5F44C13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3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0578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BEEF-FCC1-527A-BD55-B5718F0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EFAA-2F73-2684-3669-6A28DAAB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AFB5-996E-910A-D670-E1E80A8B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8FD6-04AB-63E6-5537-854F9F71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9E02-EA77-6889-B54A-43F1625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F18-5E4D-0019-3926-8B345EF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F95F-388F-0BCC-35D3-C1216119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0000-02E6-7FB4-1154-D1C50A28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CCE-6585-C755-466A-C7CEB66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6870-5310-2C71-A97A-E17964D3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7BD8-2E3A-C94C-8F63-97E233FB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D9BF-8BF5-5709-D86E-AAA0DAA4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2A095-F985-AC7A-5BFC-58A1BA4C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29D6-9762-B9DC-4BC6-A17821A6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ABB9E-9C54-433A-7DA1-FFFB3925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7B29-EED8-98B8-FF39-FC86342A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65FB-2E02-6CD4-C819-B222679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322F-6C98-48C1-7B74-39991F33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40CC-3BAC-6DA0-2639-13BF5488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FE070-87C3-8C54-BEA1-C829F566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E1F74-9B22-5954-40E9-87A468728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1D8AD-4A76-83A2-D883-73EF3B36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BE155-710A-7A48-43EC-C0DADB3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A4CB4-64FF-D1EA-FE20-01013D1B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4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934-B169-5D43-9EDA-1BB67BED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4C51-6AE7-58AF-2087-4088DB4A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5F326-41A6-C0CE-E6CC-30B7DBD3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A4E89-6E41-B64B-863E-47181A8A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FE3A4-3E75-1525-CBCD-7BB6A090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638EF-D648-4354-A11B-FE56D40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A3CE4-C84D-95E8-6DA2-94AB0D50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7E78-CBD5-C4EA-5168-D3C4E378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F88C-99C9-3B8D-60A2-E5FA3A99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99799-78AB-8E5E-E5A4-716A8F51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1C43-DC65-FBF8-6CFF-C0010FC1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AE373-837A-7119-606B-DA165D88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2D6E-FBE5-3C59-9D87-2D95DB43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AE5B-5598-2CF3-3097-628F2BC6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9E3F-2348-A38B-642B-E5A5D17E7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3336-1B30-C055-4BCA-242AA8C2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398E-8607-1D8F-0377-3F071F48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37A-B558-0F70-3E3B-D6DE1B96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C91F-C6A6-1451-7C44-04A81874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603E3-B792-4531-465F-0C7FD852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7C2B-022C-23CC-9456-68B112BA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4498-8E12-1FA3-A106-F2ADC4FF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67239-C448-B333-20A1-31C29BAA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5228-BB7F-6A81-883D-0B43125F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/>
              <a:t>v</a:t>
            </a:r>
            <a:r>
              <a:rPr dirty="0"/>
              <a:t>t</a:t>
            </a:r>
            <a:r>
              <a:rPr lang="en-IN" dirty="0"/>
              <a:t>.</a:t>
            </a:r>
            <a:r>
              <a:rPr dirty="0"/>
              <a:t> Ltd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Courier New" panose="02070309020205020404" pitchFamily="49" charset="0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715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US" sz="3200" u="sng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Calisto MT" panose="0204060305050503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6881575" cy="22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fornian FB" panose="0207040306080B030204" pitchFamily="18" charset="0"/>
                <a:cs typeface="Times New Roman" panose="02020603050405020304" pitchFamily="18" charset="0"/>
              </a:rPr>
              <a:t>Number of cars own on each states</a:t>
            </a:r>
            <a:endParaRPr sz="2000" b="1" dirty="0">
              <a:latin typeface="Californian FB" panose="0207040306080B0302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looks like the percentages of under 25 years old not really change.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00987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93" y="2924938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90212" y="97901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17147" y="3081851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2995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Mostly our new customers are on Finance industry and our Manufacturing customers are still on top 2.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21" y="930625"/>
            <a:ext cx="3913879" cy="202212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8025"/>
            <a:ext cx="4038601" cy="1949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42711" y="892057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41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276" y="105434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5269" y="1844281"/>
            <a:ext cx="358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54" y="1094248"/>
            <a:ext cx="3028245" cy="1702499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6747"/>
            <a:ext cx="2786531" cy="19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01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64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76350"/>
            <a:ext cx="4170929" cy="31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576</Words>
  <Application>Microsoft Office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Calisto MT</vt:lpstr>
      <vt:lpstr>Comic Sans MS</vt:lpstr>
      <vt:lpstr>Courier New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Tirthankar Chakraborty</cp:lastModifiedBy>
  <cp:revision>10</cp:revision>
  <dcterms:modified xsi:type="dcterms:W3CDTF">2022-06-07T13:00:16Z</dcterms:modified>
</cp:coreProperties>
</file>