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1"/>
  </p:sldMasterIdLst>
  <p:sldIdLst>
    <p:sldId id="256" r:id="rId2"/>
    <p:sldId id="257" r:id="rId3"/>
    <p:sldId id="258" r:id="rId4"/>
    <p:sldId id="298" r:id="rId5"/>
    <p:sldId id="259" r:id="rId6"/>
    <p:sldId id="260" r:id="rId7"/>
    <p:sldId id="299" r:id="rId8"/>
    <p:sldId id="300" r:id="rId9"/>
    <p:sldId id="301" r:id="rId10"/>
    <p:sldId id="302" r:id="rId11"/>
    <p:sldId id="306" r:id="rId12"/>
    <p:sldId id="305" r:id="rId13"/>
    <p:sldId id="303" r:id="rId14"/>
    <p:sldId id="304" r:id="rId15"/>
    <p:sldId id="312" r:id="rId16"/>
    <p:sldId id="307" r:id="rId17"/>
    <p:sldId id="310" r:id="rId18"/>
    <p:sldId id="311" r:id="rId19"/>
    <p:sldId id="29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12/31/2019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9475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12/31/2019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64557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12/31/2019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650362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12/31/2019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316956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12/31/2019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6948462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12/31/2019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50187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12/31/2019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282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12/31/2019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6792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12/31/2019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0629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12/31/2019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8146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12/31/2019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299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12/31/2019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8511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12/31/2019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3974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12/31/2019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1986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12/31/2019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904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12/31/2019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70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12/31/2019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7674248"/>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gray">
          <a:xfrm>
            <a:off x="2348916" y="-1161403"/>
            <a:ext cx="10821991" cy="2677648"/>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solidFill>
                  <a:schemeClr val="accent2">
                    <a:lumMod val="75000"/>
                  </a:schemeClr>
                </a:solidFill>
              </a:rPr>
              <a:t>DISQUS</a:t>
            </a:r>
            <a:endParaRPr lang="en-IN" b="1" u="sng" dirty="0">
              <a:solidFill>
                <a:schemeClr val="accent2">
                  <a:lumMod val="75000"/>
                </a:schemeClr>
              </a:solidFill>
            </a:endParaRPr>
          </a:p>
        </p:txBody>
      </p:sp>
      <p:sp>
        <p:nvSpPr>
          <p:cNvPr id="5" name="Subtitle 2"/>
          <p:cNvSpPr txBox="1">
            <a:spLocks/>
          </p:cNvSpPr>
          <p:nvPr/>
        </p:nvSpPr>
        <p:spPr bwMode="gray">
          <a:xfrm>
            <a:off x="2348916" y="2324680"/>
            <a:ext cx="4210910" cy="110432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IN" sz="2400" b="1" dirty="0">
                <a:solidFill>
                  <a:schemeClr val="accent1">
                    <a:lumMod val="75000"/>
                  </a:schemeClr>
                </a:solidFill>
              </a:rPr>
              <a:t>UNDER Guidance of :-</a:t>
            </a:r>
          </a:p>
          <a:p>
            <a:r>
              <a:rPr lang="en-IN" sz="2400" b="1" dirty="0">
                <a:solidFill>
                  <a:schemeClr val="accent1">
                    <a:lumMod val="75000"/>
                  </a:schemeClr>
                </a:solidFill>
              </a:rPr>
              <a:t>Prof. TINAL ma’am</a:t>
            </a:r>
          </a:p>
        </p:txBody>
      </p:sp>
      <p:graphicFrame>
        <p:nvGraphicFramePr>
          <p:cNvPr id="6" name="Table 5"/>
          <p:cNvGraphicFramePr>
            <a:graphicFrameLocks noGrp="1"/>
          </p:cNvGraphicFramePr>
          <p:nvPr>
            <p:extLst>
              <p:ext uri="{D42A27DB-BD31-4B8C-83A1-F6EECF244321}">
                <p14:modId xmlns:p14="http://schemas.microsoft.com/office/powerpoint/2010/main" val="3133322766"/>
              </p:ext>
            </p:extLst>
          </p:nvPr>
        </p:nvGraphicFramePr>
        <p:xfrm>
          <a:off x="2348916" y="3858395"/>
          <a:ext cx="4625474" cy="1483360"/>
        </p:xfrm>
        <a:graphic>
          <a:graphicData uri="http://schemas.openxmlformats.org/drawingml/2006/table">
            <a:tbl>
              <a:tblPr firstRow="1" bandRow="1">
                <a:tableStyleId>{5C22544A-7EE6-4342-B048-85BDC9FD1C3A}</a:tableStyleId>
              </a:tblPr>
              <a:tblGrid>
                <a:gridCol w="2312737">
                  <a:extLst>
                    <a:ext uri="{9D8B030D-6E8A-4147-A177-3AD203B41FA5}">
                      <a16:colId xmlns:a16="http://schemas.microsoft.com/office/drawing/2014/main" val="2882191592"/>
                    </a:ext>
                  </a:extLst>
                </a:gridCol>
                <a:gridCol w="2312737">
                  <a:extLst>
                    <a:ext uri="{9D8B030D-6E8A-4147-A177-3AD203B41FA5}">
                      <a16:colId xmlns:a16="http://schemas.microsoft.com/office/drawing/2014/main" val="3358633712"/>
                    </a:ext>
                  </a:extLst>
                </a:gridCol>
              </a:tblGrid>
              <a:tr h="370840">
                <a:tc gridSpan="2">
                  <a:txBody>
                    <a:bodyPr/>
                    <a:lstStyle/>
                    <a:p>
                      <a:r>
                        <a:rPr lang="en-IN" dirty="0"/>
                        <a:t>Group</a:t>
                      </a:r>
                      <a:r>
                        <a:rPr lang="en-IN" baseline="0" dirty="0"/>
                        <a:t> No : 30</a:t>
                      </a:r>
                      <a:endParaRPr lang="en-IN" dirty="0"/>
                    </a:p>
                  </a:txBody>
                  <a:tcPr/>
                </a:tc>
                <a:tc hMerge="1">
                  <a:txBody>
                    <a:bodyPr/>
                    <a:lstStyle/>
                    <a:p>
                      <a:endParaRPr lang="en-IN" dirty="0"/>
                    </a:p>
                  </a:txBody>
                  <a:tcPr/>
                </a:tc>
                <a:extLst>
                  <a:ext uri="{0D108BD9-81ED-4DB2-BD59-A6C34878D82A}">
                    <a16:rowId xmlns:a16="http://schemas.microsoft.com/office/drawing/2014/main" val="1343288091"/>
                  </a:ext>
                </a:extLst>
              </a:tr>
              <a:tr h="370840">
                <a:tc>
                  <a:txBody>
                    <a:bodyPr/>
                    <a:lstStyle/>
                    <a:p>
                      <a:r>
                        <a:rPr lang="en-US" dirty="0"/>
                        <a:t>29</a:t>
                      </a:r>
                      <a:endParaRPr lang="en-IN" dirty="0"/>
                    </a:p>
                  </a:txBody>
                  <a:tcPr/>
                </a:tc>
                <a:tc>
                  <a:txBody>
                    <a:bodyPr/>
                    <a:lstStyle/>
                    <a:p>
                      <a:r>
                        <a:rPr lang="en-IN" dirty="0"/>
                        <a:t>TIRTH</a:t>
                      </a:r>
                    </a:p>
                  </a:txBody>
                  <a:tcPr/>
                </a:tc>
                <a:extLst>
                  <a:ext uri="{0D108BD9-81ED-4DB2-BD59-A6C34878D82A}">
                    <a16:rowId xmlns:a16="http://schemas.microsoft.com/office/drawing/2014/main" val="4280836264"/>
                  </a:ext>
                </a:extLst>
              </a:tr>
              <a:tr h="370840">
                <a:tc>
                  <a:txBody>
                    <a:bodyPr/>
                    <a:lstStyle/>
                    <a:p>
                      <a:r>
                        <a:rPr lang="en-IN" dirty="0"/>
                        <a:t>79</a:t>
                      </a:r>
                    </a:p>
                  </a:txBody>
                  <a:tcPr/>
                </a:tc>
                <a:tc>
                  <a:txBody>
                    <a:bodyPr/>
                    <a:lstStyle/>
                    <a:p>
                      <a:r>
                        <a:rPr lang="en-IN" dirty="0"/>
                        <a:t>HENIL </a:t>
                      </a:r>
                    </a:p>
                  </a:txBody>
                  <a:tcPr/>
                </a:tc>
                <a:extLst>
                  <a:ext uri="{0D108BD9-81ED-4DB2-BD59-A6C34878D82A}">
                    <a16:rowId xmlns:a16="http://schemas.microsoft.com/office/drawing/2014/main" val="1880345289"/>
                  </a:ext>
                </a:extLst>
              </a:tr>
              <a:tr h="370840">
                <a:tc>
                  <a:txBody>
                    <a:bodyPr/>
                    <a:lstStyle/>
                    <a:p>
                      <a:r>
                        <a:rPr lang="en-IN" dirty="0"/>
                        <a:t>1</a:t>
                      </a:r>
                    </a:p>
                  </a:txBody>
                  <a:tcPr/>
                </a:tc>
                <a:tc>
                  <a:txBody>
                    <a:bodyPr/>
                    <a:lstStyle/>
                    <a:p>
                      <a:r>
                        <a:rPr lang="en-IN" dirty="0"/>
                        <a:t>MOHIT</a:t>
                      </a:r>
                    </a:p>
                  </a:txBody>
                  <a:tcPr/>
                </a:tc>
                <a:extLst>
                  <a:ext uri="{0D108BD9-81ED-4DB2-BD59-A6C34878D82A}">
                    <a16:rowId xmlns:a16="http://schemas.microsoft.com/office/drawing/2014/main" val="3621156240"/>
                  </a:ext>
                </a:extLst>
              </a:tr>
            </a:tbl>
          </a:graphicData>
        </a:graphic>
      </p:graphicFrame>
    </p:spTree>
    <p:extLst>
      <p:ext uri="{BB962C8B-B14F-4D97-AF65-F5344CB8AC3E}">
        <p14:creationId xmlns:p14="http://schemas.microsoft.com/office/powerpoint/2010/main" val="305284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6A2D-705A-489E-A142-AC2269CAB5E5}"/>
              </a:ext>
            </a:extLst>
          </p:cNvPr>
          <p:cNvSpPr>
            <a:spLocks noGrp="1"/>
          </p:cNvSpPr>
          <p:nvPr>
            <p:ph type="title"/>
          </p:nvPr>
        </p:nvSpPr>
        <p:spPr>
          <a:xfrm>
            <a:off x="293022" y="421493"/>
            <a:ext cx="8596668" cy="1826581"/>
          </a:xfrm>
        </p:spPr>
        <p:txBody>
          <a:bodyPr/>
          <a:lstStyle/>
          <a:p>
            <a:pPr algn="ctr"/>
            <a:r>
              <a:rPr lang="en-IN" dirty="0"/>
              <a:t>HOME PAGE ( first requesting , second answering his request )</a:t>
            </a:r>
          </a:p>
        </p:txBody>
      </p:sp>
      <p:pic>
        <p:nvPicPr>
          <p:cNvPr id="5" name="Picture 4">
            <a:extLst>
              <a:ext uri="{FF2B5EF4-FFF2-40B4-BE49-F238E27FC236}">
                <a16:creationId xmlns:a16="http://schemas.microsoft.com/office/drawing/2014/main" id="{788D21CB-4B60-4D83-8224-051E3D96483F}"/>
              </a:ext>
            </a:extLst>
          </p:cNvPr>
          <p:cNvPicPr>
            <a:picLocks noChangeAspect="1"/>
          </p:cNvPicPr>
          <p:nvPr/>
        </p:nvPicPr>
        <p:blipFill>
          <a:blip r:embed="rId2"/>
          <a:stretch>
            <a:fillRect/>
          </a:stretch>
        </p:blipFill>
        <p:spPr>
          <a:xfrm>
            <a:off x="293022" y="2718365"/>
            <a:ext cx="4923347" cy="2768031"/>
          </a:xfrm>
          <a:prstGeom prst="rect">
            <a:avLst/>
          </a:prstGeom>
        </p:spPr>
      </p:pic>
      <p:pic>
        <p:nvPicPr>
          <p:cNvPr id="9" name="Picture 8">
            <a:extLst>
              <a:ext uri="{FF2B5EF4-FFF2-40B4-BE49-F238E27FC236}">
                <a16:creationId xmlns:a16="http://schemas.microsoft.com/office/drawing/2014/main" id="{3E72BD05-3F37-4692-9D46-986B62CD7B93}"/>
              </a:ext>
            </a:extLst>
          </p:cNvPr>
          <p:cNvPicPr>
            <a:picLocks noChangeAspect="1"/>
          </p:cNvPicPr>
          <p:nvPr/>
        </p:nvPicPr>
        <p:blipFill>
          <a:blip r:embed="rId3"/>
          <a:stretch>
            <a:fillRect/>
          </a:stretch>
        </p:blipFill>
        <p:spPr>
          <a:xfrm>
            <a:off x="5216369" y="2718364"/>
            <a:ext cx="4923347" cy="2768031"/>
          </a:xfrm>
          <a:prstGeom prst="rect">
            <a:avLst/>
          </a:prstGeom>
        </p:spPr>
      </p:pic>
    </p:spTree>
    <p:extLst>
      <p:ext uri="{BB962C8B-B14F-4D97-AF65-F5344CB8AC3E}">
        <p14:creationId xmlns:p14="http://schemas.microsoft.com/office/powerpoint/2010/main" val="18574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FA9B8-8E96-47AA-92B7-00E407B050F2}"/>
              </a:ext>
            </a:extLst>
          </p:cNvPr>
          <p:cNvSpPr>
            <a:spLocks noGrp="1"/>
          </p:cNvSpPr>
          <p:nvPr>
            <p:ph type="title"/>
          </p:nvPr>
        </p:nvSpPr>
        <p:spPr>
          <a:xfrm>
            <a:off x="677335" y="580520"/>
            <a:ext cx="8596668" cy="850716"/>
          </a:xfrm>
        </p:spPr>
        <p:txBody>
          <a:bodyPr/>
          <a:lstStyle/>
          <a:p>
            <a:r>
              <a:rPr lang="en-IN" dirty="0"/>
              <a:t>BLOG PAGE</a:t>
            </a:r>
          </a:p>
        </p:txBody>
      </p:sp>
      <p:pic>
        <p:nvPicPr>
          <p:cNvPr id="4" name="Picture 3">
            <a:extLst>
              <a:ext uri="{FF2B5EF4-FFF2-40B4-BE49-F238E27FC236}">
                <a16:creationId xmlns:a16="http://schemas.microsoft.com/office/drawing/2014/main" id="{8F050262-5D41-4897-8AC4-602BC1765FA1}"/>
              </a:ext>
            </a:extLst>
          </p:cNvPr>
          <p:cNvPicPr>
            <a:picLocks noChangeAspect="1"/>
          </p:cNvPicPr>
          <p:nvPr/>
        </p:nvPicPr>
        <p:blipFill>
          <a:blip r:embed="rId2"/>
          <a:stretch>
            <a:fillRect/>
          </a:stretch>
        </p:blipFill>
        <p:spPr>
          <a:xfrm>
            <a:off x="677335" y="1431236"/>
            <a:ext cx="8981820" cy="4846243"/>
          </a:xfrm>
          <a:prstGeom prst="rect">
            <a:avLst/>
          </a:prstGeom>
        </p:spPr>
      </p:pic>
    </p:spTree>
    <p:extLst>
      <p:ext uri="{BB962C8B-B14F-4D97-AF65-F5344CB8AC3E}">
        <p14:creationId xmlns:p14="http://schemas.microsoft.com/office/powerpoint/2010/main" val="349383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007-DBA3-457E-892A-1B6F6172F98C}"/>
              </a:ext>
            </a:extLst>
          </p:cNvPr>
          <p:cNvSpPr>
            <a:spLocks noGrp="1"/>
          </p:cNvSpPr>
          <p:nvPr>
            <p:ph type="title"/>
          </p:nvPr>
        </p:nvSpPr>
        <p:spPr>
          <a:xfrm>
            <a:off x="717091" y="355232"/>
            <a:ext cx="8596668" cy="1826581"/>
          </a:xfrm>
        </p:spPr>
        <p:txBody>
          <a:bodyPr/>
          <a:lstStyle/>
          <a:p>
            <a:pPr algn="ctr"/>
            <a:r>
              <a:rPr lang="en-IN" dirty="0"/>
              <a:t>PROFILE VIEW</a:t>
            </a:r>
          </a:p>
        </p:txBody>
      </p:sp>
      <p:pic>
        <p:nvPicPr>
          <p:cNvPr id="5" name="Picture 4">
            <a:extLst>
              <a:ext uri="{FF2B5EF4-FFF2-40B4-BE49-F238E27FC236}">
                <a16:creationId xmlns:a16="http://schemas.microsoft.com/office/drawing/2014/main" id="{10E43EF3-1313-421E-9D71-8647AD7B9D54}"/>
              </a:ext>
            </a:extLst>
          </p:cNvPr>
          <p:cNvPicPr>
            <a:picLocks noChangeAspect="1"/>
          </p:cNvPicPr>
          <p:nvPr/>
        </p:nvPicPr>
        <p:blipFill>
          <a:blip r:embed="rId2"/>
          <a:stretch>
            <a:fillRect/>
          </a:stretch>
        </p:blipFill>
        <p:spPr>
          <a:xfrm>
            <a:off x="1967424" y="2758125"/>
            <a:ext cx="6096001" cy="3427327"/>
          </a:xfrm>
          <a:prstGeom prst="rect">
            <a:avLst/>
          </a:prstGeom>
        </p:spPr>
      </p:pic>
    </p:spTree>
    <p:extLst>
      <p:ext uri="{BB962C8B-B14F-4D97-AF65-F5344CB8AC3E}">
        <p14:creationId xmlns:p14="http://schemas.microsoft.com/office/powerpoint/2010/main" val="76895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6A2D-705A-489E-A142-AC2269CAB5E5}"/>
              </a:ext>
            </a:extLst>
          </p:cNvPr>
          <p:cNvSpPr>
            <a:spLocks noGrp="1"/>
          </p:cNvSpPr>
          <p:nvPr>
            <p:ph type="title"/>
          </p:nvPr>
        </p:nvSpPr>
        <p:spPr>
          <a:xfrm>
            <a:off x="544813" y="355232"/>
            <a:ext cx="8596668" cy="1826581"/>
          </a:xfrm>
        </p:spPr>
        <p:txBody>
          <a:bodyPr/>
          <a:lstStyle/>
          <a:p>
            <a:pPr algn="ctr"/>
            <a:r>
              <a:rPr lang="en-IN" dirty="0"/>
              <a:t>FOLLOWING LIST</a:t>
            </a:r>
          </a:p>
        </p:txBody>
      </p:sp>
      <p:pic>
        <p:nvPicPr>
          <p:cNvPr id="4" name="Picture 3">
            <a:extLst>
              <a:ext uri="{FF2B5EF4-FFF2-40B4-BE49-F238E27FC236}">
                <a16:creationId xmlns:a16="http://schemas.microsoft.com/office/drawing/2014/main" id="{555ADB22-F548-4A8C-BDAE-A730D9081232}"/>
              </a:ext>
            </a:extLst>
          </p:cNvPr>
          <p:cNvPicPr>
            <a:picLocks noChangeAspect="1"/>
          </p:cNvPicPr>
          <p:nvPr/>
        </p:nvPicPr>
        <p:blipFill>
          <a:blip r:embed="rId2"/>
          <a:stretch>
            <a:fillRect/>
          </a:stretch>
        </p:blipFill>
        <p:spPr>
          <a:xfrm>
            <a:off x="1795146" y="2962524"/>
            <a:ext cx="6096001" cy="3427327"/>
          </a:xfrm>
          <a:prstGeom prst="rect">
            <a:avLst/>
          </a:prstGeom>
        </p:spPr>
      </p:pic>
    </p:spTree>
    <p:extLst>
      <p:ext uri="{BB962C8B-B14F-4D97-AF65-F5344CB8AC3E}">
        <p14:creationId xmlns:p14="http://schemas.microsoft.com/office/powerpoint/2010/main" val="773911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6A2D-705A-489E-A142-AC2269CAB5E5}"/>
              </a:ext>
            </a:extLst>
          </p:cNvPr>
          <p:cNvSpPr>
            <a:spLocks noGrp="1"/>
          </p:cNvSpPr>
          <p:nvPr>
            <p:ph type="title"/>
          </p:nvPr>
        </p:nvSpPr>
        <p:spPr>
          <a:xfrm>
            <a:off x="650830" y="222710"/>
            <a:ext cx="8596668" cy="1826581"/>
          </a:xfrm>
        </p:spPr>
        <p:txBody>
          <a:bodyPr/>
          <a:lstStyle/>
          <a:p>
            <a:pPr algn="ctr"/>
            <a:r>
              <a:rPr lang="en-IN" dirty="0"/>
              <a:t>MANAGE QUESTION LIST</a:t>
            </a:r>
          </a:p>
        </p:txBody>
      </p:sp>
      <p:pic>
        <p:nvPicPr>
          <p:cNvPr id="4" name="Picture 3">
            <a:extLst>
              <a:ext uri="{FF2B5EF4-FFF2-40B4-BE49-F238E27FC236}">
                <a16:creationId xmlns:a16="http://schemas.microsoft.com/office/drawing/2014/main" id="{40C62BBA-96EB-445E-B33D-C6BEAE1A17BB}"/>
              </a:ext>
            </a:extLst>
          </p:cNvPr>
          <p:cNvPicPr>
            <a:picLocks noChangeAspect="1"/>
          </p:cNvPicPr>
          <p:nvPr/>
        </p:nvPicPr>
        <p:blipFill>
          <a:blip r:embed="rId2"/>
          <a:stretch>
            <a:fillRect/>
          </a:stretch>
        </p:blipFill>
        <p:spPr>
          <a:xfrm>
            <a:off x="2152954" y="2652109"/>
            <a:ext cx="6096001" cy="3427327"/>
          </a:xfrm>
          <a:prstGeom prst="rect">
            <a:avLst/>
          </a:prstGeom>
        </p:spPr>
      </p:pic>
    </p:spTree>
    <p:extLst>
      <p:ext uri="{BB962C8B-B14F-4D97-AF65-F5344CB8AC3E}">
        <p14:creationId xmlns:p14="http://schemas.microsoft.com/office/powerpoint/2010/main" val="152635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879BB-1EF8-41B4-BD38-83B4A874BE35}"/>
              </a:ext>
            </a:extLst>
          </p:cNvPr>
          <p:cNvSpPr>
            <a:spLocks noGrp="1"/>
          </p:cNvSpPr>
          <p:nvPr>
            <p:ph type="title"/>
          </p:nvPr>
        </p:nvSpPr>
        <p:spPr/>
        <p:txBody>
          <a:bodyPr/>
          <a:lstStyle/>
          <a:p>
            <a:r>
              <a:rPr lang="en-IN" dirty="0"/>
              <a:t>Admin Description</a:t>
            </a:r>
          </a:p>
        </p:txBody>
      </p:sp>
      <p:sp>
        <p:nvSpPr>
          <p:cNvPr id="3" name="Content Placeholder 2">
            <a:extLst>
              <a:ext uri="{FF2B5EF4-FFF2-40B4-BE49-F238E27FC236}">
                <a16:creationId xmlns:a16="http://schemas.microsoft.com/office/drawing/2014/main" id="{FE0609C5-27BA-432C-8253-F0E806CCA19C}"/>
              </a:ext>
            </a:extLst>
          </p:cNvPr>
          <p:cNvSpPr>
            <a:spLocks noGrp="1"/>
          </p:cNvSpPr>
          <p:nvPr>
            <p:ph idx="1"/>
          </p:nvPr>
        </p:nvSpPr>
        <p:spPr>
          <a:xfrm>
            <a:off x="558065" y="1488614"/>
            <a:ext cx="8596668" cy="3186418"/>
          </a:xfrm>
        </p:spPr>
        <p:txBody>
          <a:bodyPr>
            <a:normAutofit fontScale="92500" lnSpcReduction="10000"/>
          </a:bodyPr>
          <a:lstStyle/>
          <a:p>
            <a:pPr algn="just"/>
            <a:r>
              <a:rPr lang="en-IN" dirty="0"/>
              <a:t>I have Create a another view for the admin and there no link of the user server files except user profile image’s. </a:t>
            </a:r>
          </a:p>
          <a:p>
            <a:pPr algn="just"/>
            <a:r>
              <a:rPr lang="en-IN" dirty="0"/>
              <a:t>Admin only delete the user, question, reply and I didn’t provide the update option just because we are using the minimum amount of data or privacy info so user has only rights to update his / her information but system admin has right from the DB.</a:t>
            </a:r>
          </a:p>
          <a:p>
            <a:pPr algn="just"/>
            <a:r>
              <a:rPr lang="en-IN" dirty="0"/>
              <a:t>I have also provide the reusable component of pagination for achieving the dynamic programming pagination only visible when the data or record are greater than 10 then it will automatically create pages.</a:t>
            </a:r>
          </a:p>
          <a:p>
            <a:pPr algn="just"/>
            <a:r>
              <a:rPr lang="en-IN" dirty="0"/>
              <a:t>Admin can view the total number of user and question and bookmark done in by the user in the platform.</a:t>
            </a:r>
          </a:p>
        </p:txBody>
      </p:sp>
    </p:spTree>
    <p:extLst>
      <p:ext uri="{BB962C8B-B14F-4D97-AF65-F5344CB8AC3E}">
        <p14:creationId xmlns:p14="http://schemas.microsoft.com/office/powerpoint/2010/main" val="4275088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91DE-9D6B-440E-A85A-A4F9B2E6E926}"/>
              </a:ext>
            </a:extLst>
          </p:cNvPr>
          <p:cNvSpPr>
            <a:spLocks noGrp="1"/>
          </p:cNvSpPr>
          <p:nvPr>
            <p:ph type="title"/>
          </p:nvPr>
        </p:nvSpPr>
        <p:spPr>
          <a:xfrm>
            <a:off x="290967" y="1400100"/>
            <a:ext cx="9882391" cy="1330221"/>
          </a:xfrm>
        </p:spPr>
        <p:txBody>
          <a:bodyPr/>
          <a:lstStyle/>
          <a:p>
            <a:pPr algn="ctr"/>
            <a:r>
              <a:rPr lang="en-IN" dirty="0"/>
              <a:t>ADMIN LOGIN AND DASHBOARD</a:t>
            </a:r>
          </a:p>
        </p:txBody>
      </p:sp>
      <p:grpSp>
        <p:nvGrpSpPr>
          <p:cNvPr id="12" name="Group 11">
            <a:extLst>
              <a:ext uri="{FF2B5EF4-FFF2-40B4-BE49-F238E27FC236}">
                <a16:creationId xmlns:a16="http://schemas.microsoft.com/office/drawing/2014/main" id="{E4643A2B-F68A-4ACC-95AC-F2878B54F8A2}"/>
              </a:ext>
            </a:extLst>
          </p:cNvPr>
          <p:cNvGrpSpPr/>
          <p:nvPr/>
        </p:nvGrpSpPr>
        <p:grpSpPr>
          <a:xfrm>
            <a:off x="703091" y="3031962"/>
            <a:ext cx="9059095" cy="3072684"/>
            <a:chOff x="290969" y="1486437"/>
            <a:chExt cx="9882391" cy="3427327"/>
          </a:xfrm>
        </p:grpSpPr>
        <p:pic>
          <p:nvPicPr>
            <p:cNvPr id="5" name="Picture 4">
              <a:extLst>
                <a:ext uri="{FF2B5EF4-FFF2-40B4-BE49-F238E27FC236}">
                  <a16:creationId xmlns:a16="http://schemas.microsoft.com/office/drawing/2014/main" id="{430F1A81-8267-4CBF-ADBE-040A7EFE631A}"/>
                </a:ext>
              </a:extLst>
            </p:cNvPr>
            <p:cNvPicPr>
              <a:picLocks noChangeAspect="1"/>
            </p:cNvPicPr>
            <p:nvPr/>
          </p:nvPicPr>
          <p:blipFill>
            <a:blip r:embed="rId2"/>
            <a:stretch>
              <a:fillRect/>
            </a:stretch>
          </p:blipFill>
          <p:spPr>
            <a:xfrm>
              <a:off x="5030395" y="1486437"/>
              <a:ext cx="5142965" cy="3427327"/>
            </a:xfrm>
            <a:prstGeom prst="rect">
              <a:avLst/>
            </a:prstGeom>
          </p:spPr>
        </p:pic>
        <p:pic>
          <p:nvPicPr>
            <p:cNvPr id="11" name="Picture 10">
              <a:extLst>
                <a:ext uri="{FF2B5EF4-FFF2-40B4-BE49-F238E27FC236}">
                  <a16:creationId xmlns:a16="http://schemas.microsoft.com/office/drawing/2014/main" id="{6ADDD436-82C9-4541-8BA9-07B5E9E2E6A1}"/>
                </a:ext>
              </a:extLst>
            </p:cNvPr>
            <p:cNvPicPr>
              <a:picLocks noChangeAspect="1"/>
            </p:cNvPicPr>
            <p:nvPr/>
          </p:nvPicPr>
          <p:blipFill>
            <a:blip r:embed="rId3"/>
            <a:stretch>
              <a:fillRect/>
            </a:stretch>
          </p:blipFill>
          <p:spPr>
            <a:xfrm>
              <a:off x="290969" y="1486437"/>
              <a:ext cx="4739426" cy="3427327"/>
            </a:xfrm>
            <a:prstGeom prst="rect">
              <a:avLst/>
            </a:prstGeom>
          </p:spPr>
        </p:pic>
      </p:grpSp>
    </p:spTree>
    <p:extLst>
      <p:ext uri="{BB962C8B-B14F-4D97-AF65-F5344CB8AC3E}">
        <p14:creationId xmlns:p14="http://schemas.microsoft.com/office/powerpoint/2010/main" val="214902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91DE-9D6B-440E-A85A-A4F9B2E6E926}"/>
              </a:ext>
            </a:extLst>
          </p:cNvPr>
          <p:cNvSpPr>
            <a:spLocks noGrp="1"/>
          </p:cNvSpPr>
          <p:nvPr>
            <p:ph type="title"/>
          </p:nvPr>
        </p:nvSpPr>
        <p:spPr>
          <a:xfrm>
            <a:off x="290969" y="1116765"/>
            <a:ext cx="10285932" cy="1330221"/>
          </a:xfrm>
        </p:spPr>
        <p:txBody>
          <a:bodyPr/>
          <a:lstStyle/>
          <a:p>
            <a:pPr algn="ctr"/>
            <a:r>
              <a:rPr lang="en-IN" dirty="0"/>
              <a:t>USER LIST AND QUESTION LIST</a:t>
            </a:r>
          </a:p>
        </p:txBody>
      </p:sp>
      <p:grpSp>
        <p:nvGrpSpPr>
          <p:cNvPr id="6" name="Group 5">
            <a:extLst>
              <a:ext uri="{FF2B5EF4-FFF2-40B4-BE49-F238E27FC236}">
                <a16:creationId xmlns:a16="http://schemas.microsoft.com/office/drawing/2014/main" id="{BBD99C72-0BE7-4907-B833-F1BF12759C12}"/>
              </a:ext>
            </a:extLst>
          </p:cNvPr>
          <p:cNvGrpSpPr/>
          <p:nvPr/>
        </p:nvGrpSpPr>
        <p:grpSpPr>
          <a:xfrm>
            <a:off x="724084" y="2678804"/>
            <a:ext cx="9419701" cy="3062431"/>
            <a:chOff x="290969" y="1506827"/>
            <a:chExt cx="10285932" cy="3427328"/>
          </a:xfrm>
        </p:grpSpPr>
        <p:pic>
          <p:nvPicPr>
            <p:cNvPr id="7" name="Picture 6">
              <a:extLst>
                <a:ext uri="{FF2B5EF4-FFF2-40B4-BE49-F238E27FC236}">
                  <a16:creationId xmlns:a16="http://schemas.microsoft.com/office/drawing/2014/main" id="{F8C5B09E-00D7-4806-B926-65CF8E53F9F4}"/>
                </a:ext>
              </a:extLst>
            </p:cNvPr>
            <p:cNvPicPr>
              <a:picLocks noChangeAspect="1"/>
            </p:cNvPicPr>
            <p:nvPr/>
          </p:nvPicPr>
          <p:blipFill>
            <a:blip r:embed="rId2"/>
            <a:stretch>
              <a:fillRect/>
            </a:stretch>
          </p:blipFill>
          <p:spPr>
            <a:xfrm>
              <a:off x="290969" y="1506828"/>
              <a:ext cx="5142965" cy="3427327"/>
            </a:xfrm>
            <a:prstGeom prst="rect">
              <a:avLst/>
            </a:prstGeom>
          </p:spPr>
        </p:pic>
        <p:pic>
          <p:nvPicPr>
            <p:cNvPr id="4" name="Picture 3">
              <a:extLst>
                <a:ext uri="{FF2B5EF4-FFF2-40B4-BE49-F238E27FC236}">
                  <a16:creationId xmlns:a16="http://schemas.microsoft.com/office/drawing/2014/main" id="{4527258C-5DA3-42BE-B0CA-59AFAD554990}"/>
                </a:ext>
              </a:extLst>
            </p:cNvPr>
            <p:cNvPicPr>
              <a:picLocks noChangeAspect="1"/>
            </p:cNvPicPr>
            <p:nvPr/>
          </p:nvPicPr>
          <p:blipFill>
            <a:blip r:embed="rId3"/>
            <a:stretch>
              <a:fillRect/>
            </a:stretch>
          </p:blipFill>
          <p:spPr>
            <a:xfrm>
              <a:off x="5433935" y="1506827"/>
              <a:ext cx="5142966" cy="3427327"/>
            </a:xfrm>
            <a:prstGeom prst="rect">
              <a:avLst/>
            </a:prstGeom>
          </p:spPr>
        </p:pic>
      </p:grpSp>
    </p:spTree>
    <p:extLst>
      <p:ext uri="{BB962C8B-B14F-4D97-AF65-F5344CB8AC3E}">
        <p14:creationId xmlns:p14="http://schemas.microsoft.com/office/powerpoint/2010/main" val="2560056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91DE-9D6B-440E-A85A-A4F9B2E6E926}"/>
              </a:ext>
            </a:extLst>
          </p:cNvPr>
          <p:cNvSpPr>
            <a:spLocks noGrp="1"/>
          </p:cNvSpPr>
          <p:nvPr>
            <p:ph type="title"/>
          </p:nvPr>
        </p:nvSpPr>
        <p:spPr>
          <a:xfrm>
            <a:off x="290969" y="1374342"/>
            <a:ext cx="10285932" cy="1330221"/>
          </a:xfrm>
        </p:spPr>
        <p:txBody>
          <a:bodyPr/>
          <a:lstStyle/>
          <a:p>
            <a:pPr algn="ctr"/>
            <a:r>
              <a:rPr lang="en-IN" dirty="0"/>
              <a:t>REPLY LIST AND BOOKMARK LIST</a:t>
            </a:r>
          </a:p>
        </p:txBody>
      </p:sp>
      <p:grpSp>
        <p:nvGrpSpPr>
          <p:cNvPr id="10" name="Group 9">
            <a:extLst>
              <a:ext uri="{FF2B5EF4-FFF2-40B4-BE49-F238E27FC236}">
                <a16:creationId xmlns:a16="http://schemas.microsoft.com/office/drawing/2014/main" id="{67A691B4-D829-44DF-9C88-4EEE1BCC6CFD}"/>
              </a:ext>
            </a:extLst>
          </p:cNvPr>
          <p:cNvGrpSpPr/>
          <p:nvPr/>
        </p:nvGrpSpPr>
        <p:grpSpPr>
          <a:xfrm>
            <a:off x="1084589" y="3188358"/>
            <a:ext cx="8698692" cy="2445314"/>
            <a:chOff x="927279" y="2446985"/>
            <a:chExt cx="8698692" cy="2445314"/>
          </a:xfrm>
        </p:grpSpPr>
        <p:pic>
          <p:nvPicPr>
            <p:cNvPr id="5" name="Picture 4">
              <a:extLst>
                <a:ext uri="{FF2B5EF4-FFF2-40B4-BE49-F238E27FC236}">
                  <a16:creationId xmlns:a16="http://schemas.microsoft.com/office/drawing/2014/main" id="{93DD7343-8F07-4724-9421-16DDC0D5290A}"/>
                </a:ext>
              </a:extLst>
            </p:cNvPr>
            <p:cNvPicPr>
              <a:picLocks noChangeAspect="1"/>
            </p:cNvPicPr>
            <p:nvPr/>
          </p:nvPicPr>
          <p:blipFill>
            <a:blip r:embed="rId2"/>
            <a:stretch>
              <a:fillRect/>
            </a:stretch>
          </p:blipFill>
          <p:spPr>
            <a:xfrm>
              <a:off x="927279" y="2446986"/>
              <a:ext cx="4349346" cy="2445313"/>
            </a:xfrm>
            <a:prstGeom prst="rect">
              <a:avLst/>
            </a:prstGeom>
          </p:spPr>
        </p:pic>
        <p:pic>
          <p:nvPicPr>
            <p:cNvPr id="9" name="Picture 8">
              <a:extLst>
                <a:ext uri="{FF2B5EF4-FFF2-40B4-BE49-F238E27FC236}">
                  <a16:creationId xmlns:a16="http://schemas.microsoft.com/office/drawing/2014/main" id="{F1CBE723-56E2-4500-A77F-EE206A37ED6F}"/>
                </a:ext>
              </a:extLst>
            </p:cNvPr>
            <p:cNvPicPr>
              <a:picLocks noChangeAspect="1"/>
            </p:cNvPicPr>
            <p:nvPr/>
          </p:nvPicPr>
          <p:blipFill>
            <a:blip r:embed="rId3"/>
            <a:stretch>
              <a:fillRect/>
            </a:stretch>
          </p:blipFill>
          <p:spPr>
            <a:xfrm>
              <a:off x="5276625" y="2446985"/>
              <a:ext cx="4349346" cy="2445313"/>
            </a:xfrm>
            <a:prstGeom prst="rect">
              <a:avLst/>
            </a:prstGeom>
          </p:spPr>
        </p:pic>
      </p:grpSp>
    </p:spTree>
    <p:extLst>
      <p:ext uri="{BB962C8B-B14F-4D97-AF65-F5344CB8AC3E}">
        <p14:creationId xmlns:p14="http://schemas.microsoft.com/office/powerpoint/2010/main" val="1929342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307354" y="2755900"/>
            <a:ext cx="8825659"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1828800" lvl="4" indent="0">
              <a:buFont typeface="Wingdings 3" charset="2"/>
              <a:buNone/>
            </a:pPr>
            <a:r>
              <a:rPr lang="en-IN" sz="6600" b="1" dirty="0">
                <a:solidFill>
                  <a:schemeClr val="accent2">
                    <a:lumMod val="75000"/>
                  </a:schemeClr>
                </a:solidFill>
              </a:rPr>
              <a:t>THANK YOU</a:t>
            </a:r>
          </a:p>
        </p:txBody>
      </p:sp>
    </p:spTree>
    <p:extLst>
      <p:ext uri="{BB962C8B-B14F-4D97-AF65-F5344CB8AC3E}">
        <p14:creationId xmlns:p14="http://schemas.microsoft.com/office/powerpoint/2010/main" val="139348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Technology Used : </a:t>
            </a:r>
          </a:p>
        </p:txBody>
      </p:sp>
      <p:sp>
        <p:nvSpPr>
          <p:cNvPr id="5" name="Content Placeholder 4">
            <a:extLst>
              <a:ext uri="{FF2B5EF4-FFF2-40B4-BE49-F238E27FC236}">
                <a16:creationId xmlns:a16="http://schemas.microsoft.com/office/drawing/2014/main" id="{35597E37-9328-4DC0-91E2-DF54D480085A}"/>
              </a:ext>
            </a:extLst>
          </p:cNvPr>
          <p:cNvSpPr>
            <a:spLocks noGrp="1"/>
          </p:cNvSpPr>
          <p:nvPr>
            <p:ph idx="1"/>
          </p:nvPr>
        </p:nvSpPr>
        <p:spPr>
          <a:xfrm>
            <a:off x="677334" y="3154503"/>
            <a:ext cx="8596668" cy="1152454"/>
          </a:xfrm>
        </p:spPr>
        <p:txBody>
          <a:bodyPr>
            <a:normAutofit/>
          </a:bodyPr>
          <a:lstStyle/>
          <a:p>
            <a:r>
              <a:rPr lang="en-IN" sz="2400" dirty="0"/>
              <a:t>PHP + MYSQL and PYTHON + MYSQLBENCH (Backend)</a:t>
            </a:r>
          </a:p>
          <a:p>
            <a:r>
              <a:rPr lang="en-IN" sz="2400" dirty="0"/>
              <a:t>HTML5 / CSS3 / JQUERY + AJAX (Frontend)</a:t>
            </a:r>
          </a:p>
          <a:p>
            <a:pPr marL="0" indent="0">
              <a:buNone/>
            </a:pPr>
            <a:endParaRPr lang="en-IN" sz="2400" dirty="0"/>
          </a:p>
          <a:p>
            <a:endParaRPr lang="en-IN" sz="2400" dirty="0"/>
          </a:p>
        </p:txBody>
      </p:sp>
    </p:spTree>
    <p:extLst>
      <p:ext uri="{BB962C8B-B14F-4D97-AF65-F5344CB8AC3E}">
        <p14:creationId xmlns:p14="http://schemas.microsoft.com/office/powerpoint/2010/main" val="386605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a:xfrm>
            <a:off x="677334" y="1279319"/>
            <a:ext cx="8596668" cy="4969081"/>
          </a:xfrm>
        </p:spPr>
        <p:txBody>
          <a:bodyPr>
            <a:normAutofit lnSpcReduction="10000"/>
          </a:bodyPr>
          <a:lstStyle/>
          <a:p>
            <a:pPr marL="0" indent="0" algn="just">
              <a:buNone/>
            </a:pPr>
            <a:endParaRPr lang="en-US" dirty="0"/>
          </a:p>
          <a:p>
            <a:pPr algn="just"/>
            <a:r>
              <a:rPr lang="en-US" b="1" dirty="0"/>
              <a:t>By pronouncing the word </a:t>
            </a:r>
            <a:r>
              <a:rPr lang="en-US" dirty="0"/>
              <a:t>“</a:t>
            </a:r>
            <a:r>
              <a:rPr lang="en-US" b="1" dirty="0"/>
              <a:t>DISQUS“ tell all the thing. </a:t>
            </a:r>
          </a:p>
          <a:p>
            <a:pPr algn="just"/>
            <a:r>
              <a:rPr lang="en-US" b="1" dirty="0"/>
              <a:t>This platform is fully referred from the “Discuss Forum”.</a:t>
            </a:r>
          </a:p>
          <a:p>
            <a:pPr algn="just"/>
            <a:r>
              <a:rPr lang="en-US" b="1" dirty="0"/>
              <a:t>This application is mostly SPA ( Single Page Application ) using AJAX   </a:t>
            </a:r>
          </a:p>
          <a:p>
            <a:pPr algn="just"/>
            <a:r>
              <a:rPr lang="en-US" b="1" dirty="0"/>
              <a:t>In this platform you can </a:t>
            </a:r>
            <a:r>
              <a:rPr lang="en-US" b="1" dirty="0" err="1"/>
              <a:t>Disqus</a:t>
            </a:r>
            <a:r>
              <a:rPr lang="en-US" b="1" dirty="0"/>
              <a:t> or Ask any kind of question which will be shown to the registered users and if other user knows the answer they will reply you back in the comment section you can like the question or bookmark it for your future purpose except this you can even follow the other user in suggested friend list and also see there question and there answers.</a:t>
            </a:r>
          </a:p>
          <a:p>
            <a:pPr algn="just"/>
            <a:r>
              <a:rPr lang="en-US" b="1" dirty="0"/>
              <a:t>As I told you before that this platform is build on two backend technology PHP and Python above description is done with PHP and from Python we have done Web Scrapping from one of the best Python Library called “scrappy.py”. In this platform we have use scrappy in Blog section were we are scrapping the Quotes Website in to the blog page this quotes is specially for the Developer’s.</a:t>
            </a:r>
            <a:endParaRPr lang="en-US" dirty="0"/>
          </a:p>
        </p:txBody>
      </p:sp>
    </p:spTree>
    <p:extLst>
      <p:ext uri="{BB962C8B-B14F-4D97-AF65-F5344CB8AC3E}">
        <p14:creationId xmlns:p14="http://schemas.microsoft.com/office/powerpoint/2010/main" val="2708733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879BB-1EF8-41B4-BD38-83B4A874BE35}"/>
              </a:ext>
            </a:extLst>
          </p:cNvPr>
          <p:cNvSpPr>
            <a:spLocks noGrp="1"/>
          </p:cNvSpPr>
          <p:nvPr>
            <p:ph type="title"/>
          </p:nvPr>
        </p:nvSpPr>
        <p:spPr/>
        <p:txBody>
          <a:bodyPr/>
          <a:lstStyle/>
          <a:p>
            <a:r>
              <a:rPr lang="en-IN" dirty="0"/>
              <a:t>Description</a:t>
            </a:r>
          </a:p>
        </p:txBody>
      </p:sp>
      <p:sp>
        <p:nvSpPr>
          <p:cNvPr id="3" name="Content Placeholder 2">
            <a:extLst>
              <a:ext uri="{FF2B5EF4-FFF2-40B4-BE49-F238E27FC236}">
                <a16:creationId xmlns:a16="http://schemas.microsoft.com/office/drawing/2014/main" id="{FE0609C5-27BA-432C-8253-F0E806CCA19C}"/>
              </a:ext>
            </a:extLst>
          </p:cNvPr>
          <p:cNvSpPr>
            <a:spLocks noGrp="1"/>
          </p:cNvSpPr>
          <p:nvPr>
            <p:ph idx="1"/>
          </p:nvPr>
        </p:nvSpPr>
        <p:spPr>
          <a:xfrm>
            <a:off x="558065" y="1488613"/>
            <a:ext cx="8596668" cy="4925439"/>
          </a:xfrm>
        </p:spPr>
        <p:txBody>
          <a:bodyPr>
            <a:normAutofit/>
          </a:bodyPr>
          <a:lstStyle/>
          <a:p>
            <a:pPr algn="just"/>
            <a:r>
              <a:rPr lang="en-IN" dirty="0"/>
              <a:t>Starting from the Registration where user will register with [ name , email , phone , password , confirmation password ] and same email or contact are not allowed to register it again</a:t>
            </a:r>
          </a:p>
          <a:p>
            <a:pPr algn="just"/>
            <a:r>
              <a:rPr lang="en-IN" dirty="0"/>
              <a:t>After completing the registration you will able to login and here we provided the 1 year of session expire were user not going to login again after first time</a:t>
            </a:r>
          </a:p>
          <a:p>
            <a:pPr algn="just"/>
            <a:r>
              <a:rPr lang="en-IN" dirty="0"/>
              <a:t>Then after login,  page will redirect to the Home page Where there is three columns first one for the “suggestion friends” list view second one “Questioner and answer” app third one is Bookmark List View. In Questioner Section you can like – share – bookmark your question.</a:t>
            </a:r>
          </a:p>
          <a:p>
            <a:pPr algn="just"/>
            <a:r>
              <a:rPr lang="en-IN" dirty="0"/>
              <a:t>Navigation bar include Home – Blog and Profile </a:t>
            </a:r>
          </a:p>
          <a:p>
            <a:pPr algn="just"/>
            <a:r>
              <a:rPr lang="en-IN" dirty="0"/>
              <a:t>In Profile – you will able to see your friends question and there answer able to update your profile and pic and also able to Manage Your Question you can see your question with its answer and also able to delete your question.</a:t>
            </a:r>
          </a:p>
          <a:p>
            <a:pPr algn="just"/>
            <a:r>
              <a:rPr lang="en-IN" dirty="0"/>
              <a:t>Last one is Blog page where you can able to find the best technical quotes fetching from the another website</a:t>
            </a:r>
          </a:p>
        </p:txBody>
      </p:sp>
    </p:spTree>
    <p:extLst>
      <p:ext uri="{BB962C8B-B14F-4D97-AF65-F5344CB8AC3E}">
        <p14:creationId xmlns:p14="http://schemas.microsoft.com/office/powerpoint/2010/main" val="118999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a:t>
            </a:r>
          </a:p>
        </p:txBody>
      </p:sp>
      <p:sp>
        <p:nvSpPr>
          <p:cNvPr id="3" name="Content Placeholder 2"/>
          <p:cNvSpPr>
            <a:spLocks noGrp="1"/>
          </p:cNvSpPr>
          <p:nvPr>
            <p:ph idx="1"/>
          </p:nvPr>
        </p:nvSpPr>
        <p:spPr>
          <a:xfrm>
            <a:off x="677334" y="2160590"/>
            <a:ext cx="8596668" cy="2159620"/>
          </a:xfrm>
        </p:spPr>
        <p:txBody>
          <a:bodyPr>
            <a:normAutofit/>
          </a:bodyPr>
          <a:lstStyle/>
          <a:p>
            <a:pPr marL="0" indent="0">
              <a:buNone/>
            </a:pPr>
            <a:endParaRPr lang="en-US" dirty="0"/>
          </a:p>
          <a:p>
            <a:r>
              <a:rPr lang="en-US" b="1" u="sng" dirty="0"/>
              <a:t>Smooth Performance</a:t>
            </a:r>
          </a:p>
          <a:p>
            <a:r>
              <a:rPr lang="en-US" b="1" u="sng" dirty="0"/>
              <a:t>SPA (Single Page Application)</a:t>
            </a:r>
          </a:p>
          <a:p>
            <a:r>
              <a:rPr lang="en-US" b="1" u="sng" dirty="0" err="1"/>
              <a:t>Disqus</a:t>
            </a:r>
            <a:r>
              <a:rPr lang="en-US" b="1" u="sng" dirty="0"/>
              <a:t> with anyone </a:t>
            </a:r>
          </a:p>
          <a:p>
            <a:r>
              <a:rPr lang="en-US" b="1" u="sng" dirty="0"/>
              <a:t>Faster Answer</a:t>
            </a:r>
          </a:p>
          <a:p>
            <a:pPr marL="0" indent="0">
              <a:buNone/>
            </a:pPr>
            <a:endParaRPr lang="en-US" b="1" u="sng" dirty="0"/>
          </a:p>
        </p:txBody>
      </p:sp>
    </p:spTree>
    <p:extLst>
      <p:ext uri="{BB962C8B-B14F-4D97-AF65-F5344CB8AC3E}">
        <p14:creationId xmlns:p14="http://schemas.microsoft.com/office/powerpoint/2010/main" val="391622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Disadvantage</a:t>
            </a:r>
          </a:p>
        </p:txBody>
      </p:sp>
      <p:sp>
        <p:nvSpPr>
          <p:cNvPr id="3" name="Content Placeholder 2"/>
          <p:cNvSpPr>
            <a:spLocks noGrp="1"/>
          </p:cNvSpPr>
          <p:nvPr>
            <p:ph idx="1"/>
          </p:nvPr>
        </p:nvSpPr>
        <p:spPr/>
        <p:txBody>
          <a:bodyPr>
            <a:normAutofit/>
          </a:bodyPr>
          <a:lstStyle/>
          <a:p>
            <a:pPr algn="just"/>
            <a:r>
              <a:rPr lang="en-IN" dirty="0"/>
              <a:t>Currently This platform may not able handle multiple data like if question like 1000 and replies like 500 this occurrence may lead to slower down your physical device or may hang, but this may resolve in future version of this platform</a:t>
            </a:r>
          </a:p>
        </p:txBody>
      </p:sp>
    </p:spTree>
    <p:extLst>
      <p:ext uri="{BB962C8B-B14F-4D97-AF65-F5344CB8AC3E}">
        <p14:creationId xmlns:p14="http://schemas.microsoft.com/office/powerpoint/2010/main" val="297543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B4DA59-2AF0-4D22-9623-08E322F56E58}"/>
              </a:ext>
            </a:extLst>
          </p:cNvPr>
          <p:cNvPicPr>
            <a:picLocks noChangeAspect="1"/>
          </p:cNvPicPr>
          <p:nvPr/>
        </p:nvPicPr>
        <p:blipFill>
          <a:blip r:embed="rId2"/>
          <a:stretch>
            <a:fillRect/>
          </a:stretch>
        </p:blipFill>
        <p:spPr>
          <a:xfrm>
            <a:off x="5199547" y="4140617"/>
            <a:ext cx="2057597" cy="2124370"/>
          </a:xfrm>
          <a:prstGeom prst="rect">
            <a:avLst/>
          </a:prstGeom>
        </p:spPr>
      </p:pic>
      <p:pic>
        <p:nvPicPr>
          <p:cNvPr id="7" name="Picture 6">
            <a:extLst>
              <a:ext uri="{FF2B5EF4-FFF2-40B4-BE49-F238E27FC236}">
                <a16:creationId xmlns:a16="http://schemas.microsoft.com/office/drawing/2014/main" id="{AF1F0152-33CE-42F1-A3A5-9BB1D24FA1C8}"/>
              </a:ext>
            </a:extLst>
          </p:cNvPr>
          <p:cNvPicPr>
            <a:picLocks noChangeAspect="1"/>
          </p:cNvPicPr>
          <p:nvPr/>
        </p:nvPicPr>
        <p:blipFill>
          <a:blip r:embed="rId3"/>
          <a:stretch>
            <a:fillRect/>
          </a:stretch>
        </p:blipFill>
        <p:spPr>
          <a:xfrm>
            <a:off x="7436065" y="4140617"/>
            <a:ext cx="2017841" cy="2124370"/>
          </a:xfrm>
          <a:prstGeom prst="rect">
            <a:avLst/>
          </a:prstGeom>
        </p:spPr>
      </p:pic>
      <p:pic>
        <p:nvPicPr>
          <p:cNvPr id="9" name="Picture 8">
            <a:extLst>
              <a:ext uri="{FF2B5EF4-FFF2-40B4-BE49-F238E27FC236}">
                <a16:creationId xmlns:a16="http://schemas.microsoft.com/office/drawing/2014/main" id="{A873B5C6-81C5-498B-BE0E-EC424870481A}"/>
              </a:ext>
            </a:extLst>
          </p:cNvPr>
          <p:cNvPicPr>
            <a:picLocks noChangeAspect="1"/>
          </p:cNvPicPr>
          <p:nvPr/>
        </p:nvPicPr>
        <p:blipFill>
          <a:blip r:embed="rId4"/>
          <a:stretch>
            <a:fillRect/>
          </a:stretch>
        </p:blipFill>
        <p:spPr>
          <a:xfrm>
            <a:off x="7257144" y="1778088"/>
            <a:ext cx="2021603" cy="2095792"/>
          </a:xfrm>
          <a:prstGeom prst="rect">
            <a:avLst/>
          </a:prstGeom>
        </p:spPr>
      </p:pic>
      <p:pic>
        <p:nvPicPr>
          <p:cNvPr id="11" name="Picture 10">
            <a:extLst>
              <a:ext uri="{FF2B5EF4-FFF2-40B4-BE49-F238E27FC236}">
                <a16:creationId xmlns:a16="http://schemas.microsoft.com/office/drawing/2014/main" id="{99FD8C64-A481-4C8A-B2FD-D665DDF4B872}"/>
              </a:ext>
            </a:extLst>
          </p:cNvPr>
          <p:cNvPicPr>
            <a:picLocks noChangeAspect="1"/>
          </p:cNvPicPr>
          <p:nvPr/>
        </p:nvPicPr>
        <p:blipFill>
          <a:blip r:embed="rId5"/>
          <a:stretch>
            <a:fillRect/>
          </a:stretch>
        </p:blipFill>
        <p:spPr>
          <a:xfrm>
            <a:off x="4997182" y="1835245"/>
            <a:ext cx="2021603" cy="1848108"/>
          </a:xfrm>
          <a:prstGeom prst="rect">
            <a:avLst/>
          </a:prstGeom>
        </p:spPr>
      </p:pic>
      <p:pic>
        <p:nvPicPr>
          <p:cNvPr id="13" name="Picture 12">
            <a:extLst>
              <a:ext uri="{FF2B5EF4-FFF2-40B4-BE49-F238E27FC236}">
                <a16:creationId xmlns:a16="http://schemas.microsoft.com/office/drawing/2014/main" id="{3E4B64EA-BEAB-480A-B7FA-5573CCD3485D}"/>
              </a:ext>
            </a:extLst>
          </p:cNvPr>
          <p:cNvPicPr>
            <a:picLocks noChangeAspect="1"/>
          </p:cNvPicPr>
          <p:nvPr/>
        </p:nvPicPr>
        <p:blipFill>
          <a:blip r:embed="rId6"/>
          <a:stretch>
            <a:fillRect/>
          </a:stretch>
        </p:blipFill>
        <p:spPr>
          <a:xfrm>
            <a:off x="3007691" y="4331146"/>
            <a:ext cx="1867161" cy="2124371"/>
          </a:xfrm>
          <a:prstGeom prst="rect">
            <a:avLst/>
          </a:prstGeom>
        </p:spPr>
      </p:pic>
      <p:pic>
        <p:nvPicPr>
          <p:cNvPr id="15" name="Picture 14">
            <a:extLst>
              <a:ext uri="{FF2B5EF4-FFF2-40B4-BE49-F238E27FC236}">
                <a16:creationId xmlns:a16="http://schemas.microsoft.com/office/drawing/2014/main" id="{D8653FE0-A2E0-4AAD-918F-7CF9F0281C5A}"/>
              </a:ext>
            </a:extLst>
          </p:cNvPr>
          <p:cNvPicPr>
            <a:picLocks noChangeAspect="1"/>
          </p:cNvPicPr>
          <p:nvPr/>
        </p:nvPicPr>
        <p:blipFill>
          <a:blip r:embed="rId7"/>
          <a:stretch>
            <a:fillRect/>
          </a:stretch>
        </p:blipFill>
        <p:spPr>
          <a:xfrm>
            <a:off x="600984" y="4140617"/>
            <a:ext cx="2244738" cy="2617991"/>
          </a:xfrm>
          <a:prstGeom prst="rect">
            <a:avLst/>
          </a:prstGeom>
        </p:spPr>
      </p:pic>
      <p:pic>
        <p:nvPicPr>
          <p:cNvPr id="17" name="Picture 16">
            <a:extLst>
              <a:ext uri="{FF2B5EF4-FFF2-40B4-BE49-F238E27FC236}">
                <a16:creationId xmlns:a16="http://schemas.microsoft.com/office/drawing/2014/main" id="{1DE66D54-21CA-40FD-B056-0D2032499FE5}"/>
              </a:ext>
            </a:extLst>
          </p:cNvPr>
          <p:cNvPicPr>
            <a:picLocks noChangeAspect="1"/>
          </p:cNvPicPr>
          <p:nvPr/>
        </p:nvPicPr>
        <p:blipFill>
          <a:blip r:embed="rId8"/>
          <a:stretch>
            <a:fillRect/>
          </a:stretch>
        </p:blipFill>
        <p:spPr>
          <a:xfrm>
            <a:off x="2845722" y="1835245"/>
            <a:ext cx="2067213" cy="2495901"/>
          </a:xfrm>
          <a:prstGeom prst="rect">
            <a:avLst/>
          </a:prstGeom>
        </p:spPr>
      </p:pic>
      <p:pic>
        <p:nvPicPr>
          <p:cNvPr id="19" name="Picture 18">
            <a:extLst>
              <a:ext uri="{FF2B5EF4-FFF2-40B4-BE49-F238E27FC236}">
                <a16:creationId xmlns:a16="http://schemas.microsoft.com/office/drawing/2014/main" id="{F54B3A12-E5B6-4BBC-AF54-D6357294DE4E}"/>
              </a:ext>
            </a:extLst>
          </p:cNvPr>
          <p:cNvPicPr>
            <a:picLocks noChangeAspect="1"/>
          </p:cNvPicPr>
          <p:nvPr/>
        </p:nvPicPr>
        <p:blipFill>
          <a:blip r:embed="rId9"/>
          <a:stretch>
            <a:fillRect/>
          </a:stretch>
        </p:blipFill>
        <p:spPr>
          <a:xfrm>
            <a:off x="600983" y="1644717"/>
            <a:ext cx="2057598" cy="2305372"/>
          </a:xfrm>
          <a:prstGeom prst="rect">
            <a:avLst/>
          </a:prstGeom>
        </p:spPr>
      </p:pic>
      <p:sp>
        <p:nvSpPr>
          <p:cNvPr id="20" name="Title 19">
            <a:extLst>
              <a:ext uri="{FF2B5EF4-FFF2-40B4-BE49-F238E27FC236}">
                <a16:creationId xmlns:a16="http://schemas.microsoft.com/office/drawing/2014/main" id="{2B392891-B41C-4091-AE74-739B79F50CCC}"/>
              </a:ext>
            </a:extLst>
          </p:cNvPr>
          <p:cNvSpPr>
            <a:spLocks noGrp="1"/>
          </p:cNvSpPr>
          <p:nvPr>
            <p:ph type="title"/>
          </p:nvPr>
        </p:nvSpPr>
        <p:spPr>
          <a:xfrm>
            <a:off x="614601" y="228653"/>
            <a:ext cx="8596668" cy="1320800"/>
          </a:xfrm>
        </p:spPr>
        <p:txBody>
          <a:bodyPr/>
          <a:lstStyle/>
          <a:p>
            <a:r>
              <a:rPr lang="en-IN" dirty="0"/>
              <a:t>DATA - DICTONARY</a:t>
            </a:r>
          </a:p>
        </p:txBody>
      </p:sp>
    </p:spTree>
    <p:extLst>
      <p:ext uri="{BB962C8B-B14F-4D97-AF65-F5344CB8AC3E}">
        <p14:creationId xmlns:p14="http://schemas.microsoft.com/office/powerpoint/2010/main" val="111268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382C3504-C598-4D8A-BFFB-8A100E595145}"/>
              </a:ext>
            </a:extLst>
          </p:cNvPr>
          <p:cNvPicPr>
            <a:picLocks noChangeAspect="1"/>
          </p:cNvPicPr>
          <p:nvPr/>
        </p:nvPicPr>
        <p:blipFill>
          <a:blip r:embed="rId2"/>
          <a:stretch>
            <a:fillRect/>
          </a:stretch>
        </p:blipFill>
        <p:spPr>
          <a:xfrm>
            <a:off x="318052" y="2350042"/>
            <a:ext cx="4697374" cy="3604558"/>
          </a:xfrm>
          <a:prstGeom prst="rect">
            <a:avLst/>
          </a:prstGeom>
        </p:spPr>
      </p:pic>
      <p:sp>
        <p:nvSpPr>
          <p:cNvPr id="24" name="Title 23">
            <a:extLst>
              <a:ext uri="{FF2B5EF4-FFF2-40B4-BE49-F238E27FC236}">
                <a16:creationId xmlns:a16="http://schemas.microsoft.com/office/drawing/2014/main" id="{DD47A03D-2270-487A-B0A8-39449BD69953}"/>
              </a:ext>
            </a:extLst>
          </p:cNvPr>
          <p:cNvSpPr>
            <a:spLocks noGrp="1"/>
          </p:cNvSpPr>
          <p:nvPr>
            <p:ph type="title"/>
          </p:nvPr>
        </p:nvSpPr>
        <p:spPr>
          <a:xfrm>
            <a:off x="717091" y="457248"/>
            <a:ext cx="8596668" cy="892303"/>
          </a:xfrm>
        </p:spPr>
        <p:txBody>
          <a:bodyPr/>
          <a:lstStyle/>
          <a:p>
            <a:pPr algn="ctr"/>
            <a:r>
              <a:rPr lang="en-IN" dirty="0"/>
              <a:t>LOGIN PAGE + FORGOT PASSWORD</a:t>
            </a:r>
          </a:p>
        </p:txBody>
      </p:sp>
      <p:pic>
        <p:nvPicPr>
          <p:cNvPr id="27" name="Picture 26">
            <a:extLst>
              <a:ext uri="{FF2B5EF4-FFF2-40B4-BE49-F238E27FC236}">
                <a16:creationId xmlns:a16="http://schemas.microsoft.com/office/drawing/2014/main" id="{CAA695E9-7413-4FD4-AA21-FF5D0F3546A6}"/>
              </a:ext>
            </a:extLst>
          </p:cNvPr>
          <p:cNvPicPr>
            <a:picLocks noChangeAspect="1"/>
          </p:cNvPicPr>
          <p:nvPr/>
        </p:nvPicPr>
        <p:blipFill>
          <a:blip r:embed="rId3"/>
          <a:stretch>
            <a:fillRect/>
          </a:stretch>
        </p:blipFill>
        <p:spPr>
          <a:xfrm>
            <a:off x="5015425" y="2350042"/>
            <a:ext cx="4697373" cy="3604558"/>
          </a:xfrm>
          <a:prstGeom prst="rect">
            <a:avLst/>
          </a:prstGeom>
        </p:spPr>
      </p:pic>
    </p:spTree>
    <p:extLst>
      <p:ext uri="{BB962C8B-B14F-4D97-AF65-F5344CB8AC3E}">
        <p14:creationId xmlns:p14="http://schemas.microsoft.com/office/powerpoint/2010/main" val="59319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0682-FD7C-49D8-A72C-DA07B3D48615}"/>
              </a:ext>
            </a:extLst>
          </p:cNvPr>
          <p:cNvSpPr>
            <a:spLocks noGrp="1"/>
          </p:cNvSpPr>
          <p:nvPr>
            <p:ph type="title"/>
          </p:nvPr>
        </p:nvSpPr>
        <p:spPr>
          <a:xfrm>
            <a:off x="558066" y="288971"/>
            <a:ext cx="8596668" cy="1826581"/>
          </a:xfrm>
        </p:spPr>
        <p:txBody>
          <a:bodyPr/>
          <a:lstStyle/>
          <a:p>
            <a:pPr algn="ctr"/>
            <a:r>
              <a:rPr lang="en-IN" dirty="0"/>
              <a:t>REGISTER PAGE</a:t>
            </a:r>
          </a:p>
        </p:txBody>
      </p:sp>
      <p:pic>
        <p:nvPicPr>
          <p:cNvPr id="5" name="Picture 4">
            <a:extLst>
              <a:ext uri="{FF2B5EF4-FFF2-40B4-BE49-F238E27FC236}">
                <a16:creationId xmlns:a16="http://schemas.microsoft.com/office/drawing/2014/main" id="{805B5E0A-2235-4FFD-A5D0-236F15CE8023}"/>
              </a:ext>
            </a:extLst>
          </p:cNvPr>
          <p:cNvPicPr>
            <a:picLocks noChangeAspect="1"/>
          </p:cNvPicPr>
          <p:nvPr/>
        </p:nvPicPr>
        <p:blipFill>
          <a:blip r:embed="rId2"/>
          <a:stretch>
            <a:fillRect/>
          </a:stretch>
        </p:blipFill>
        <p:spPr>
          <a:xfrm>
            <a:off x="1808399" y="2678612"/>
            <a:ext cx="6096001" cy="3427327"/>
          </a:xfrm>
          <a:prstGeom prst="rect">
            <a:avLst/>
          </a:prstGeom>
        </p:spPr>
      </p:pic>
    </p:spTree>
    <p:extLst>
      <p:ext uri="{BB962C8B-B14F-4D97-AF65-F5344CB8AC3E}">
        <p14:creationId xmlns:p14="http://schemas.microsoft.com/office/powerpoint/2010/main" val="59418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186</TotalTime>
  <Words>642</Words>
  <Application>Microsoft Office PowerPoint</Application>
  <PresentationFormat>Widescreen</PresentationFormat>
  <Paragraphs>52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PowerPoint Presentation</vt:lpstr>
      <vt:lpstr>Technology Used : </vt:lpstr>
      <vt:lpstr>Abstract</vt:lpstr>
      <vt:lpstr>Description</vt:lpstr>
      <vt:lpstr>Advantages </vt:lpstr>
      <vt:lpstr>Disadvantage</vt:lpstr>
      <vt:lpstr>DATA - DICTONARY</vt:lpstr>
      <vt:lpstr>LOGIN PAGE + FORGOT PASSWORD</vt:lpstr>
      <vt:lpstr>REGISTER PAGE</vt:lpstr>
      <vt:lpstr>HOME PAGE ( first requesting , second answering his request )</vt:lpstr>
      <vt:lpstr>BLOG PAGE</vt:lpstr>
      <vt:lpstr>PROFILE VIEW</vt:lpstr>
      <vt:lpstr>FOLLOWING LIST</vt:lpstr>
      <vt:lpstr>MANAGE QUESTION LIST</vt:lpstr>
      <vt:lpstr>Admin Description</vt:lpstr>
      <vt:lpstr>ADMIN LOGIN AND DASHBOARD</vt:lpstr>
      <vt:lpstr>USER LIST AND QUESTION LIST</vt:lpstr>
      <vt:lpstr>REPLY LIST AND BOOKMARK 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Anand</cp:lastModifiedBy>
  <cp:revision>57</cp:revision>
  <dcterms:created xsi:type="dcterms:W3CDTF">2019-11-29T05:31:00Z</dcterms:created>
  <dcterms:modified xsi:type="dcterms:W3CDTF">2019-12-30T19:58:59Z</dcterms:modified>
</cp:coreProperties>
</file>