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EB087E-5CB3-4BC1-B999-D04C54DA0F25}">
  <a:tblStyle styleId="{02EB087E-5CB3-4BC1-B999-D04C54DA0F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1dd3e4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1dd3e4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1199bd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1199bd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5cf28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5cf28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marker data real time with video feed and robot will sort through products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cb09d9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cb09d9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1199bd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1199bd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71199b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71199b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3858b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73858b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3858bb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3858bb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1199bd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1199bd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Picture of grid with markers decoded to give marker number and position through Python.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Generating marker positions through marker corner tracking and centroid calculation.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3858bb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3858bb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1199bd2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1199bd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1199bd2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1199bd2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6IhKUNnpfnVSLn6zadkVT6k8BfZBoOFL/view?ts=5cd22d55" TargetMode="External"/><Relationship Id="rId4" Type="http://schemas.openxmlformats.org/officeDocument/2006/relationships/hyperlink" Target="https://drive.google.com/file/d/16IhKUNnpfnVSLn6zadkVT6k8BfZBoOFL/view?ts=5cd22d5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670325"/>
            <a:ext cx="7801500" cy="14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and repositioning of Aruco Markers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303850"/>
            <a:ext cx="78015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MAE 575 Project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Tirth Gadhvi		Zafar Kamil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setup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Gripper was connected to the robot.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was placed on table below robot with markers.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Picture of grid with two markers decoded in Python and converted to robot coordinates in MATLAB.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Matlab code run to perform repositioning of blocks.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presentation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https://drive.google.com/file/d/16IhKUNnpfnVSLn6zadkVT6k8BfZBoOFL/view?ts=5cd22d55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Conclusion/Recommendations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in translating block positions from grid to denso robot were minimal due large size of blocks.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image quality will result in improved tracking of Aruco markers.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Latency of data </a:t>
            </a:r>
            <a:r>
              <a:rPr lang="en"/>
              <a:t>transfer</a:t>
            </a:r>
            <a:r>
              <a:rPr lang="en"/>
              <a:t> can be reduced if denso can be </a:t>
            </a:r>
            <a:r>
              <a:rPr lang="en"/>
              <a:t>directly</a:t>
            </a:r>
            <a:r>
              <a:rPr lang="en"/>
              <a:t> controlled from python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Decoding aruco marker data and position data could be done real time using video feed.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Detecting faulty/misplaced products on a product line.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Sorting through different products in a product line and moving them to their appropriate location.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Decoding marker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Marker position c</a:t>
            </a:r>
            <a:r>
              <a:rPr lang="en"/>
              <a:t>alibration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Denso robot programming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setup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of project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about Aruco Markers and their unique properties.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products that are faulty in product lines.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through different products in a product 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Decrease time for production and supply chain.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Aruco Basics - 1.0 Marker Creation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aruco_dict = aruco.Dictionary_get(aruco.DICT_6X6_250)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fig = plt.figure()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for i in range(1, nx*ny+1):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 ax = fig.add_subplot(ny,nx, i)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img = aruco.drawMarker(aruco_dict,i, 700)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               plt.imshow(img, cmap = mpl.cm.gray, interpolation = "nearest")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ax.axis("off")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plt.savefig("_data/markers.jpeg")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/>
              <a:t>plt.show()</a:t>
            </a:r>
            <a:endParaRPr sz="1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253" y="1371600"/>
            <a:ext cx="4303175" cy="29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Aruco Basics - 2.0 Marker Detection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gray = cv2.cvtColor(frame, cv2.COLOR_BGR2GRAY)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aruco_dict = aruco.Dictionary_get(aruco.DICT_6X6_250)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parameters =  aruco.DetectorParameters_create()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corners, ids, rejectedImgPoints = aruco.detectMarkers(gray, aruco_dict, parameters=parameters)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frame_markers = aruco.drawDetectedMarkers(frame.copy(), corners, ids)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513" y="859750"/>
            <a:ext cx="26003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ruco Basics - 3.0 Marker’s centroid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Picture of grid with markers decoded in Python.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</a:t>
            </a:r>
            <a:r>
              <a:rPr lang="en"/>
              <a:t>marker </a:t>
            </a:r>
            <a:r>
              <a:rPr lang="en"/>
              <a:t>positions through marker corner tracking.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Markers decoded in Python to generate marker number.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166000" y="12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{02EB087E-5CB3-4BC1-B999-D04C54DA0F25}</a:tableStyleId>
              </a:tblPr>
              <a:tblGrid>
                <a:gridCol w="2492800"/>
                <a:gridCol w="2492800"/>
              </a:tblGrid>
              <a:tr h="37907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Marker  - 7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Marker - 3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7562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[207. 821.]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[[103. 619.]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44347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[294. 819.]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[195. 615.]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44347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[296. 909.]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[200. 701.]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44347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[207. 911.]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[109. 708.]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238" y="1496450"/>
            <a:ext cx="26003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 position calibration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Square grid : 10* 10 inches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:  100 units  = 1 inch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Error :  0.04 inches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marker positions from python </a:t>
            </a:r>
            <a:r>
              <a:rPr lang="en"/>
              <a:t>with respect to Denso frame </a:t>
            </a:r>
            <a:r>
              <a:rPr lang="en"/>
              <a:t>by using equations 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x1p = 250; y1p = 850; %python generated marker positions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x1 = 275-(500-y1p)*(25.4/100); %denso robot positions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y1 = 20-(500-x1p)*(25.4/100);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programming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Positions from Python are imported into MATLAB and converted to physical positions for the robot to execute.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Neutral and out-of-grid positions are pre-defined in MATLAB.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was programmed to have the same Rx, Ry &amp; Rz with the positions in 3D changed.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is programmed to move from neutral position to marker, pick up marker, drop it off at out-of-grid position, and then return to neutral position.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