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29892" y="3281939"/>
            <a:ext cx="6284214" cy="1507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506226"/>
            <a:ext cx="3163570" cy="420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AF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449" y="369773"/>
            <a:ext cx="7893100" cy="136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08210"/>
            <a:ext cx="4949190" cy="280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429892" y="3281939"/>
            <a:ext cx="6284214" cy="2243563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35"/>
              </a:spcBef>
            </a:pPr>
            <a:r>
              <a:rPr lang="en-IN" spc="-10" dirty="0" smtClean="0"/>
              <a:t>Array in </a:t>
            </a:r>
            <a:r>
              <a:rPr spc="-10" dirty="0" smtClean="0"/>
              <a:t>PROGRAMMING</a:t>
            </a:r>
            <a:r>
              <a:rPr spc="-35" dirty="0" smtClean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spc="-155" dirty="0"/>
              <a:t>JAVA</a:t>
            </a:r>
          </a:p>
          <a:p>
            <a:pPr marL="2540" algn="ctr">
              <a:lnSpc>
                <a:spcPct val="100000"/>
              </a:lnSpc>
              <a:spcBef>
                <a:spcPts val="830"/>
              </a:spcBef>
            </a:pPr>
            <a:r>
              <a:rPr lang="en-IN" sz="3200" b="0" spc="-15" dirty="0" smtClean="0">
                <a:solidFill>
                  <a:srgbClr val="888888"/>
                </a:solidFill>
              </a:rPr>
              <a:t>By Dr </a:t>
            </a:r>
            <a:r>
              <a:rPr lang="en-IN" sz="3200" b="0" spc="-15" dirty="0" err="1" smtClean="0">
                <a:solidFill>
                  <a:srgbClr val="888888"/>
                </a:solidFill>
              </a:rPr>
              <a:t>Debabrata</a:t>
            </a:r>
            <a:r>
              <a:rPr lang="en-IN" sz="3200" b="0" spc="-15" dirty="0" smtClean="0">
                <a:solidFill>
                  <a:srgbClr val="888888"/>
                </a:solidFill>
              </a:rPr>
              <a:t> Swain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9695" y="1452372"/>
            <a:ext cx="2337227" cy="15380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1961" y="3353561"/>
            <a:ext cx="2590800" cy="978535"/>
          </a:xfrm>
          <a:custGeom>
            <a:avLst/>
            <a:gdLst/>
            <a:ahLst/>
            <a:cxnLst/>
            <a:rect l="l" t="t" r="r" b="b"/>
            <a:pathLst>
              <a:path w="2590800" h="978535">
                <a:moveTo>
                  <a:pt x="0" y="163067"/>
                </a:moveTo>
                <a:lnTo>
                  <a:pt x="5826" y="119723"/>
                </a:lnTo>
                <a:lnTo>
                  <a:pt x="22267" y="80772"/>
                </a:lnTo>
                <a:lnTo>
                  <a:pt x="47767" y="47767"/>
                </a:lnTo>
                <a:lnTo>
                  <a:pt x="80772" y="22267"/>
                </a:lnTo>
                <a:lnTo>
                  <a:pt x="119723" y="5826"/>
                </a:lnTo>
                <a:lnTo>
                  <a:pt x="163067" y="0"/>
                </a:lnTo>
                <a:lnTo>
                  <a:pt x="2427732" y="0"/>
                </a:lnTo>
                <a:lnTo>
                  <a:pt x="2471076" y="5826"/>
                </a:lnTo>
                <a:lnTo>
                  <a:pt x="2510028" y="22267"/>
                </a:lnTo>
                <a:lnTo>
                  <a:pt x="2543032" y="47767"/>
                </a:lnTo>
                <a:lnTo>
                  <a:pt x="2568532" y="80772"/>
                </a:lnTo>
                <a:lnTo>
                  <a:pt x="2584973" y="119723"/>
                </a:lnTo>
                <a:lnTo>
                  <a:pt x="2590799" y="163067"/>
                </a:lnTo>
                <a:lnTo>
                  <a:pt x="2590799" y="815339"/>
                </a:lnTo>
                <a:lnTo>
                  <a:pt x="2584973" y="858684"/>
                </a:lnTo>
                <a:lnTo>
                  <a:pt x="2568532" y="897635"/>
                </a:lnTo>
                <a:lnTo>
                  <a:pt x="2543032" y="930640"/>
                </a:lnTo>
                <a:lnTo>
                  <a:pt x="2510027" y="956140"/>
                </a:lnTo>
                <a:lnTo>
                  <a:pt x="2471076" y="972581"/>
                </a:lnTo>
                <a:lnTo>
                  <a:pt x="2427732" y="978407"/>
                </a:lnTo>
                <a:lnTo>
                  <a:pt x="163067" y="978407"/>
                </a:lnTo>
                <a:lnTo>
                  <a:pt x="119723" y="972581"/>
                </a:lnTo>
                <a:lnTo>
                  <a:pt x="80772" y="956140"/>
                </a:lnTo>
                <a:lnTo>
                  <a:pt x="47767" y="930640"/>
                </a:lnTo>
                <a:lnTo>
                  <a:pt x="22267" y="897636"/>
                </a:lnTo>
                <a:lnTo>
                  <a:pt x="5826" y="858684"/>
                </a:lnTo>
                <a:lnTo>
                  <a:pt x="0" y="815339"/>
                </a:lnTo>
                <a:lnTo>
                  <a:pt x="0" y="16306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5110" y="461899"/>
            <a:ext cx="3575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INITIALIZATION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16952"/>
            <a:ext cx="7705090" cy="112395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Initialization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loading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array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valies.</a:t>
            </a:r>
            <a:endParaRPr sz="3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sz="3000" b="1" spc="-5" dirty="0">
                <a:solidFill>
                  <a:srgbClr val="00AF50"/>
                </a:solidFill>
                <a:latin typeface="Calibri"/>
                <a:cs typeface="Calibri"/>
              </a:rPr>
              <a:t>Int[]</a:t>
            </a:r>
            <a:r>
              <a:rPr sz="3000" b="1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00AF50"/>
                </a:solidFill>
                <a:latin typeface="Calibri"/>
                <a:cs typeface="Calibri"/>
              </a:rPr>
              <a:t>hardy=new int[5]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3163379"/>
            <a:ext cx="201295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5"/>
              </a:spcBef>
            </a:pPr>
            <a:r>
              <a:rPr sz="3000" spc="-5" dirty="0">
                <a:solidFill>
                  <a:srgbClr val="006FC0"/>
                </a:solidFill>
                <a:latin typeface="Calibri"/>
                <a:cs typeface="Calibri"/>
              </a:rPr>
              <a:t>ha</a:t>
            </a:r>
            <a:r>
              <a:rPr sz="3000" spc="-4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3000" spc="-5" dirty="0">
                <a:solidFill>
                  <a:srgbClr val="006FC0"/>
                </a:solidFill>
                <a:latin typeface="Calibri"/>
                <a:cs typeface="Calibri"/>
              </a:rPr>
              <a:t>dy[0]=32;  ha</a:t>
            </a:r>
            <a:r>
              <a:rPr sz="3000" spc="-4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3000" spc="-5" dirty="0">
                <a:solidFill>
                  <a:srgbClr val="006FC0"/>
                </a:solidFill>
                <a:latin typeface="Calibri"/>
                <a:cs typeface="Calibri"/>
              </a:rPr>
              <a:t>dy[1]</a:t>
            </a:r>
            <a:r>
              <a:rPr sz="3000" dirty="0">
                <a:solidFill>
                  <a:srgbClr val="006FC0"/>
                </a:solidFill>
                <a:latin typeface="Calibri"/>
                <a:cs typeface="Calibri"/>
              </a:rPr>
              <a:t>=12;  </a:t>
            </a:r>
            <a:r>
              <a:rPr sz="3000" spc="-5" dirty="0">
                <a:solidFill>
                  <a:srgbClr val="006FC0"/>
                </a:solidFill>
                <a:latin typeface="Calibri"/>
                <a:cs typeface="Calibri"/>
              </a:rPr>
              <a:t>ha</a:t>
            </a:r>
            <a:r>
              <a:rPr sz="3000" spc="-4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3000" spc="-5" dirty="0">
                <a:solidFill>
                  <a:srgbClr val="006FC0"/>
                </a:solidFill>
                <a:latin typeface="Calibri"/>
                <a:cs typeface="Calibri"/>
              </a:rPr>
              <a:t>dy[2]</a:t>
            </a:r>
            <a:r>
              <a:rPr sz="3000" dirty="0">
                <a:solidFill>
                  <a:srgbClr val="006FC0"/>
                </a:solidFill>
                <a:latin typeface="Calibri"/>
                <a:cs typeface="Calibri"/>
              </a:rPr>
              <a:t>=66;  </a:t>
            </a:r>
            <a:r>
              <a:rPr sz="3000" spc="-5" dirty="0">
                <a:solidFill>
                  <a:srgbClr val="006FC0"/>
                </a:solidFill>
                <a:latin typeface="Calibri"/>
                <a:cs typeface="Calibri"/>
              </a:rPr>
              <a:t>ha</a:t>
            </a:r>
            <a:r>
              <a:rPr sz="3000" spc="-4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3000" spc="-5" dirty="0">
                <a:solidFill>
                  <a:srgbClr val="006FC0"/>
                </a:solidFill>
                <a:latin typeface="Calibri"/>
                <a:cs typeface="Calibri"/>
              </a:rPr>
              <a:t>dy[3]=54;  ha</a:t>
            </a:r>
            <a:r>
              <a:rPr sz="3000" spc="-4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3000" spc="-5" dirty="0">
                <a:solidFill>
                  <a:srgbClr val="006FC0"/>
                </a:solidFill>
                <a:latin typeface="Calibri"/>
                <a:cs typeface="Calibri"/>
              </a:rPr>
              <a:t>dy[4]</a:t>
            </a:r>
            <a:r>
              <a:rPr sz="3000" dirty="0">
                <a:solidFill>
                  <a:srgbClr val="006FC0"/>
                </a:solidFill>
                <a:latin typeface="Calibri"/>
                <a:cs typeface="Calibri"/>
              </a:rPr>
              <a:t>=43;</a:t>
            </a:r>
            <a:endParaRPr sz="30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26835" y="3476244"/>
          <a:ext cx="2286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66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54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113145" y="3981069"/>
            <a:ext cx="1965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975994" algn="l"/>
                <a:tab pos="1406525" algn="l"/>
                <a:tab pos="1835785" algn="l"/>
              </a:tabLst>
            </a:pPr>
            <a:r>
              <a:rPr sz="1800" dirty="0">
                <a:latin typeface="Calibri"/>
                <a:cs typeface="Calibri"/>
              </a:rPr>
              <a:t>0	1	2	3	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56552" y="5047564"/>
            <a:ext cx="546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in</a:t>
            </a:r>
            <a:r>
              <a:rPr sz="1800" b="1" spc="5" dirty="0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r>
              <a:rPr sz="1800" b="1" spc="-20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3962" y="3558413"/>
            <a:ext cx="4489450" cy="1481455"/>
          </a:xfrm>
          <a:custGeom>
            <a:avLst/>
            <a:gdLst/>
            <a:ahLst/>
            <a:cxnLst/>
            <a:rect l="l" t="t" r="r" b="b"/>
            <a:pathLst>
              <a:path w="4489450" h="1481454">
                <a:moveTo>
                  <a:pt x="4489323" y="1462151"/>
                </a:moveTo>
                <a:lnTo>
                  <a:pt x="4480103" y="1459179"/>
                </a:lnTo>
                <a:lnTo>
                  <a:pt x="3555530" y="736346"/>
                </a:lnTo>
                <a:lnTo>
                  <a:pt x="3612134" y="744093"/>
                </a:lnTo>
                <a:lnTo>
                  <a:pt x="3617087" y="740283"/>
                </a:lnTo>
                <a:lnTo>
                  <a:pt x="3618611" y="729488"/>
                </a:lnTo>
                <a:lnTo>
                  <a:pt x="3614801" y="724408"/>
                </a:lnTo>
                <a:lnTo>
                  <a:pt x="3609340" y="723773"/>
                </a:lnTo>
                <a:lnTo>
                  <a:pt x="3536810" y="713867"/>
                </a:lnTo>
                <a:lnTo>
                  <a:pt x="3505200" y="709549"/>
                </a:lnTo>
                <a:lnTo>
                  <a:pt x="3546094" y="812292"/>
                </a:lnTo>
                <a:lnTo>
                  <a:pt x="3551936" y="814832"/>
                </a:lnTo>
                <a:lnTo>
                  <a:pt x="3562096" y="810768"/>
                </a:lnTo>
                <a:lnTo>
                  <a:pt x="3564509" y="805053"/>
                </a:lnTo>
                <a:lnTo>
                  <a:pt x="3543389" y="752005"/>
                </a:lnTo>
                <a:lnTo>
                  <a:pt x="4425569" y="1441589"/>
                </a:lnTo>
                <a:lnTo>
                  <a:pt x="56629" y="31635"/>
                </a:lnTo>
                <a:lnTo>
                  <a:pt x="108115" y="20332"/>
                </a:lnTo>
                <a:lnTo>
                  <a:pt x="112268" y="19443"/>
                </a:lnTo>
                <a:lnTo>
                  <a:pt x="115697" y="14097"/>
                </a:lnTo>
                <a:lnTo>
                  <a:pt x="114554" y="8763"/>
                </a:lnTo>
                <a:lnTo>
                  <a:pt x="113284" y="3429"/>
                </a:lnTo>
                <a:lnTo>
                  <a:pt x="108077" y="0"/>
                </a:lnTo>
                <a:lnTo>
                  <a:pt x="0" y="23749"/>
                </a:lnTo>
                <a:lnTo>
                  <a:pt x="70104" y="102108"/>
                </a:lnTo>
                <a:lnTo>
                  <a:pt x="73787" y="106172"/>
                </a:lnTo>
                <a:lnTo>
                  <a:pt x="80010" y="106553"/>
                </a:lnTo>
                <a:lnTo>
                  <a:pt x="84201" y="102870"/>
                </a:lnTo>
                <a:lnTo>
                  <a:pt x="88265" y="99187"/>
                </a:lnTo>
                <a:lnTo>
                  <a:pt x="88519" y="92964"/>
                </a:lnTo>
                <a:lnTo>
                  <a:pt x="84963" y="88900"/>
                </a:lnTo>
                <a:lnTo>
                  <a:pt x="50482" y="50419"/>
                </a:lnTo>
                <a:lnTo>
                  <a:pt x="4470806" y="1476946"/>
                </a:lnTo>
                <a:lnTo>
                  <a:pt x="4473829" y="1479296"/>
                </a:lnTo>
                <a:lnTo>
                  <a:pt x="4474692" y="1478203"/>
                </a:lnTo>
                <a:lnTo>
                  <a:pt x="4483227" y="1480947"/>
                </a:lnTo>
                <a:lnTo>
                  <a:pt x="4489323" y="14621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39661" y="4496561"/>
            <a:ext cx="1751330" cy="1066800"/>
          </a:xfrm>
          <a:custGeom>
            <a:avLst/>
            <a:gdLst/>
            <a:ahLst/>
            <a:cxnLst/>
            <a:rect l="l" t="t" r="r" b="b"/>
            <a:pathLst>
              <a:path w="1751329" h="1066800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799" y="0"/>
                </a:lnTo>
                <a:lnTo>
                  <a:pt x="1573276" y="0"/>
                </a:lnTo>
                <a:lnTo>
                  <a:pt x="1620533" y="6352"/>
                </a:lnTo>
                <a:lnTo>
                  <a:pt x="1663003" y="24280"/>
                </a:lnTo>
                <a:lnTo>
                  <a:pt x="1698990" y="52085"/>
                </a:lnTo>
                <a:lnTo>
                  <a:pt x="1726795" y="88072"/>
                </a:lnTo>
                <a:lnTo>
                  <a:pt x="1744723" y="130542"/>
                </a:lnTo>
                <a:lnTo>
                  <a:pt x="1751076" y="177800"/>
                </a:lnTo>
                <a:lnTo>
                  <a:pt x="1751076" y="889000"/>
                </a:lnTo>
                <a:lnTo>
                  <a:pt x="1744723" y="936257"/>
                </a:lnTo>
                <a:lnTo>
                  <a:pt x="1726795" y="978727"/>
                </a:lnTo>
                <a:lnTo>
                  <a:pt x="1698990" y="1014714"/>
                </a:lnTo>
                <a:lnTo>
                  <a:pt x="1663003" y="1042519"/>
                </a:lnTo>
                <a:lnTo>
                  <a:pt x="1620533" y="1060447"/>
                </a:lnTo>
                <a:lnTo>
                  <a:pt x="1573276" y="1066800"/>
                </a:lnTo>
                <a:lnTo>
                  <a:pt x="177799" y="1066800"/>
                </a:lnTo>
                <a:lnTo>
                  <a:pt x="130542" y="1060447"/>
                </a:lnTo>
                <a:lnTo>
                  <a:pt x="88072" y="1042519"/>
                </a:lnTo>
                <a:lnTo>
                  <a:pt x="52085" y="1014714"/>
                </a:lnTo>
                <a:lnTo>
                  <a:pt x="24280" y="978727"/>
                </a:lnTo>
                <a:lnTo>
                  <a:pt x="6352" y="936257"/>
                </a:lnTo>
                <a:lnTo>
                  <a:pt x="0" y="889000"/>
                </a:lnTo>
                <a:lnTo>
                  <a:pt x="0" y="1778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4161" y="4496561"/>
            <a:ext cx="1752600" cy="1066800"/>
          </a:xfrm>
          <a:custGeom>
            <a:avLst/>
            <a:gdLst/>
            <a:ahLst/>
            <a:cxnLst/>
            <a:rect l="l" t="t" r="r" b="b"/>
            <a:pathLst>
              <a:path w="1752600" h="1066800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800" y="0"/>
                </a:lnTo>
                <a:lnTo>
                  <a:pt x="1574800" y="0"/>
                </a:lnTo>
                <a:lnTo>
                  <a:pt x="1622057" y="6352"/>
                </a:lnTo>
                <a:lnTo>
                  <a:pt x="1664527" y="24280"/>
                </a:lnTo>
                <a:lnTo>
                  <a:pt x="1700514" y="52085"/>
                </a:lnTo>
                <a:lnTo>
                  <a:pt x="1728319" y="88072"/>
                </a:lnTo>
                <a:lnTo>
                  <a:pt x="1746247" y="130542"/>
                </a:lnTo>
                <a:lnTo>
                  <a:pt x="1752600" y="177800"/>
                </a:lnTo>
                <a:lnTo>
                  <a:pt x="1752600" y="889000"/>
                </a:lnTo>
                <a:lnTo>
                  <a:pt x="1746247" y="936257"/>
                </a:lnTo>
                <a:lnTo>
                  <a:pt x="1728319" y="978727"/>
                </a:lnTo>
                <a:lnTo>
                  <a:pt x="1700514" y="1014714"/>
                </a:lnTo>
                <a:lnTo>
                  <a:pt x="1664527" y="1042519"/>
                </a:lnTo>
                <a:lnTo>
                  <a:pt x="1622057" y="1060447"/>
                </a:lnTo>
                <a:lnTo>
                  <a:pt x="1574800" y="1066800"/>
                </a:lnTo>
                <a:lnTo>
                  <a:pt x="177800" y="1066800"/>
                </a:lnTo>
                <a:lnTo>
                  <a:pt x="130542" y="1060447"/>
                </a:lnTo>
                <a:lnTo>
                  <a:pt x="88072" y="1042519"/>
                </a:lnTo>
                <a:lnTo>
                  <a:pt x="52085" y="1014714"/>
                </a:lnTo>
                <a:lnTo>
                  <a:pt x="24280" y="978727"/>
                </a:lnTo>
                <a:lnTo>
                  <a:pt x="6352" y="936257"/>
                </a:lnTo>
                <a:lnTo>
                  <a:pt x="0" y="889000"/>
                </a:lnTo>
                <a:lnTo>
                  <a:pt x="0" y="1778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6364" y="461899"/>
            <a:ext cx="6344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TWO</a:t>
            </a:r>
            <a:r>
              <a:rPr spc="-60" dirty="0"/>
              <a:t> </a:t>
            </a:r>
            <a:r>
              <a:rPr spc="-5" dirty="0"/>
              <a:t>DIMENSIONAL</a:t>
            </a:r>
            <a:r>
              <a:rPr spc="-35" dirty="0"/>
              <a:t> </a:t>
            </a:r>
            <a:r>
              <a:rPr spc="-7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4965" marR="5080" indent="-354965">
              <a:lnSpc>
                <a:spcPct val="119800"/>
              </a:lnSpc>
              <a:spcBef>
                <a:spcPts val="1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00AF50"/>
                </a:solidFill>
                <a:latin typeface="Calibri"/>
                <a:cs typeface="Calibri"/>
              </a:rPr>
              <a:t>Int[][] </a:t>
            </a:r>
            <a:r>
              <a:rPr sz="3200" b="1" spc="-10" dirty="0">
                <a:solidFill>
                  <a:srgbClr val="00AF50"/>
                </a:solidFill>
                <a:latin typeface="Calibri"/>
                <a:cs typeface="Calibri"/>
              </a:rPr>
              <a:t>hardy=new </a:t>
            </a:r>
            <a:r>
              <a:rPr sz="3200" b="1" spc="-5" dirty="0">
                <a:solidFill>
                  <a:srgbClr val="00AF50"/>
                </a:solidFill>
                <a:latin typeface="Calibri"/>
                <a:cs typeface="Calibri"/>
              </a:rPr>
              <a:t>int[2][3]; </a:t>
            </a:r>
            <a:r>
              <a:rPr sz="3200" b="1" spc="-7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pc="-5" dirty="0"/>
              <a:t>hardy[0][0]=32; </a:t>
            </a:r>
            <a:r>
              <a:rPr dirty="0"/>
              <a:t> </a:t>
            </a:r>
            <a:r>
              <a:rPr spc="-5" dirty="0"/>
              <a:t>hardy[0][1]=12; </a:t>
            </a:r>
            <a:r>
              <a:rPr dirty="0"/>
              <a:t> </a:t>
            </a:r>
            <a:r>
              <a:rPr spc="-10" dirty="0"/>
              <a:t>hardy[0][2]=66; </a:t>
            </a:r>
            <a:r>
              <a:rPr spc="-5" dirty="0"/>
              <a:t> hardy[1][0]=54;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594" y="4292342"/>
            <a:ext cx="2441575" cy="11226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3000" spc="-5" dirty="0">
                <a:solidFill>
                  <a:srgbClr val="006FC0"/>
                </a:solidFill>
                <a:latin typeface="Calibri"/>
                <a:cs typeface="Calibri"/>
              </a:rPr>
              <a:t>ha</a:t>
            </a:r>
            <a:r>
              <a:rPr sz="3000" spc="-4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3000" spc="-5" dirty="0">
                <a:solidFill>
                  <a:srgbClr val="006FC0"/>
                </a:solidFill>
                <a:latin typeface="Calibri"/>
                <a:cs typeface="Calibri"/>
              </a:rPr>
              <a:t>dy[1][</a:t>
            </a:r>
            <a:r>
              <a:rPr sz="3000" dirty="0">
                <a:solidFill>
                  <a:srgbClr val="006FC0"/>
                </a:solidFill>
                <a:latin typeface="Calibri"/>
                <a:cs typeface="Calibri"/>
              </a:rPr>
              <a:t>1]=</a:t>
            </a:r>
            <a:r>
              <a:rPr sz="3000" spc="10" dirty="0">
                <a:solidFill>
                  <a:srgbClr val="006FC0"/>
                </a:solidFill>
                <a:latin typeface="Calibri"/>
                <a:cs typeface="Calibri"/>
              </a:rPr>
              <a:t>4</a:t>
            </a:r>
            <a:r>
              <a:rPr sz="3000" dirty="0">
                <a:solidFill>
                  <a:srgbClr val="006FC0"/>
                </a:solidFill>
                <a:latin typeface="Calibri"/>
                <a:cs typeface="Calibri"/>
              </a:rPr>
              <a:t>3;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spc="-10" dirty="0">
                <a:solidFill>
                  <a:srgbClr val="006FC0"/>
                </a:solidFill>
                <a:latin typeface="Calibri"/>
                <a:cs typeface="Calibri"/>
              </a:rPr>
              <a:t>hardy[1][2]=36;</a:t>
            </a:r>
            <a:endParaRPr sz="30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21708" y="4619244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600443" y="4619244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5498528" y="2878772"/>
            <a:ext cx="1346200" cy="1092835"/>
            <a:chOff x="5498528" y="2878772"/>
            <a:chExt cx="1346200" cy="1092835"/>
          </a:xfrm>
        </p:grpSpPr>
        <p:sp>
          <p:nvSpPr>
            <p:cNvPr id="10" name="object 10"/>
            <p:cNvSpPr/>
            <p:nvPr/>
          </p:nvSpPr>
          <p:spPr>
            <a:xfrm>
              <a:off x="5511545" y="2891790"/>
              <a:ext cx="1320165" cy="1066800"/>
            </a:xfrm>
            <a:custGeom>
              <a:avLst/>
              <a:gdLst/>
              <a:ahLst/>
              <a:cxnLst/>
              <a:rect l="l" t="t" r="r" b="b"/>
              <a:pathLst>
                <a:path w="1320165" h="1066800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1141983" y="0"/>
                  </a:lnTo>
                  <a:lnTo>
                    <a:pt x="1189241" y="6352"/>
                  </a:lnTo>
                  <a:lnTo>
                    <a:pt x="1231711" y="24280"/>
                  </a:lnTo>
                  <a:lnTo>
                    <a:pt x="1267698" y="52085"/>
                  </a:lnTo>
                  <a:lnTo>
                    <a:pt x="1295503" y="88072"/>
                  </a:lnTo>
                  <a:lnTo>
                    <a:pt x="1313431" y="130542"/>
                  </a:lnTo>
                  <a:lnTo>
                    <a:pt x="1319783" y="177800"/>
                  </a:lnTo>
                  <a:lnTo>
                    <a:pt x="1319783" y="889000"/>
                  </a:lnTo>
                  <a:lnTo>
                    <a:pt x="1313431" y="936257"/>
                  </a:lnTo>
                  <a:lnTo>
                    <a:pt x="1295503" y="978727"/>
                  </a:lnTo>
                  <a:lnTo>
                    <a:pt x="1267698" y="1014714"/>
                  </a:lnTo>
                  <a:lnTo>
                    <a:pt x="1231711" y="1042519"/>
                  </a:lnTo>
                  <a:lnTo>
                    <a:pt x="1189241" y="1060447"/>
                  </a:lnTo>
                  <a:lnTo>
                    <a:pt x="1141983" y="1066800"/>
                  </a:lnTo>
                  <a:lnTo>
                    <a:pt x="177800" y="1066800"/>
                  </a:lnTo>
                  <a:lnTo>
                    <a:pt x="130542" y="1060447"/>
                  </a:lnTo>
                  <a:lnTo>
                    <a:pt x="88072" y="1042519"/>
                  </a:lnTo>
                  <a:lnTo>
                    <a:pt x="52085" y="1014714"/>
                  </a:lnTo>
                  <a:lnTo>
                    <a:pt x="24280" y="978727"/>
                  </a:lnTo>
                  <a:lnTo>
                    <a:pt x="6352" y="936257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4999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14999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579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2199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72199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579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73877" y="3523310"/>
            <a:ext cx="624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</a:tabLst>
            </a:pPr>
            <a:r>
              <a:rPr sz="1800" dirty="0">
                <a:latin typeface="Calibri"/>
                <a:cs typeface="Calibri"/>
              </a:rPr>
              <a:t>0	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93411" y="5123764"/>
            <a:ext cx="1104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975360" algn="l"/>
              </a:tabLst>
            </a:pPr>
            <a:r>
              <a:rPr sz="1800" dirty="0">
                <a:latin typeface="Calibri"/>
                <a:cs typeface="Calibri"/>
              </a:rPr>
              <a:t>0	1	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81292" y="5120132"/>
            <a:ext cx="1104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975994" algn="l"/>
              </a:tabLst>
            </a:pPr>
            <a:r>
              <a:rPr sz="1800" dirty="0">
                <a:latin typeface="Calibri"/>
                <a:cs typeface="Calibri"/>
              </a:rPr>
              <a:t>0	1	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20462" y="3418966"/>
            <a:ext cx="2094864" cy="1077595"/>
          </a:xfrm>
          <a:custGeom>
            <a:avLst/>
            <a:gdLst/>
            <a:ahLst/>
            <a:cxnLst/>
            <a:rect l="l" t="t" r="r" b="b"/>
            <a:pathLst>
              <a:path w="2094865" h="1077595">
                <a:moveTo>
                  <a:pt x="640969" y="11303"/>
                </a:moveTo>
                <a:lnTo>
                  <a:pt x="623951" y="1143"/>
                </a:lnTo>
                <a:lnTo>
                  <a:pt x="20091" y="1023467"/>
                </a:lnTo>
                <a:lnTo>
                  <a:pt x="20320" y="971931"/>
                </a:lnTo>
                <a:lnTo>
                  <a:pt x="20320" y="966343"/>
                </a:lnTo>
                <a:lnTo>
                  <a:pt x="16002" y="962025"/>
                </a:lnTo>
                <a:lnTo>
                  <a:pt x="5080" y="962025"/>
                </a:lnTo>
                <a:lnTo>
                  <a:pt x="635" y="966343"/>
                </a:lnTo>
                <a:lnTo>
                  <a:pt x="508" y="971931"/>
                </a:lnTo>
                <a:lnTo>
                  <a:pt x="0" y="1077087"/>
                </a:lnTo>
                <a:lnTo>
                  <a:pt x="21361" y="1065149"/>
                </a:lnTo>
                <a:lnTo>
                  <a:pt x="96647" y="1023112"/>
                </a:lnTo>
                <a:lnTo>
                  <a:pt x="98298" y="1017143"/>
                </a:lnTo>
                <a:lnTo>
                  <a:pt x="92964" y="1007491"/>
                </a:lnTo>
                <a:lnTo>
                  <a:pt x="86995" y="1005840"/>
                </a:lnTo>
                <a:lnTo>
                  <a:pt x="37172" y="1033614"/>
                </a:lnTo>
                <a:lnTo>
                  <a:pt x="640969" y="11303"/>
                </a:lnTo>
                <a:close/>
              </a:path>
              <a:path w="2094865" h="1077595">
                <a:moveTo>
                  <a:pt x="2094484" y="1077087"/>
                </a:moveTo>
                <a:lnTo>
                  <a:pt x="2093061" y="1068070"/>
                </a:lnTo>
                <a:lnTo>
                  <a:pt x="2078101" y="973201"/>
                </a:lnTo>
                <a:lnTo>
                  <a:pt x="2077212" y="967740"/>
                </a:lnTo>
                <a:lnTo>
                  <a:pt x="2072132" y="964057"/>
                </a:lnTo>
                <a:lnTo>
                  <a:pt x="2061337" y="965835"/>
                </a:lnTo>
                <a:lnTo>
                  <a:pt x="2057654" y="970915"/>
                </a:lnTo>
                <a:lnTo>
                  <a:pt x="2058543" y="976249"/>
                </a:lnTo>
                <a:lnTo>
                  <a:pt x="2066556" y="1027226"/>
                </a:lnTo>
                <a:lnTo>
                  <a:pt x="1226820" y="0"/>
                </a:lnTo>
                <a:lnTo>
                  <a:pt x="1211580" y="12446"/>
                </a:lnTo>
                <a:lnTo>
                  <a:pt x="2051278" y="1039774"/>
                </a:lnTo>
                <a:lnTo>
                  <a:pt x="1997837" y="1019810"/>
                </a:lnTo>
                <a:lnTo>
                  <a:pt x="1992122" y="1022350"/>
                </a:lnTo>
                <a:lnTo>
                  <a:pt x="1990217" y="1027557"/>
                </a:lnTo>
                <a:lnTo>
                  <a:pt x="1988312" y="1032637"/>
                </a:lnTo>
                <a:lnTo>
                  <a:pt x="1990852" y="1038352"/>
                </a:lnTo>
                <a:lnTo>
                  <a:pt x="2094484" y="10770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39661" y="4496561"/>
            <a:ext cx="2247900" cy="1066800"/>
          </a:xfrm>
          <a:custGeom>
            <a:avLst/>
            <a:gdLst/>
            <a:ahLst/>
            <a:cxnLst/>
            <a:rect l="l" t="t" r="r" b="b"/>
            <a:pathLst>
              <a:path w="2247900" h="1066800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799" y="0"/>
                </a:lnTo>
                <a:lnTo>
                  <a:pt x="2070099" y="0"/>
                </a:lnTo>
                <a:lnTo>
                  <a:pt x="2117357" y="6352"/>
                </a:lnTo>
                <a:lnTo>
                  <a:pt x="2159827" y="24280"/>
                </a:lnTo>
                <a:lnTo>
                  <a:pt x="2195814" y="52085"/>
                </a:lnTo>
                <a:lnTo>
                  <a:pt x="2223619" y="88072"/>
                </a:lnTo>
                <a:lnTo>
                  <a:pt x="2241547" y="130542"/>
                </a:lnTo>
                <a:lnTo>
                  <a:pt x="2247899" y="177800"/>
                </a:lnTo>
                <a:lnTo>
                  <a:pt x="2247899" y="889000"/>
                </a:lnTo>
                <a:lnTo>
                  <a:pt x="2241547" y="936257"/>
                </a:lnTo>
                <a:lnTo>
                  <a:pt x="2223619" y="978727"/>
                </a:lnTo>
                <a:lnTo>
                  <a:pt x="2195814" y="1014714"/>
                </a:lnTo>
                <a:lnTo>
                  <a:pt x="2159827" y="1042519"/>
                </a:lnTo>
                <a:lnTo>
                  <a:pt x="2117357" y="1060447"/>
                </a:lnTo>
                <a:lnTo>
                  <a:pt x="2070099" y="1066800"/>
                </a:lnTo>
                <a:lnTo>
                  <a:pt x="177799" y="1066800"/>
                </a:lnTo>
                <a:lnTo>
                  <a:pt x="130542" y="1060447"/>
                </a:lnTo>
                <a:lnTo>
                  <a:pt x="88072" y="1042519"/>
                </a:lnTo>
                <a:lnTo>
                  <a:pt x="52085" y="1014714"/>
                </a:lnTo>
                <a:lnTo>
                  <a:pt x="24280" y="978727"/>
                </a:lnTo>
                <a:lnTo>
                  <a:pt x="6352" y="936257"/>
                </a:lnTo>
                <a:lnTo>
                  <a:pt x="0" y="889000"/>
                </a:lnTo>
                <a:lnTo>
                  <a:pt x="0" y="1778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331144" y="2878772"/>
            <a:ext cx="2513330" cy="2698115"/>
            <a:chOff x="4331144" y="2878772"/>
            <a:chExt cx="2513330" cy="2698115"/>
          </a:xfrm>
        </p:grpSpPr>
        <p:sp>
          <p:nvSpPr>
            <p:cNvPr id="4" name="object 4"/>
            <p:cNvSpPr/>
            <p:nvPr/>
          </p:nvSpPr>
          <p:spPr>
            <a:xfrm>
              <a:off x="4344162" y="2891790"/>
              <a:ext cx="2487295" cy="2672080"/>
            </a:xfrm>
            <a:custGeom>
              <a:avLst/>
              <a:gdLst/>
              <a:ahLst/>
              <a:cxnLst/>
              <a:rect l="l" t="t" r="r" b="b"/>
              <a:pathLst>
                <a:path w="2487295" h="2672079">
                  <a:moveTo>
                    <a:pt x="0" y="1782572"/>
                  </a:moveTo>
                  <a:lnTo>
                    <a:pt x="6352" y="1735314"/>
                  </a:lnTo>
                  <a:lnTo>
                    <a:pt x="24280" y="1692844"/>
                  </a:lnTo>
                  <a:lnTo>
                    <a:pt x="52085" y="1656857"/>
                  </a:lnTo>
                  <a:lnTo>
                    <a:pt x="88072" y="1629052"/>
                  </a:lnTo>
                  <a:lnTo>
                    <a:pt x="130542" y="1611124"/>
                  </a:lnTo>
                  <a:lnTo>
                    <a:pt x="177800" y="1604772"/>
                  </a:lnTo>
                  <a:lnTo>
                    <a:pt x="1574800" y="1604772"/>
                  </a:lnTo>
                  <a:lnTo>
                    <a:pt x="1622057" y="1611124"/>
                  </a:lnTo>
                  <a:lnTo>
                    <a:pt x="1664527" y="1629052"/>
                  </a:lnTo>
                  <a:lnTo>
                    <a:pt x="1700514" y="1656857"/>
                  </a:lnTo>
                  <a:lnTo>
                    <a:pt x="1728319" y="1692844"/>
                  </a:lnTo>
                  <a:lnTo>
                    <a:pt x="1746247" y="1735314"/>
                  </a:lnTo>
                  <a:lnTo>
                    <a:pt x="1752600" y="1782572"/>
                  </a:lnTo>
                  <a:lnTo>
                    <a:pt x="1752600" y="2493772"/>
                  </a:lnTo>
                  <a:lnTo>
                    <a:pt x="1746247" y="2541029"/>
                  </a:lnTo>
                  <a:lnTo>
                    <a:pt x="1728319" y="2583499"/>
                  </a:lnTo>
                  <a:lnTo>
                    <a:pt x="1700514" y="2619486"/>
                  </a:lnTo>
                  <a:lnTo>
                    <a:pt x="1664527" y="2647291"/>
                  </a:lnTo>
                  <a:lnTo>
                    <a:pt x="1622057" y="2665219"/>
                  </a:lnTo>
                  <a:lnTo>
                    <a:pt x="1574800" y="2671572"/>
                  </a:lnTo>
                  <a:lnTo>
                    <a:pt x="177800" y="2671572"/>
                  </a:lnTo>
                  <a:lnTo>
                    <a:pt x="130542" y="2665219"/>
                  </a:lnTo>
                  <a:lnTo>
                    <a:pt x="88072" y="2647291"/>
                  </a:lnTo>
                  <a:lnTo>
                    <a:pt x="52085" y="2619486"/>
                  </a:lnTo>
                  <a:lnTo>
                    <a:pt x="24280" y="2583499"/>
                  </a:lnTo>
                  <a:lnTo>
                    <a:pt x="6352" y="2541029"/>
                  </a:lnTo>
                  <a:lnTo>
                    <a:pt x="0" y="2493772"/>
                  </a:lnTo>
                  <a:lnTo>
                    <a:pt x="0" y="1782572"/>
                  </a:lnTo>
                  <a:close/>
                </a:path>
                <a:path w="2487295" h="2672079">
                  <a:moveTo>
                    <a:pt x="1167384" y="177800"/>
                  </a:moveTo>
                  <a:lnTo>
                    <a:pt x="1173736" y="130542"/>
                  </a:lnTo>
                  <a:lnTo>
                    <a:pt x="1191664" y="88072"/>
                  </a:lnTo>
                  <a:lnTo>
                    <a:pt x="1219469" y="52085"/>
                  </a:lnTo>
                  <a:lnTo>
                    <a:pt x="1255456" y="24280"/>
                  </a:lnTo>
                  <a:lnTo>
                    <a:pt x="1297926" y="6352"/>
                  </a:lnTo>
                  <a:lnTo>
                    <a:pt x="1345184" y="0"/>
                  </a:lnTo>
                  <a:lnTo>
                    <a:pt x="2309367" y="0"/>
                  </a:lnTo>
                  <a:lnTo>
                    <a:pt x="2356625" y="6352"/>
                  </a:lnTo>
                  <a:lnTo>
                    <a:pt x="2399095" y="24280"/>
                  </a:lnTo>
                  <a:lnTo>
                    <a:pt x="2435082" y="52085"/>
                  </a:lnTo>
                  <a:lnTo>
                    <a:pt x="2462887" y="88072"/>
                  </a:lnTo>
                  <a:lnTo>
                    <a:pt x="2480815" y="130542"/>
                  </a:lnTo>
                  <a:lnTo>
                    <a:pt x="2487167" y="177800"/>
                  </a:lnTo>
                  <a:lnTo>
                    <a:pt x="2487167" y="889000"/>
                  </a:lnTo>
                  <a:lnTo>
                    <a:pt x="2480815" y="936257"/>
                  </a:lnTo>
                  <a:lnTo>
                    <a:pt x="2462887" y="978727"/>
                  </a:lnTo>
                  <a:lnTo>
                    <a:pt x="2435082" y="1014714"/>
                  </a:lnTo>
                  <a:lnTo>
                    <a:pt x="2399095" y="1042519"/>
                  </a:lnTo>
                  <a:lnTo>
                    <a:pt x="2356625" y="1060447"/>
                  </a:lnTo>
                  <a:lnTo>
                    <a:pt x="2309367" y="1066800"/>
                  </a:lnTo>
                  <a:lnTo>
                    <a:pt x="1345184" y="1066800"/>
                  </a:lnTo>
                  <a:lnTo>
                    <a:pt x="1297926" y="1060447"/>
                  </a:lnTo>
                  <a:lnTo>
                    <a:pt x="1255456" y="1042519"/>
                  </a:lnTo>
                  <a:lnTo>
                    <a:pt x="1219469" y="1014714"/>
                  </a:lnTo>
                  <a:lnTo>
                    <a:pt x="1191664" y="978727"/>
                  </a:lnTo>
                  <a:lnTo>
                    <a:pt x="1173736" y="936257"/>
                  </a:lnTo>
                  <a:lnTo>
                    <a:pt x="1167384" y="889000"/>
                  </a:lnTo>
                  <a:lnTo>
                    <a:pt x="1167384" y="1778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50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50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579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72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2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579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87650" marR="5080" indent="-2774315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TWO</a:t>
            </a:r>
            <a:r>
              <a:rPr spc="-35" dirty="0"/>
              <a:t> </a:t>
            </a:r>
            <a:r>
              <a:rPr spc="-5" dirty="0"/>
              <a:t>DIMENSIONAL</a:t>
            </a:r>
            <a:r>
              <a:rPr spc="-15" dirty="0"/>
              <a:t> </a:t>
            </a:r>
            <a:r>
              <a:rPr spc="-75" dirty="0"/>
              <a:t>ARRAY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NON </a:t>
            </a:r>
            <a:r>
              <a:rPr spc="-980" dirty="0"/>
              <a:t> </a:t>
            </a:r>
            <a:r>
              <a:rPr spc="-5" dirty="0"/>
              <a:t>UNIFORM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859635"/>
            <a:ext cx="4477385" cy="17811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00AF50"/>
                </a:solidFill>
                <a:latin typeface="Calibri"/>
                <a:cs typeface="Calibri"/>
              </a:rPr>
              <a:t>Int[][]</a:t>
            </a:r>
            <a:r>
              <a:rPr sz="3200" b="1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AF50"/>
                </a:solidFill>
                <a:latin typeface="Calibri"/>
                <a:cs typeface="Calibri"/>
              </a:rPr>
              <a:t>hardy=new</a:t>
            </a:r>
            <a:r>
              <a:rPr sz="3200" b="1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AF50"/>
                </a:solidFill>
                <a:latin typeface="Calibri"/>
                <a:cs typeface="Calibri"/>
              </a:rPr>
              <a:t>int[2];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00AF50"/>
                </a:solidFill>
                <a:latin typeface="Calibri"/>
                <a:cs typeface="Calibri"/>
              </a:rPr>
              <a:t>Mark[0]=new</a:t>
            </a:r>
            <a:r>
              <a:rPr sz="3200" b="1" spc="-11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AF50"/>
                </a:solidFill>
                <a:latin typeface="Calibri"/>
                <a:cs typeface="Calibri"/>
              </a:rPr>
              <a:t>int[3];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00AF50"/>
                </a:solidFill>
                <a:latin typeface="Calibri"/>
                <a:cs typeface="Calibri"/>
              </a:rPr>
              <a:t>Mark[1]=new</a:t>
            </a:r>
            <a:r>
              <a:rPr sz="3200" b="1" spc="-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AF50"/>
                </a:solidFill>
                <a:latin typeface="Calibri"/>
                <a:cs typeface="Calibri"/>
              </a:rPr>
              <a:t>int[4];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521708" y="4619244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00443" y="4619244"/>
          <a:ext cx="18288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873877" y="3523310"/>
            <a:ext cx="624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</a:tabLst>
            </a:pPr>
            <a:r>
              <a:rPr sz="1800" dirty="0">
                <a:latin typeface="Calibri"/>
                <a:cs typeface="Calibri"/>
              </a:rPr>
              <a:t>0	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93411" y="5123764"/>
            <a:ext cx="1104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975360" algn="l"/>
              </a:tabLst>
            </a:pPr>
            <a:r>
              <a:rPr sz="1800" dirty="0">
                <a:latin typeface="Calibri"/>
                <a:cs typeface="Calibri"/>
              </a:rPr>
              <a:t>0	1	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1292" y="5120132"/>
            <a:ext cx="153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975994" algn="l"/>
                <a:tab pos="1406525" algn="l"/>
              </a:tabLst>
            </a:pPr>
            <a:r>
              <a:rPr sz="1800" dirty="0">
                <a:latin typeface="Calibri"/>
                <a:cs typeface="Calibri"/>
              </a:rPr>
              <a:t>0	1	2	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20462" y="3418077"/>
            <a:ext cx="2343150" cy="1078230"/>
          </a:xfrm>
          <a:custGeom>
            <a:avLst/>
            <a:gdLst/>
            <a:ahLst/>
            <a:cxnLst/>
            <a:rect l="l" t="t" r="r" b="b"/>
            <a:pathLst>
              <a:path w="2343150" h="1078229">
                <a:moveTo>
                  <a:pt x="640969" y="12192"/>
                </a:moveTo>
                <a:lnTo>
                  <a:pt x="623951" y="2032"/>
                </a:lnTo>
                <a:lnTo>
                  <a:pt x="20091" y="1024356"/>
                </a:lnTo>
                <a:lnTo>
                  <a:pt x="20320" y="972820"/>
                </a:lnTo>
                <a:lnTo>
                  <a:pt x="20320" y="967232"/>
                </a:lnTo>
                <a:lnTo>
                  <a:pt x="16002" y="962914"/>
                </a:lnTo>
                <a:lnTo>
                  <a:pt x="5080" y="962914"/>
                </a:lnTo>
                <a:lnTo>
                  <a:pt x="635" y="967232"/>
                </a:lnTo>
                <a:lnTo>
                  <a:pt x="508" y="972820"/>
                </a:lnTo>
                <a:lnTo>
                  <a:pt x="0" y="1077976"/>
                </a:lnTo>
                <a:lnTo>
                  <a:pt x="21361" y="1066038"/>
                </a:lnTo>
                <a:lnTo>
                  <a:pt x="96647" y="1024001"/>
                </a:lnTo>
                <a:lnTo>
                  <a:pt x="98298" y="1018032"/>
                </a:lnTo>
                <a:lnTo>
                  <a:pt x="92964" y="1008380"/>
                </a:lnTo>
                <a:lnTo>
                  <a:pt x="86995" y="1006729"/>
                </a:lnTo>
                <a:lnTo>
                  <a:pt x="37172" y="1034503"/>
                </a:lnTo>
                <a:lnTo>
                  <a:pt x="640969" y="12192"/>
                </a:lnTo>
                <a:close/>
              </a:path>
              <a:path w="2343150" h="1078229">
                <a:moveTo>
                  <a:pt x="2343150" y="1077976"/>
                </a:moveTo>
                <a:lnTo>
                  <a:pt x="2341270" y="1071499"/>
                </a:lnTo>
                <a:lnTo>
                  <a:pt x="2313940" y="976884"/>
                </a:lnTo>
                <a:lnTo>
                  <a:pt x="2312416" y="971677"/>
                </a:lnTo>
                <a:lnTo>
                  <a:pt x="2306955" y="968629"/>
                </a:lnTo>
                <a:lnTo>
                  <a:pt x="2296414" y="971677"/>
                </a:lnTo>
                <a:lnTo>
                  <a:pt x="2293366" y="977138"/>
                </a:lnTo>
                <a:lnTo>
                  <a:pt x="2294890" y="982345"/>
                </a:lnTo>
                <a:lnTo>
                  <a:pt x="2309228" y="1031976"/>
                </a:lnTo>
                <a:lnTo>
                  <a:pt x="1226058" y="0"/>
                </a:lnTo>
                <a:lnTo>
                  <a:pt x="1212342" y="14224"/>
                </a:lnTo>
                <a:lnTo>
                  <a:pt x="2295626" y="1046314"/>
                </a:lnTo>
                <a:lnTo>
                  <a:pt x="2240026" y="1033145"/>
                </a:lnTo>
                <a:lnTo>
                  <a:pt x="2234692" y="1036447"/>
                </a:lnTo>
                <a:lnTo>
                  <a:pt x="2233422" y="1041781"/>
                </a:lnTo>
                <a:lnTo>
                  <a:pt x="2232152" y="1046988"/>
                </a:lnTo>
                <a:lnTo>
                  <a:pt x="2235454" y="1052322"/>
                </a:lnTo>
                <a:lnTo>
                  <a:pt x="2343150" y="10779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7458" y="3815334"/>
            <a:ext cx="1746885" cy="1066800"/>
          </a:xfrm>
          <a:custGeom>
            <a:avLst/>
            <a:gdLst/>
            <a:ahLst/>
            <a:cxnLst/>
            <a:rect l="l" t="t" r="r" b="b"/>
            <a:pathLst>
              <a:path w="1746884" h="1066800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800" y="0"/>
                </a:lnTo>
                <a:lnTo>
                  <a:pt x="1568703" y="0"/>
                </a:lnTo>
                <a:lnTo>
                  <a:pt x="1615961" y="6352"/>
                </a:lnTo>
                <a:lnTo>
                  <a:pt x="1658431" y="24280"/>
                </a:lnTo>
                <a:lnTo>
                  <a:pt x="1694418" y="52085"/>
                </a:lnTo>
                <a:lnTo>
                  <a:pt x="1722223" y="88072"/>
                </a:lnTo>
                <a:lnTo>
                  <a:pt x="1740151" y="130542"/>
                </a:lnTo>
                <a:lnTo>
                  <a:pt x="1746503" y="177800"/>
                </a:lnTo>
                <a:lnTo>
                  <a:pt x="1746503" y="889000"/>
                </a:lnTo>
                <a:lnTo>
                  <a:pt x="1740151" y="936257"/>
                </a:lnTo>
                <a:lnTo>
                  <a:pt x="1722223" y="978727"/>
                </a:lnTo>
                <a:lnTo>
                  <a:pt x="1694418" y="1014714"/>
                </a:lnTo>
                <a:lnTo>
                  <a:pt x="1658431" y="1042519"/>
                </a:lnTo>
                <a:lnTo>
                  <a:pt x="1615961" y="1060447"/>
                </a:lnTo>
                <a:lnTo>
                  <a:pt x="1568703" y="1066800"/>
                </a:lnTo>
                <a:lnTo>
                  <a:pt x="177800" y="1066800"/>
                </a:lnTo>
                <a:lnTo>
                  <a:pt x="130542" y="1060447"/>
                </a:lnTo>
                <a:lnTo>
                  <a:pt x="88072" y="1042519"/>
                </a:lnTo>
                <a:lnTo>
                  <a:pt x="52085" y="1014714"/>
                </a:lnTo>
                <a:lnTo>
                  <a:pt x="24280" y="978727"/>
                </a:lnTo>
                <a:lnTo>
                  <a:pt x="6352" y="936257"/>
                </a:lnTo>
                <a:lnTo>
                  <a:pt x="0" y="889000"/>
                </a:lnTo>
                <a:lnTo>
                  <a:pt x="0" y="1778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1957" y="3815334"/>
            <a:ext cx="1752600" cy="1066800"/>
          </a:xfrm>
          <a:custGeom>
            <a:avLst/>
            <a:gdLst/>
            <a:ahLst/>
            <a:cxnLst/>
            <a:rect l="l" t="t" r="r" b="b"/>
            <a:pathLst>
              <a:path w="1752600" h="1066800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800" y="0"/>
                </a:lnTo>
                <a:lnTo>
                  <a:pt x="1574800" y="0"/>
                </a:lnTo>
                <a:lnTo>
                  <a:pt x="1622057" y="6352"/>
                </a:lnTo>
                <a:lnTo>
                  <a:pt x="1664527" y="24280"/>
                </a:lnTo>
                <a:lnTo>
                  <a:pt x="1700514" y="52085"/>
                </a:lnTo>
                <a:lnTo>
                  <a:pt x="1728319" y="88072"/>
                </a:lnTo>
                <a:lnTo>
                  <a:pt x="1746247" y="130542"/>
                </a:lnTo>
                <a:lnTo>
                  <a:pt x="1752600" y="177800"/>
                </a:lnTo>
                <a:lnTo>
                  <a:pt x="1752600" y="889000"/>
                </a:lnTo>
                <a:lnTo>
                  <a:pt x="1746247" y="936257"/>
                </a:lnTo>
                <a:lnTo>
                  <a:pt x="1728319" y="978727"/>
                </a:lnTo>
                <a:lnTo>
                  <a:pt x="1700514" y="1014714"/>
                </a:lnTo>
                <a:lnTo>
                  <a:pt x="1664527" y="1042519"/>
                </a:lnTo>
                <a:lnTo>
                  <a:pt x="1622057" y="1060447"/>
                </a:lnTo>
                <a:lnTo>
                  <a:pt x="1574800" y="1066800"/>
                </a:lnTo>
                <a:lnTo>
                  <a:pt x="177800" y="1066800"/>
                </a:lnTo>
                <a:lnTo>
                  <a:pt x="130542" y="1060447"/>
                </a:lnTo>
                <a:lnTo>
                  <a:pt x="88072" y="1042519"/>
                </a:lnTo>
                <a:lnTo>
                  <a:pt x="52085" y="1014714"/>
                </a:lnTo>
                <a:lnTo>
                  <a:pt x="24280" y="978727"/>
                </a:lnTo>
                <a:lnTo>
                  <a:pt x="6352" y="936257"/>
                </a:lnTo>
                <a:lnTo>
                  <a:pt x="0" y="889000"/>
                </a:lnTo>
                <a:lnTo>
                  <a:pt x="0" y="1778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4846" y="461899"/>
            <a:ext cx="6670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MULTI</a:t>
            </a:r>
            <a:r>
              <a:rPr spc="-25" dirty="0"/>
              <a:t> </a:t>
            </a:r>
            <a:r>
              <a:rPr spc="-5" dirty="0"/>
              <a:t>DIMENSIONAL</a:t>
            </a:r>
            <a:r>
              <a:rPr spc="-15" dirty="0"/>
              <a:t> </a:t>
            </a:r>
            <a:r>
              <a:rPr spc="-75" dirty="0"/>
              <a:t>ARRAY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607261"/>
            <a:ext cx="56819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00AF50"/>
                </a:solidFill>
                <a:latin typeface="Calibri"/>
                <a:cs typeface="Calibri"/>
              </a:rPr>
              <a:t>Int[][][]</a:t>
            </a:r>
            <a:r>
              <a:rPr sz="3200" b="1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AF50"/>
                </a:solidFill>
                <a:latin typeface="Calibri"/>
                <a:cs typeface="Calibri"/>
              </a:rPr>
              <a:t>hardy=new</a:t>
            </a:r>
            <a:r>
              <a:rPr sz="3200" b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AF50"/>
                </a:solidFill>
                <a:latin typeface="Calibri"/>
                <a:cs typeface="Calibri"/>
              </a:rPr>
              <a:t>int[2][3][2];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89504" y="3938015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68240" y="3938015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solidFill>
                      <a:srgbClr val="00AFEF"/>
                    </a:solidFill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873944" y="2325560"/>
            <a:ext cx="1346200" cy="1092835"/>
            <a:chOff x="3873944" y="2325560"/>
            <a:chExt cx="1346200" cy="1092835"/>
          </a:xfrm>
        </p:grpSpPr>
        <p:sp>
          <p:nvSpPr>
            <p:cNvPr id="9" name="object 9"/>
            <p:cNvSpPr/>
            <p:nvPr/>
          </p:nvSpPr>
          <p:spPr>
            <a:xfrm>
              <a:off x="3886962" y="2338578"/>
              <a:ext cx="1320165" cy="1066800"/>
            </a:xfrm>
            <a:custGeom>
              <a:avLst/>
              <a:gdLst/>
              <a:ahLst/>
              <a:cxnLst/>
              <a:rect l="l" t="t" r="r" b="b"/>
              <a:pathLst>
                <a:path w="1320164" h="1066800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1141984" y="0"/>
                  </a:lnTo>
                  <a:lnTo>
                    <a:pt x="1189241" y="6352"/>
                  </a:lnTo>
                  <a:lnTo>
                    <a:pt x="1231711" y="24280"/>
                  </a:lnTo>
                  <a:lnTo>
                    <a:pt x="1267698" y="52085"/>
                  </a:lnTo>
                  <a:lnTo>
                    <a:pt x="1295503" y="88072"/>
                  </a:lnTo>
                  <a:lnTo>
                    <a:pt x="1313431" y="130542"/>
                  </a:lnTo>
                  <a:lnTo>
                    <a:pt x="1319784" y="177800"/>
                  </a:lnTo>
                  <a:lnTo>
                    <a:pt x="1319784" y="889000"/>
                  </a:lnTo>
                  <a:lnTo>
                    <a:pt x="1313431" y="936257"/>
                  </a:lnTo>
                  <a:lnTo>
                    <a:pt x="1295503" y="978727"/>
                  </a:lnTo>
                  <a:lnTo>
                    <a:pt x="1267698" y="1014714"/>
                  </a:lnTo>
                  <a:lnTo>
                    <a:pt x="1231711" y="1042519"/>
                  </a:lnTo>
                  <a:lnTo>
                    <a:pt x="1189241" y="1060447"/>
                  </a:lnTo>
                  <a:lnTo>
                    <a:pt x="1141984" y="1066800"/>
                  </a:lnTo>
                  <a:lnTo>
                    <a:pt x="177800" y="1066800"/>
                  </a:lnTo>
                  <a:lnTo>
                    <a:pt x="130542" y="1060447"/>
                  </a:lnTo>
                  <a:lnTo>
                    <a:pt x="88072" y="1042519"/>
                  </a:lnTo>
                  <a:lnTo>
                    <a:pt x="52085" y="1014714"/>
                  </a:lnTo>
                  <a:lnTo>
                    <a:pt x="24280" y="978727"/>
                  </a:lnTo>
                  <a:lnTo>
                    <a:pt x="6352" y="936257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82796" y="251917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82796" y="251917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579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9996" y="251917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9996" y="251917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579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41038" y="2994152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</a:tabLst>
            </a:pPr>
            <a:r>
              <a:rPr sz="1800" dirty="0">
                <a:latin typeface="Calibri"/>
                <a:cs typeface="Calibri"/>
              </a:rPr>
              <a:t>0	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60573" y="4442205"/>
            <a:ext cx="1104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975994" algn="l"/>
              </a:tabLst>
            </a:pPr>
            <a:r>
              <a:rPr sz="1800" dirty="0">
                <a:latin typeface="Calibri"/>
                <a:cs typeface="Calibri"/>
              </a:rPr>
              <a:t>0	1	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48453" y="4438269"/>
            <a:ext cx="1104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975994" algn="l"/>
              </a:tabLst>
            </a:pPr>
            <a:r>
              <a:rPr sz="1800" dirty="0">
                <a:latin typeface="Calibri"/>
                <a:cs typeface="Calibri"/>
              </a:rPr>
              <a:t>0	1	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88258" y="2891154"/>
            <a:ext cx="583565" cy="923925"/>
          </a:xfrm>
          <a:custGeom>
            <a:avLst/>
            <a:gdLst/>
            <a:ahLst/>
            <a:cxnLst/>
            <a:rect l="l" t="t" r="r" b="b"/>
            <a:pathLst>
              <a:path w="583564" h="923925">
                <a:moveTo>
                  <a:pt x="8000" y="808736"/>
                </a:moveTo>
                <a:lnTo>
                  <a:pt x="3428" y="813054"/>
                </a:lnTo>
                <a:lnTo>
                  <a:pt x="3155" y="819150"/>
                </a:lnTo>
                <a:lnTo>
                  <a:pt x="0" y="923671"/>
                </a:lnTo>
                <a:lnTo>
                  <a:pt x="21759" y="912241"/>
                </a:lnTo>
                <a:lnTo>
                  <a:pt x="18795" y="912241"/>
                </a:lnTo>
                <a:lnTo>
                  <a:pt x="2031" y="901700"/>
                </a:lnTo>
                <a:lnTo>
                  <a:pt x="21427" y="870699"/>
                </a:lnTo>
                <a:lnTo>
                  <a:pt x="23016" y="818515"/>
                </a:lnTo>
                <a:lnTo>
                  <a:pt x="23240" y="813689"/>
                </a:lnTo>
                <a:lnTo>
                  <a:pt x="18922" y="809117"/>
                </a:lnTo>
                <a:lnTo>
                  <a:pt x="13462" y="808863"/>
                </a:lnTo>
                <a:lnTo>
                  <a:pt x="8000" y="808736"/>
                </a:lnTo>
                <a:close/>
              </a:path>
              <a:path w="583564" h="923925">
                <a:moveTo>
                  <a:pt x="21427" y="870699"/>
                </a:moveTo>
                <a:lnTo>
                  <a:pt x="2031" y="901700"/>
                </a:lnTo>
                <a:lnTo>
                  <a:pt x="18795" y="912241"/>
                </a:lnTo>
                <a:lnTo>
                  <a:pt x="21895" y="907288"/>
                </a:lnTo>
                <a:lnTo>
                  <a:pt x="20319" y="907288"/>
                </a:lnTo>
                <a:lnTo>
                  <a:pt x="5841" y="898271"/>
                </a:lnTo>
                <a:lnTo>
                  <a:pt x="20831" y="890397"/>
                </a:lnTo>
                <a:lnTo>
                  <a:pt x="21427" y="870699"/>
                </a:lnTo>
                <a:close/>
              </a:path>
              <a:path w="583564" h="923925">
                <a:moveTo>
                  <a:pt x="88772" y="854710"/>
                </a:moveTo>
                <a:lnTo>
                  <a:pt x="38157" y="881296"/>
                </a:lnTo>
                <a:lnTo>
                  <a:pt x="18795" y="912241"/>
                </a:lnTo>
                <a:lnTo>
                  <a:pt x="21759" y="912241"/>
                </a:lnTo>
                <a:lnTo>
                  <a:pt x="97916" y="872236"/>
                </a:lnTo>
                <a:lnTo>
                  <a:pt x="99821" y="866140"/>
                </a:lnTo>
                <a:lnTo>
                  <a:pt x="94741" y="856488"/>
                </a:lnTo>
                <a:lnTo>
                  <a:pt x="88772" y="854710"/>
                </a:lnTo>
                <a:close/>
              </a:path>
              <a:path w="583564" h="923925">
                <a:moveTo>
                  <a:pt x="20831" y="890397"/>
                </a:moveTo>
                <a:lnTo>
                  <a:pt x="5841" y="898271"/>
                </a:lnTo>
                <a:lnTo>
                  <a:pt x="20319" y="907288"/>
                </a:lnTo>
                <a:lnTo>
                  <a:pt x="20831" y="890397"/>
                </a:lnTo>
                <a:close/>
              </a:path>
              <a:path w="583564" h="923925">
                <a:moveTo>
                  <a:pt x="38157" y="881296"/>
                </a:moveTo>
                <a:lnTo>
                  <a:pt x="20831" y="890397"/>
                </a:lnTo>
                <a:lnTo>
                  <a:pt x="20319" y="907288"/>
                </a:lnTo>
                <a:lnTo>
                  <a:pt x="21895" y="907288"/>
                </a:lnTo>
                <a:lnTo>
                  <a:pt x="38157" y="881296"/>
                </a:lnTo>
                <a:close/>
              </a:path>
              <a:path w="583564" h="923925">
                <a:moveTo>
                  <a:pt x="566165" y="0"/>
                </a:moveTo>
                <a:lnTo>
                  <a:pt x="21427" y="870699"/>
                </a:lnTo>
                <a:lnTo>
                  <a:pt x="20831" y="890397"/>
                </a:lnTo>
                <a:lnTo>
                  <a:pt x="38157" y="881296"/>
                </a:lnTo>
                <a:lnTo>
                  <a:pt x="583056" y="10414"/>
                </a:lnTo>
                <a:lnTo>
                  <a:pt x="56616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44490" y="2890266"/>
            <a:ext cx="737235" cy="924560"/>
          </a:xfrm>
          <a:custGeom>
            <a:avLst/>
            <a:gdLst/>
            <a:ahLst/>
            <a:cxnLst/>
            <a:rect l="l" t="t" r="r" b="b"/>
            <a:pathLst>
              <a:path w="737235" h="924560">
                <a:moveTo>
                  <a:pt x="640842" y="865886"/>
                </a:moveTo>
                <a:lnTo>
                  <a:pt x="635126" y="868426"/>
                </a:lnTo>
                <a:lnTo>
                  <a:pt x="633095" y="873506"/>
                </a:lnTo>
                <a:lnTo>
                  <a:pt x="631189" y="878586"/>
                </a:lnTo>
                <a:lnTo>
                  <a:pt x="633603" y="884301"/>
                </a:lnTo>
                <a:lnTo>
                  <a:pt x="736726" y="924560"/>
                </a:lnTo>
                <a:lnTo>
                  <a:pt x="735392" y="915289"/>
                </a:lnTo>
                <a:lnTo>
                  <a:pt x="716788" y="915289"/>
                </a:lnTo>
                <a:lnTo>
                  <a:pt x="694075" y="886673"/>
                </a:lnTo>
                <a:lnTo>
                  <a:pt x="645922" y="867918"/>
                </a:lnTo>
                <a:lnTo>
                  <a:pt x="640842" y="865886"/>
                </a:lnTo>
                <a:close/>
              </a:path>
              <a:path w="737235" h="924560">
                <a:moveTo>
                  <a:pt x="694075" y="886673"/>
                </a:moveTo>
                <a:lnTo>
                  <a:pt x="716788" y="915289"/>
                </a:lnTo>
                <a:lnTo>
                  <a:pt x="722698" y="910590"/>
                </a:lnTo>
                <a:lnTo>
                  <a:pt x="714756" y="910590"/>
                </a:lnTo>
                <a:lnTo>
                  <a:pt x="712339" y="893786"/>
                </a:lnTo>
                <a:lnTo>
                  <a:pt x="694075" y="886673"/>
                </a:lnTo>
                <a:close/>
              </a:path>
              <a:path w="737235" h="924560">
                <a:moveTo>
                  <a:pt x="716026" y="811276"/>
                </a:moveTo>
                <a:lnTo>
                  <a:pt x="705104" y="812800"/>
                </a:lnTo>
                <a:lnTo>
                  <a:pt x="701421" y="817880"/>
                </a:lnTo>
                <a:lnTo>
                  <a:pt x="709539" y="874319"/>
                </a:lnTo>
                <a:lnTo>
                  <a:pt x="732282" y="902970"/>
                </a:lnTo>
                <a:lnTo>
                  <a:pt x="716788" y="915289"/>
                </a:lnTo>
                <a:lnTo>
                  <a:pt x="735392" y="915289"/>
                </a:lnTo>
                <a:lnTo>
                  <a:pt x="721741" y="820420"/>
                </a:lnTo>
                <a:lnTo>
                  <a:pt x="720979" y="814959"/>
                </a:lnTo>
                <a:lnTo>
                  <a:pt x="716026" y="811276"/>
                </a:lnTo>
                <a:close/>
              </a:path>
              <a:path w="737235" h="924560">
                <a:moveTo>
                  <a:pt x="712339" y="893786"/>
                </a:moveTo>
                <a:lnTo>
                  <a:pt x="714756" y="910590"/>
                </a:lnTo>
                <a:lnTo>
                  <a:pt x="728091" y="899922"/>
                </a:lnTo>
                <a:lnTo>
                  <a:pt x="712339" y="893786"/>
                </a:lnTo>
                <a:close/>
              </a:path>
              <a:path w="737235" h="924560">
                <a:moveTo>
                  <a:pt x="709539" y="874319"/>
                </a:moveTo>
                <a:lnTo>
                  <a:pt x="712339" y="893786"/>
                </a:lnTo>
                <a:lnTo>
                  <a:pt x="728091" y="899922"/>
                </a:lnTo>
                <a:lnTo>
                  <a:pt x="714756" y="910590"/>
                </a:lnTo>
                <a:lnTo>
                  <a:pt x="722698" y="910590"/>
                </a:lnTo>
                <a:lnTo>
                  <a:pt x="732282" y="902970"/>
                </a:lnTo>
                <a:lnTo>
                  <a:pt x="709539" y="874319"/>
                </a:lnTo>
                <a:close/>
              </a:path>
              <a:path w="737235" h="924560">
                <a:moveTo>
                  <a:pt x="15494" y="0"/>
                </a:moveTo>
                <a:lnTo>
                  <a:pt x="0" y="12192"/>
                </a:lnTo>
                <a:lnTo>
                  <a:pt x="694075" y="886673"/>
                </a:lnTo>
                <a:lnTo>
                  <a:pt x="712339" y="893786"/>
                </a:lnTo>
                <a:lnTo>
                  <a:pt x="709539" y="874319"/>
                </a:lnTo>
                <a:lnTo>
                  <a:pt x="154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597344" y="5397944"/>
            <a:ext cx="1175385" cy="1092835"/>
            <a:chOff x="597344" y="5397944"/>
            <a:chExt cx="1175385" cy="1092835"/>
          </a:xfrm>
        </p:grpSpPr>
        <p:sp>
          <p:nvSpPr>
            <p:cNvPr id="20" name="object 20"/>
            <p:cNvSpPr/>
            <p:nvPr/>
          </p:nvSpPr>
          <p:spPr>
            <a:xfrm>
              <a:off x="610361" y="5410962"/>
              <a:ext cx="1149350" cy="1066800"/>
            </a:xfrm>
            <a:custGeom>
              <a:avLst/>
              <a:gdLst/>
              <a:ahLst/>
              <a:cxnLst/>
              <a:rect l="l" t="t" r="r" b="b"/>
              <a:pathLst>
                <a:path w="1149350" h="1066800">
                  <a:moveTo>
                    <a:pt x="0" y="177800"/>
                  </a:moveTo>
                  <a:lnTo>
                    <a:pt x="6351" y="130542"/>
                  </a:lnTo>
                  <a:lnTo>
                    <a:pt x="24274" y="88072"/>
                  </a:lnTo>
                  <a:lnTo>
                    <a:pt x="52076" y="52085"/>
                  </a:lnTo>
                  <a:lnTo>
                    <a:pt x="88060" y="24280"/>
                  </a:lnTo>
                  <a:lnTo>
                    <a:pt x="130533" y="6352"/>
                  </a:lnTo>
                  <a:lnTo>
                    <a:pt x="177800" y="0"/>
                  </a:lnTo>
                  <a:lnTo>
                    <a:pt x="971296" y="0"/>
                  </a:lnTo>
                  <a:lnTo>
                    <a:pt x="1018553" y="6352"/>
                  </a:lnTo>
                  <a:lnTo>
                    <a:pt x="1061023" y="24280"/>
                  </a:lnTo>
                  <a:lnTo>
                    <a:pt x="1097010" y="52085"/>
                  </a:lnTo>
                  <a:lnTo>
                    <a:pt x="1124815" y="88072"/>
                  </a:lnTo>
                  <a:lnTo>
                    <a:pt x="1142743" y="130542"/>
                  </a:lnTo>
                  <a:lnTo>
                    <a:pt x="1149095" y="177800"/>
                  </a:lnTo>
                  <a:lnTo>
                    <a:pt x="1149095" y="889000"/>
                  </a:lnTo>
                  <a:lnTo>
                    <a:pt x="1142743" y="936266"/>
                  </a:lnTo>
                  <a:lnTo>
                    <a:pt x="1124815" y="978739"/>
                  </a:lnTo>
                  <a:lnTo>
                    <a:pt x="1097010" y="1014723"/>
                  </a:lnTo>
                  <a:lnTo>
                    <a:pt x="1061023" y="1042525"/>
                  </a:lnTo>
                  <a:lnTo>
                    <a:pt x="1018553" y="1060448"/>
                  </a:lnTo>
                  <a:lnTo>
                    <a:pt x="971296" y="1066800"/>
                  </a:lnTo>
                  <a:lnTo>
                    <a:pt x="177800" y="1066800"/>
                  </a:lnTo>
                  <a:lnTo>
                    <a:pt x="130533" y="1060448"/>
                  </a:lnTo>
                  <a:lnTo>
                    <a:pt x="88060" y="1042525"/>
                  </a:lnTo>
                  <a:lnTo>
                    <a:pt x="52076" y="1014723"/>
                  </a:lnTo>
                  <a:lnTo>
                    <a:pt x="24274" y="978739"/>
                  </a:lnTo>
                  <a:lnTo>
                    <a:pt x="6351" y="936266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5423" y="5562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5423" y="5562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579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82623" y="5562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82623" y="5562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579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66647" y="6038799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</a:tabLst>
            </a:pPr>
            <a:r>
              <a:rPr sz="1800" dirty="0">
                <a:latin typeface="Calibri"/>
                <a:cs typeface="Calibri"/>
              </a:rPr>
              <a:t>0	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810448" y="5397944"/>
            <a:ext cx="1175385" cy="1092835"/>
            <a:chOff x="1810448" y="5397944"/>
            <a:chExt cx="1175385" cy="1092835"/>
          </a:xfrm>
        </p:grpSpPr>
        <p:sp>
          <p:nvSpPr>
            <p:cNvPr id="27" name="object 27"/>
            <p:cNvSpPr/>
            <p:nvPr/>
          </p:nvSpPr>
          <p:spPr>
            <a:xfrm>
              <a:off x="1823465" y="5410962"/>
              <a:ext cx="1149350" cy="1066800"/>
            </a:xfrm>
            <a:custGeom>
              <a:avLst/>
              <a:gdLst/>
              <a:ahLst/>
              <a:cxnLst/>
              <a:rect l="l" t="t" r="r" b="b"/>
              <a:pathLst>
                <a:path w="1149350" h="1066800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971295" y="0"/>
                  </a:lnTo>
                  <a:lnTo>
                    <a:pt x="1018553" y="6352"/>
                  </a:lnTo>
                  <a:lnTo>
                    <a:pt x="1061023" y="24280"/>
                  </a:lnTo>
                  <a:lnTo>
                    <a:pt x="1097010" y="52085"/>
                  </a:lnTo>
                  <a:lnTo>
                    <a:pt x="1124815" y="88072"/>
                  </a:lnTo>
                  <a:lnTo>
                    <a:pt x="1142743" y="130542"/>
                  </a:lnTo>
                  <a:lnTo>
                    <a:pt x="1149095" y="177800"/>
                  </a:lnTo>
                  <a:lnTo>
                    <a:pt x="1149095" y="889000"/>
                  </a:lnTo>
                  <a:lnTo>
                    <a:pt x="1142743" y="936266"/>
                  </a:lnTo>
                  <a:lnTo>
                    <a:pt x="1124815" y="978739"/>
                  </a:lnTo>
                  <a:lnTo>
                    <a:pt x="1097010" y="1014723"/>
                  </a:lnTo>
                  <a:lnTo>
                    <a:pt x="1061023" y="1042525"/>
                  </a:lnTo>
                  <a:lnTo>
                    <a:pt x="1018553" y="1060448"/>
                  </a:lnTo>
                  <a:lnTo>
                    <a:pt x="971295" y="1066800"/>
                  </a:lnTo>
                  <a:lnTo>
                    <a:pt x="177800" y="1066800"/>
                  </a:lnTo>
                  <a:lnTo>
                    <a:pt x="130542" y="1060448"/>
                  </a:lnTo>
                  <a:lnTo>
                    <a:pt x="88072" y="1042525"/>
                  </a:lnTo>
                  <a:lnTo>
                    <a:pt x="52085" y="1014723"/>
                  </a:lnTo>
                  <a:lnTo>
                    <a:pt x="24280" y="978739"/>
                  </a:lnTo>
                  <a:lnTo>
                    <a:pt x="6352" y="936266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38527" y="5562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8527" y="5562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579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95727" y="5562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95727" y="5562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579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079751" y="6038799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</a:tabLst>
            </a:pPr>
            <a:r>
              <a:rPr sz="1800" dirty="0">
                <a:latin typeface="Calibri"/>
                <a:cs typeface="Calibri"/>
              </a:rPr>
              <a:t>0	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029711" y="5398008"/>
            <a:ext cx="1175385" cy="1092835"/>
            <a:chOff x="3029711" y="5398008"/>
            <a:chExt cx="1175385" cy="1092835"/>
          </a:xfrm>
        </p:grpSpPr>
        <p:sp>
          <p:nvSpPr>
            <p:cNvPr id="34" name="object 34"/>
            <p:cNvSpPr/>
            <p:nvPr/>
          </p:nvSpPr>
          <p:spPr>
            <a:xfrm>
              <a:off x="3042665" y="5410962"/>
              <a:ext cx="1149350" cy="1066800"/>
            </a:xfrm>
            <a:custGeom>
              <a:avLst/>
              <a:gdLst/>
              <a:ahLst/>
              <a:cxnLst/>
              <a:rect l="l" t="t" r="r" b="b"/>
              <a:pathLst>
                <a:path w="1149350" h="1066800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971295" y="0"/>
                  </a:lnTo>
                  <a:lnTo>
                    <a:pt x="1018553" y="6352"/>
                  </a:lnTo>
                  <a:lnTo>
                    <a:pt x="1061023" y="24280"/>
                  </a:lnTo>
                  <a:lnTo>
                    <a:pt x="1097010" y="52085"/>
                  </a:lnTo>
                  <a:lnTo>
                    <a:pt x="1124815" y="88072"/>
                  </a:lnTo>
                  <a:lnTo>
                    <a:pt x="1142743" y="130542"/>
                  </a:lnTo>
                  <a:lnTo>
                    <a:pt x="1149095" y="177800"/>
                  </a:lnTo>
                  <a:lnTo>
                    <a:pt x="1149095" y="889000"/>
                  </a:lnTo>
                  <a:lnTo>
                    <a:pt x="1142743" y="936266"/>
                  </a:lnTo>
                  <a:lnTo>
                    <a:pt x="1124815" y="978739"/>
                  </a:lnTo>
                  <a:lnTo>
                    <a:pt x="1097010" y="1014723"/>
                  </a:lnTo>
                  <a:lnTo>
                    <a:pt x="1061023" y="1042525"/>
                  </a:lnTo>
                  <a:lnTo>
                    <a:pt x="1018553" y="1060448"/>
                  </a:lnTo>
                  <a:lnTo>
                    <a:pt x="971295" y="1066800"/>
                  </a:lnTo>
                  <a:lnTo>
                    <a:pt x="177800" y="1066800"/>
                  </a:lnTo>
                  <a:lnTo>
                    <a:pt x="130542" y="1060448"/>
                  </a:lnTo>
                  <a:lnTo>
                    <a:pt x="88072" y="1042525"/>
                  </a:lnTo>
                  <a:lnTo>
                    <a:pt x="52085" y="1014723"/>
                  </a:lnTo>
                  <a:lnTo>
                    <a:pt x="24280" y="978739"/>
                  </a:lnTo>
                  <a:lnTo>
                    <a:pt x="6352" y="936266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57727" y="5562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57727" y="5562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579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14927" y="5562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14927" y="5562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579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299205" y="6038799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</a:tabLst>
            </a:pPr>
            <a:r>
              <a:rPr sz="1800" dirty="0">
                <a:latin typeface="Calibri"/>
                <a:cs typeface="Calibri"/>
              </a:rPr>
              <a:t>0	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69344" y="5397944"/>
            <a:ext cx="1175385" cy="1092835"/>
            <a:chOff x="5169344" y="5397944"/>
            <a:chExt cx="1175385" cy="1092835"/>
          </a:xfrm>
        </p:grpSpPr>
        <p:sp>
          <p:nvSpPr>
            <p:cNvPr id="41" name="object 41"/>
            <p:cNvSpPr/>
            <p:nvPr/>
          </p:nvSpPr>
          <p:spPr>
            <a:xfrm>
              <a:off x="5182362" y="5410962"/>
              <a:ext cx="1149350" cy="1066800"/>
            </a:xfrm>
            <a:custGeom>
              <a:avLst/>
              <a:gdLst/>
              <a:ahLst/>
              <a:cxnLst/>
              <a:rect l="l" t="t" r="r" b="b"/>
              <a:pathLst>
                <a:path w="1149350" h="1066800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971296" y="0"/>
                  </a:lnTo>
                  <a:lnTo>
                    <a:pt x="1018553" y="6352"/>
                  </a:lnTo>
                  <a:lnTo>
                    <a:pt x="1061023" y="24280"/>
                  </a:lnTo>
                  <a:lnTo>
                    <a:pt x="1097010" y="52085"/>
                  </a:lnTo>
                  <a:lnTo>
                    <a:pt x="1124815" y="88072"/>
                  </a:lnTo>
                  <a:lnTo>
                    <a:pt x="1142743" y="130542"/>
                  </a:lnTo>
                  <a:lnTo>
                    <a:pt x="1149096" y="177800"/>
                  </a:lnTo>
                  <a:lnTo>
                    <a:pt x="1149096" y="889000"/>
                  </a:lnTo>
                  <a:lnTo>
                    <a:pt x="1142743" y="936266"/>
                  </a:lnTo>
                  <a:lnTo>
                    <a:pt x="1124815" y="978739"/>
                  </a:lnTo>
                  <a:lnTo>
                    <a:pt x="1097010" y="1014723"/>
                  </a:lnTo>
                  <a:lnTo>
                    <a:pt x="1061023" y="1042525"/>
                  </a:lnTo>
                  <a:lnTo>
                    <a:pt x="1018553" y="1060448"/>
                  </a:lnTo>
                  <a:lnTo>
                    <a:pt x="971296" y="1066800"/>
                  </a:lnTo>
                  <a:lnTo>
                    <a:pt x="177800" y="1066800"/>
                  </a:lnTo>
                  <a:lnTo>
                    <a:pt x="130542" y="1060448"/>
                  </a:lnTo>
                  <a:lnTo>
                    <a:pt x="88072" y="1042525"/>
                  </a:lnTo>
                  <a:lnTo>
                    <a:pt x="52085" y="1014723"/>
                  </a:lnTo>
                  <a:lnTo>
                    <a:pt x="24280" y="978739"/>
                  </a:lnTo>
                  <a:lnTo>
                    <a:pt x="6352" y="936266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97424" y="5562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97424" y="5562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579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54624" y="5562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54624" y="5562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579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439283" y="6038799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300" algn="l"/>
              </a:tabLst>
            </a:pPr>
            <a:r>
              <a:rPr sz="1800" dirty="0">
                <a:latin typeface="Calibri"/>
                <a:cs typeface="Calibri"/>
              </a:rPr>
              <a:t>0	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382448" y="5397944"/>
            <a:ext cx="1175385" cy="1092835"/>
            <a:chOff x="6382448" y="5397944"/>
            <a:chExt cx="1175385" cy="1092835"/>
          </a:xfrm>
        </p:grpSpPr>
        <p:sp>
          <p:nvSpPr>
            <p:cNvPr id="48" name="object 48"/>
            <p:cNvSpPr/>
            <p:nvPr/>
          </p:nvSpPr>
          <p:spPr>
            <a:xfrm>
              <a:off x="6395465" y="5410962"/>
              <a:ext cx="1149350" cy="1066800"/>
            </a:xfrm>
            <a:custGeom>
              <a:avLst/>
              <a:gdLst/>
              <a:ahLst/>
              <a:cxnLst/>
              <a:rect l="l" t="t" r="r" b="b"/>
              <a:pathLst>
                <a:path w="1149350" h="1066800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971295" y="0"/>
                  </a:lnTo>
                  <a:lnTo>
                    <a:pt x="1018553" y="6352"/>
                  </a:lnTo>
                  <a:lnTo>
                    <a:pt x="1061023" y="24280"/>
                  </a:lnTo>
                  <a:lnTo>
                    <a:pt x="1097010" y="52085"/>
                  </a:lnTo>
                  <a:lnTo>
                    <a:pt x="1124815" y="88072"/>
                  </a:lnTo>
                  <a:lnTo>
                    <a:pt x="1142743" y="130542"/>
                  </a:lnTo>
                  <a:lnTo>
                    <a:pt x="1149095" y="177800"/>
                  </a:lnTo>
                  <a:lnTo>
                    <a:pt x="1149095" y="889000"/>
                  </a:lnTo>
                  <a:lnTo>
                    <a:pt x="1142743" y="936266"/>
                  </a:lnTo>
                  <a:lnTo>
                    <a:pt x="1124815" y="978739"/>
                  </a:lnTo>
                  <a:lnTo>
                    <a:pt x="1097010" y="1014723"/>
                  </a:lnTo>
                  <a:lnTo>
                    <a:pt x="1061023" y="1042525"/>
                  </a:lnTo>
                  <a:lnTo>
                    <a:pt x="1018553" y="1060448"/>
                  </a:lnTo>
                  <a:lnTo>
                    <a:pt x="971295" y="1066800"/>
                  </a:lnTo>
                  <a:lnTo>
                    <a:pt x="177800" y="1066800"/>
                  </a:lnTo>
                  <a:lnTo>
                    <a:pt x="130542" y="1060448"/>
                  </a:lnTo>
                  <a:lnTo>
                    <a:pt x="88072" y="1042525"/>
                  </a:lnTo>
                  <a:lnTo>
                    <a:pt x="52085" y="1014723"/>
                  </a:lnTo>
                  <a:lnTo>
                    <a:pt x="24280" y="978739"/>
                  </a:lnTo>
                  <a:lnTo>
                    <a:pt x="6352" y="936266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10527" y="5562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10527" y="5562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579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67727" y="5562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967727" y="5562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579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652641" y="6038799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</a:tabLst>
            </a:pPr>
            <a:r>
              <a:rPr sz="1800" dirty="0">
                <a:latin typeface="Calibri"/>
                <a:cs typeface="Calibri"/>
              </a:rPr>
              <a:t>0	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601711" y="5398008"/>
            <a:ext cx="1175385" cy="1092835"/>
            <a:chOff x="7601711" y="5398008"/>
            <a:chExt cx="1175385" cy="1092835"/>
          </a:xfrm>
        </p:grpSpPr>
        <p:sp>
          <p:nvSpPr>
            <p:cNvPr id="55" name="object 55"/>
            <p:cNvSpPr/>
            <p:nvPr/>
          </p:nvSpPr>
          <p:spPr>
            <a:xfrm>
              <a:off x="7614665" y="5410962"/>
              <a:ext cx="1149350" cy="1066800"/>
            </a:xfrm>
            <a:custGeom>
              <a:avLst/>
              <a:gdLst/>
              <a:ahLst/>
              <a:cxnLst/>
              <a:rect l="l" t="t" r="r" b="b"/>
              <a:pathLst>
                <a:path w="1149350" h="1066800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971295" y="0"/>
                  </a:lnTo>
                  <a:lnTo>
                    <a:pt x="1018553" y="6352"/>
                  </a:lnTo>
                  <a:lnTo>
                    <a:pt x="1061023" y="24280"/>
                  </a:lnTo>
                  <a:lnTo>
                    <a:pt x="1097010" y="52085"/>
                  </a:lnTo>
                  <a:lnTo>
                    <a:pt x="1124815" y="88072"/>
                  </a:lnTo>
                  <a:lnTo>
                    <a:pt x="1142743" y="130542"/>
                  </a:lnTo>
                  <a:lnTo>
                    <a:pt x="1149095" y="177800"/>
                  </a:lnTo>
                  <a:lnTo>
                    <a:pt x="1149095" y="889000"/>
                  </a:lnTo>
                  <a:lnTo>
                    <a:pt x="1142743" y="936266"/>
                  </a:lnTo>
                  <a:lnTo>
                    <a:pt x="1124815" y="978739"/>
                  </a:lnTo>
                  <a:lnTo>
                    <a:pt x="1097010" y="1014723"/>
                  </a:lnTo>
                  <a:lnTo>
                    <a:pt x="1061023" y="1042525"/>
                  </a:lnTo>
                  <a:lnTo>
                    <a:pt x="1018553" y="1060448"/>
                  </a:lnTo>
                  <a:lnTo>
                    <a:pt x="971295" y="1066800"/>
                  </a:lnTo>
                  <a:lnTo>
                    <a:pt x="177800" y="1066800"/>
                  </a:lnTo>
                  <a:lnTo>
                    <a:pt x="130542" y="1060448"/>
                  </a:lnTo>
                  <a:lnTo>
                    <a:pt x="88072" y="1042525"/>
                  </a:lnTo>
                  <a:lnTo>
                    <a:pt x="52085" y="1014723"/>
                  </a:lnTo>
                  <a:lnTo>
                    <a:pt x="24280" y="978739"/>
                  </a:lnTo>
                  <a:lnTo>
                    <a:pt x="6352" y="936266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729727" y="5562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729727" y="5562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579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86927" y="5562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186927" y="5562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579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7871841" y="6038799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</a:tabLst>
            </a:pPr>
            <a:r>
              <a:rPr sz="1800" dirty="0">
                <a:latin typeface="Calibri"/>
                <a:cs typeface="Calibri"/>
              </a:rPr>
              <a:t>0	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84871" y="4374769"/>
            <a:ext cx="2886710" cy="1040130"/>
          </a:xfrm>
          <a:custGeom>
            <a:avLst/>
            <a:gdLst/>
            <a:ahLst/>
            <a:cxnLst/>
            <a:rect l="l" t="t" r="r" b="b"/>
            <a:pathLst>
              <a:path w="2886710" h="1040129">
                <a:moveTo>
                  <a:pt x="1827682" y="46609"/>
                </a:moveTo>
                <a:lnTo>
                  <a:pt x="1818170" y="29337"/>
                </a:lnTo>
                <a:lnTo>
                  <a:pt x="44551" y="1000963"/>
                </a:lnTo>
                <a:lnTo>
                  <a:pt x="74015" y="951992"/>
                </a:lnTo>
                <a:lnTo>
                  <a:pt x="72504" y="945896"/>
                </a:lnTo>
                <a:lnTo>
                  <a:pt x="63131" y="940308"/>
                </a:lnTo>
                <a:lnTo>
                  <a:pt x="57048" y="941832"/>
                </a:lnTo>
                <a:lnTo>
                  <a:pt x="0" y="1036574"/>
                </a:lnTo>
                <a:lnTo>
                  <a:pt x="110655" y="1039622"/>
                </a:lnTo>
                <a:lnTo>
                  <a:pt x="114681" y="1035812"/>
                </a:lnTo>
                <a:lnTo>
                  <a:pt x="115227" y="1035304"/>
                </a:lnTo>
                <a:lnTo>
                  <a:pt x="115481" y="1024382"/>
                </a:lnTo>
                <a:lnTo>
                  <a:pt x="111163" y="1019810"/>
                </a:lnTo>
                <a:lnTo>
                  <a:pt x="54000" y="1018273"/>
                </a:lnTo>
                <a:lnTo>
                  <a:pt x="1827682" y="46609"/>
                </a:lnTo>
                <a:close/>
              </a:path>
              <a:path w="2886710" h="1040129">
                <a:moveTo>
                  <a:pt x="2403767" y="14986"/>
                </a:moveTo>
                <a:lnTo>
                  <a:pt x="2390813" y="0"/>
                </a:lnTo>
                <a:lnTo>
                  <a:pt x="1249095" y="991819"/>
                </a:lnTo>
                <a:lnTo>
                  <a:pt x="1267498" y="937768"/>
                </a:lnTo>
                <a:lnTo>
                  <a:pt x="1264704" y="932180"/>
                </a:lnTo>
                <a:lnTo>
                  <a:pt x="1254290" y="928624"/>
                </a:lnTo>
                <a:lnTo>
                  <a:pt x="1248702" y="931418"/>
                </a:lnTo>
                <a:lnTo>
                  <a:pt x="1213142" y="1036193"/>
                </a:lnTo>
                <a:lnTo>
                  <a:pt x="1241323" y="1030859"/>
                </a:lnTo>
                <a:lnTo>
                  <a:pt x="1321854" y="1015619"/>
                </a:lnTo>
                <a:lnTo>
                  <a:pt x="1325410" y="1010412"/>
                </a:lnTo>
                <a:lnTo>
                  <a:pt x="1323378" y="999744"/>
                </a:lnTo>
                <a:lnTo>
                  <a:pt x="1318171" y="996188"/>
                </a:lnTo>
                <a:lnTo>
                  <a:pt x="1262202" y="1006767"/>
                </a:lnTo>
                <a:lnTo>
                  <a:pt x="2403767" y="14986"/>
                </a:lnTo>
                <a:close/>
              </a:path>
              <a:path w="2886710" h="1040129">
                <a:moveTo>
                  <a:pt x="2886621" y="34417"/>
                </a:moveTo>
                <a:lnTo>
                  <a:pt x="2868587" y="26289"/>
                </a:lnTo>
                <a:lnTo>
                  <a:pt x="2446045" y="980541"/>
                </a:lnTo>
                <a:lnTo>
                  <a:pt x="2440343" y="929259"/>
                </a:lnTo>
                <a:lnTo>
                  <a:pt x="2439708" y="923798"/>
                </a:lnTo>
                <a:lnTo>
                  <a:pt x="2434882" y="919988"/>
                </a:lnTo>
                <a:lnTo>
                  <a:pt x="2429421" y="920496"/>
                </a:lnTo>
                <a:lnTo>
                  <a:pt x="2423960" y="921131"/>
                </a:lnTo>
                <a:lnTo>
                  <a:pt x="2420023" y="926084"/>
                </a:lnTo>
                <a:lnTo>
                  <a:pt x="2420658" y="931545"/>
                </a:lnTo>
                <a:lnTo>
                  <a:pt x="2432342" y="1036066"/>
                </a:lnTo>
                <a:lnTo>
                  <a:pt x="2451658" y="1022096"/>
                </a:lnTo>
                <a:lnTo>
                  <a:pt x="2517559" y="974471"/>
                </a:lnTo>
                <a:lnTo>
                  <a:pt x="2522004" y="971169"/>
                </a:lnTo>
                <a:lnTo>
                  <a:pt x="2523020" y="965073"/>
                </a:lnTo>
                <a:lnTo>
                  <a:pt x="2519845" y="960628"/>
                </a:lnTo>
                <a:lnTo>
                  <a:pt x="2516543" y="956183"/>
                </a:lnTo>
                <a:lnTo>
                  <a:pt x="2510447" y="955167"/>
                </a:lnTo>
                <a:lnTo>
                  <a:pt x="2464206" y="988555"/>
                </a:lnTo>
                <a:lnTo>
                  <a:pt x="2886621" y="344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17795" y="4374514"/>
            <a:ext cx="2971800" cy="1044575"/>
          </a:xfrm>
          <a:custGeom>
            <a:avLst/>
            <a:gdLst/>
            <a:ahLst/>
            <a:cxnLst/>
            <a:rect l="l" t="t" r="r" b="b"/>
            <a:pathLst>
              <a:path w="2971800" h="1044575">
                <a:moveTo>
                  <a:pt x="543306" y="926465"/>
                </a:moveTo>
                <a:lnTo>
                  <a:pt x="539115" y="921893"/>
                </a:lnTo>
                <a:lnTo>
                  <a:pt x="533654" y="921639"/>
                </a:lnTo>
                <a:lnTo>
                  <a:pt x="528066" y="921512"/>
                </a:lnTo>
                <a:lnTo>
                  <a:pt x="523494" y="925703"/>
                </a:lnTo>
                <a:lnTo>
                  <a:pt x="523341" y="931926"/>
                </a:lnTo>
                <a:lnTo>
                  <a:pt x="521589" y="982649"/>
                </a:lnTo>
                <a:lnTo>
                  <a:pt x="17526" y="45720"/>
                </a:lnTo>
                <a:lnTo>
                  <a:pt x="0" y="55118"/>
                </a:lnTo>
                <a:lnTo>
                  <a:pt x="504101" y="992136"/>
                </a:lnTo>
                <a:lnTo>
                  <a:pt x="460121" y="965200"/>
                </a:lnTo>
                <a:lnTo>
                  <a:pt x="455422" y="962406"/>
                </a:lnTo>
                <a:lnTo>
                  <a:pt x="449326" y="963803"/>
                </a:lnTo>
                <a:lnTo>
                  <a:pt x="446532" y="968502"/>
                </a:lnTo>
                <a:lnTo>
                  <a:pt x="443611" y="973201"/>
                </a:lnTo>
                <a:lnTo>
                  <a:pt x="445135" y="979297"/>
                </a:lnTo>
                <a:lnTo>
                  <a:pt x="449834" y="982091"/>
                </a:lnTo>
                <a:lnTo>
                  <a:pt x="539496" y="1037082"/>
                </a:lnTo>
                <a:lnTo>
                  <a:pt x="539940" y="1024382"/>
                </a:lnTo>
                <a:lnTo>
                  <a:pt x="543179" y="931926"/>
                </a:lnTo>
                <a:lnTo>
                  <a:pt x="543306" y="926465"/>
                </a:lnTo>
                <a:close/>
              </a:path>
              <a:path w="2971800" h="1044575">
                <a:moveTo>
                  <a:pt x="1752473" y="1036447"/>
                </a:moveTo>
                <a:lnTo>
                  <a:pt x="1750758" y="1032002"/>
                </a:lnTo>
                <a:lnTo>
                  <a:pt x="1714627" y="938276"/>
                </a:lnTo>
                <a:lnTo>
                  <a:pt x="1712722" y="933196"/>
                </a:lnTo>
                <a:lnTo>
                  <a:pt x="1706880" y="930656"/>
                </a:lnTo>
                <a:lnTo>
                  <a:pt x="1701800" y="932688"/>
                </a:lnTo>
                <a:lnTo>
                  <a:pt x="1696720" y="934593"/>
                </a:lnTo>
                <a:lnTo>
                  <a:pt x="1694180" y="940308"/>
                </a:lnTo>
                <a:lnTo>
                  <a:pt x="1696212" y="945515"/>
                </a:lnTo>
                <a:lnTo>
                  <a:pt x="1714792" y="993698"/>
                </a:lnTo>
                <a:lnTo>
                  <a:pt x="472186" y="0"/>
                </a:lnTo>
                <a:lnTo>
                  <a:pt x="459740" y="15494"/>
                </a:lnTo>
                <a:lnTo>
                  <a:pt x="1702231" y="1009002"/>
                </a:lnTo>
                <a:lnTo>
                  <a:pt x="1645920" y="1000760"/>
                </a:lnTo>
                <a:lnTo>
                  <a:pt x="1640840" y="1004443"/>
                </a:lnTo>
                <a:lnTo>
                  <a:pt x="1639316" y="1015238"/>
                </a:lnTo>
                <a:lnTo>
                  <a:pt x="1642999" y="1020318"/>
                </a:lnTo>
                <a:lnTo>
                  <a:pt x="1752473" y="1036447"/>
                </a:lnTo>
                <a:close/>
              </a:path>
              <a:path w="2971800" h="1044575">
                <a:moveTo>
                  <a:pt x="2971673" y="1036701"/>
                </a:moveTo>
                <a:lnTo>
                  <a:pt x="2913507" y="949071"/>
                </a:lnTo>
                <a:lnTo>
                  <a:pt x="2910586" y="944499"/>
                </a:lnTo>
                <a:lnTo>
                  <a:pt x="2904363" y="943229"/>
                </a:lnTo>
                <a:lnTo>
                  <a:pt x="2895219" y="949325"/>
                </a:lnTo>
                <a:lnTo>
                  <a:pt x="2894076" y="955421"/>
                </a:lnTo>
                <a:lnTo>
                  <a:pt x="2896997" y="959993"/>
                </a:lnTo>
                <a:lnTo>
                  <a:pt x="2925483" y="1002957"/>
                </a:lnTo>
                <a:lnTo>
                  <a:pt x="927481" y="20193"/>
                </a:lnTo>
                <a:lnTo>
                  <a:pt x="918845" y="37973"/>
                </a:lnTo>
                <a:lnTo>
                  <a:pt x="2916745" y="1020749"/>
                </a:lnTo>
                <a:lnTo>
                  <a:pt x="2865374" y="1024382"/>
                </a:lnTo>
                <a:lnTo>
                  <a:pt x="2859913" y="1024890"/>
                </a:lnTo>
                <a:lnTo>
                  <a:pt x="2855849" y="1029589"/>
                </a:lnTo>
                <a:lnTo>
                  <a:pt x="2856611" y="1040511"/>
                </a:lnTo>
                <a:lnTo>
                  <a:pt x="2861310" y="1044575"/>
                </a:lnTo>
                <a:lnTo>
                  <a:pt x="2968104" y="1036955"/>
                </a:lnTo>
                <a:lnTo>
                  <a:pt x="2971673" y="10367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757" y="2930474"/>
            <a:ext cx="3108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Peace</a:t>
            </a:r>
            <a:r>
              <a:rPr spc="-50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5" dirty="0"/>
              <a:t>Love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576" y="1092783"/>
            <a:ext cx="3721100" cy="10172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80" dirty="0">
                <a:solidFill>
                  <a:srgbClr val="FF0000"/>
                </a:solidFill>
              </a:rPr>
              <a:t>WHAT</a:t>
            </a:r>
            <a:r>
              <a:rPr sz="4000" spc="-35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IS</a:t>
            </a:r>
            <a:r>
              <a:rPr sz="4000" spc="-30" dirty="0">
                <a:solidFill>
                  <a:srgbClr val="FF0000"/>
                </a:solidFill>
              </a:rPr>
              <a:t> </a:t>
            </a:r>
            <a:r>
              <a:rPr sz="4000" spc="-65" dirty="0">
                <a:solidFill>
                  <a:srgbClr val="FF0000"/>
                </a:solidFill>
              </a:rPr>
              <a:t>ARRAY</a:t>
            </a:r>
            <a:r>
              <a:rPr sz="6500" spc="-65" dirty="0">
                <a:solidFill>
                  <a:srgbClr val="FF0000"/>
                </a:solidFill>
              </a:rPr>
              <a:t>?</a:t>
            </a:r>
            <a:endParaRPr sz="6500"/>
          </a:p>
        </p:txBody>
      </p:sp>
      <p:sp>
        <p:nvSpPr>
          <p:cNvPr id="3" name="object 3"/>
          <p:cNvSpPr txBox="1"/>
          <p:nvPr/>
        </p:nvSpPr>
        <p:spPr>
          <a:xfrm>
            <a:off x="535940" y="2415920"/>
            <a:ext cx="8074659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Calibri"/>
                <a:cs typeface="Calibri"/>
              </a:rPr>
              <a:t>Java </a:t>
            </a:r>
            <a:r>
              <a:rPr sz="3200" spc="-15" dirty="0">
                <a:latin typeface="Calibri"/>
                <a:cs typeface="Calibri"/>
              </a:rPr>
              <a:t>provides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data </a:t>
            </a:r>
            <a:r>
              <a:rPr sz="3200" spc="-10" dirty="0">
                <a:latin typeface="Calibri"/>
                <a:cs typeface="Calibri"/>
              </a:rPr>
              <a:t>structure,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b="1" spc="-25" dirty="0">
                <a:latin typeface="Calibri"/>
                <a:cs typeface="Calibri"/>
              </a:rPr>
              <a:t>array</a:t>
            </a:r>
            <a:r>
              <a:rPr sz="3200" spc="-25" dirty="0">
                <a:latin typeface="Calibri"/>
                <a:cs typeface="Calibri"/>
              </a:rPr>
              <a:t>,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stores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fixed-size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sequential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collection</a:t>
            </a:r>
            <a:r>
              <a:rPr sz="3200" dirty="0">
                <a:latin typeface="Calibri"/>
                <a:cs typeface="Calibri"/>
              </a:rPr>
              <a:t> of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elements </a:t>
            </a:r>
            <a:r>
              <a:rPr sz="3200" dirty="0">
                <a:latin typeface="Calibri"/>
                <a:cs typeface="Calibri"/>
              </a:rPr>
              <a:t>of the </a:t>
            </a:r>
            <a:r>
              <a:rPr sz="3200" spc="-5" dirty="0">
                <a:latin typeface="Calibri"/>
                <a:cs typeface="Calibri"/>
              </a:rPr>
              <a:t>same </a:t>
            </a:r>
            <a:r>
              <a:rPr sz="3200" dirty="0">
                <a:latin typeface="Calibri"/>
                <a:cs typeface="Calibri"/>
              </a:rPr>
              <a:t>type. </a:t>
            </a:r>
            <a:r>
              <a:rPr sz="3200" spc="-5" dirty="0">
                <a:latin typeface="Calibri"/>
                <a:cs typeface="Calibri"/>
              </a:rPr>
              <a:t>An </a:t>
            </a:r>
            <a:r>
              <a:rPr sz="3200" spc="-25" dirty="0">
                <a:latin typeface="Calibri"/>
                <a:cs typeface="Calibri"/>
              </a:rPr>
              <a:t>array </a:t>
            </a:r>
            <a:r>
              <a:rPr sz="3200" spc="-5" dirty="0">
                <a:latin typeface="Calibri"/>
                <a:cs typeface="Calibri"/>
              </a:rPr>
              <a:t>is used </a:t>
            </a:r>
            <a:r>
              <a:rPr sz="3200" spc="-45" dirty="0">
                <a:latin typeface="Calibri"/>
                <a:cs typeface="Calibri"/>
              </a:rPr>
              <a:t>to 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store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collection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data, </a:t>
            </a:r>
            <a:r>
              <a:rPr sz="3200" spc="-5" dirty="0">
                <a:latin typeface="Calibri"/>
                <a:cs typeface="Calibri"/>
              </a:rPr>
              <a:t>but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often more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useful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think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array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collection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variables </a:t>
            </a:r>
            <a:r>
              <a:rPr sz="3200" dirty="0">
                <a:latin typeface="Calibri"/>
                <a:cs typeface="Calibri"/>
              </a:rPr>
              <a:t>of the </a:t>
            </a:r>
            <a:r>
              <a:rPr sz="3200" spc="-5" dirty="0">
                <a:latin typeface="Calibri"/>
                <a:cs typeface="Calibri"/>
              </a:rPr>
              <a:t>same type.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5314" y="461899"/>
            <a:ext cx="1835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ARR</a:t>
            </a:r>
            <a:r>
              <a:rPr spc="-365" dirty="0"/>
              <a:t>A</a:t>
            </a:r>
            <a:r>
              <a:rPr spc="-60" dirty="0"/>
              <a:t>Y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5203190" cy="29533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30" dirty="0">
                <a:solidFill>
                  <a:srgbClr val="00AF50"/>
                </a:solidFill>
                <a:latin typeface="Calibri"/>
                <a:cs typeface="Calibri"/>
              </a:rPr>
              <a:t>DECLARATION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10" dirty="0">
                <a:solidFill>
                  <a:srgbClr val="00AF50"/>
                </a:solidFill>
                <a:latin typeface="Calibri"/>
                <a:cs typeface="Calibri"/>
              </a:rPr>
              <a:t>CONSTRUCTION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20" dirty="0">
                <a:solidFill>
                  <a:srgbClr val="00AF50"/>
                </a:solidFill>
                <a:latin typeface="Calibri"/>
                <a:cs typeface="Calibri"/>
              </a:rPr>
              <a:t>INITIALIZATION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15" dirty="0">
                <a:solidFill>
                  <a:srgbClr val="00AF50"/>
                </a:solidFill>
                <a:latin typeface="Calibri"/>
                <a:cs typeface="Calibri"/>
              </a:rPr>
              <a:t>TWO</a:t>
            </a:r>
            <a:r>
              <a:rPr sz="3200" b="1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AF50"/>
                </a:solidFill>
                <a:latin typeface="Calibri"/>
                <a:cs typeface="Calibri"/>
              </a:rPr>
              <a:t>DIMENSIONAL</a:t>
            </a:r>
            <a:r>
              <a:rPr sz="3200" b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b="1" spc="-55" dirty="0">
                <a:solidFill>
                  <a:srgbClr val="00AF50"/>
                </a:solidFill>
                <a:latin typeface="Calibri"/>
                <a:cs typeface="Calibri"/>
              </a:rPr>
              <a:t>ARRAY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50" dirty="0">
                <a:solidFill>
                  <a:srgbClr val="00AF50"/>
                </a:solidFill>
                <a:latin typeface="Calibri"/>
                <a:cs typeface="Calibri"/>
              </a:rPr>
              <a:t>MULTI</a:t>
            </a:r>
            <a:r>
              <a:rPr sz="3200" b="1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AF50"/>
                </a:solidFill>
                <a:latin typeface="Calibri"/>
                <a:cs typeface="Calibri"/>
              </a:rPr>
              <a:t>DIMENSIONAL</a:t>
            </a:r>
            <a:r>
              <a:rPr sz="3200" b="1" spc="-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b="1" spc="-50" dirty="0">
                <a:solidFill>
                  <a:srgbClr val="00AF50"/>
                </a:solidFill>
                <a:latin typeface="Calibri"/>
                <a:cs typeface="Calibri"/>
              </a:rPr>
              <a:t>ARRAY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5233" y="461899"/>
            <a:ext cx="31127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WHY</a:t>
            </a:r>
            <a:r>
              <a:rPr spc="-60" dirty="0"/>
              <a:t> </a:t>
            </a:r>
            <a:r>
              <a:rPr spc="-65" dirty="0"/>
              <a:t>ARRAY?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226"/>
            <a:ext cx="7700009" cy="42672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Problem?</a:t>
            </a:r>
            <a:endParaRPr sz="32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Implement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10" dirty="0">
                <a:latin typeface="Calibri"/>
                <a:cs typeface="Calibri"/>
              </a:rPr>
              <a:t>calculate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100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students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exam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average.</a:t>
            </a:r>
            <a:endParaRPr sz="2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Variables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needed?</a:t>
            </a:r>
            <a:endParaRPr sz="2800">
              <a:latin typeface="Calibri"/>
              <a:cs typeface="Calibri"/>
            </a:endParaRPr>
          </a:p>
          <a:p>
            <a:pPr marL="927100" marR="5147945" algn="just">
              <a:lnSpc>
                <a:spcPct val="120000"/>
              </a:lnSpc>
              <a:spcBef>
                <a:spcPts val="30"/>
              </a:spcBef>
            </a:pPr>
            <a:r>
              <a:rPr sz="2400" spc="-10" dirty="0">
                <a:latin typeface="Calibri"/>
                <a:cs typeface="Calibri"/>
              </a:rPr>
              <a:t>int studentA;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 studentB;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 studentC;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studentD;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1486" y="461899"/>
            <a:ext cx="7102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SEVERAL</a:t>
            </a:r>
            <a:r>
              <a:rPr spc="-15" dirty="0"/>
              <a:t> </a:t>
            </a:r>
            <a:r>
              <a:rPr spc="-35" dirty="0"/>
              <a:t>VARIABLES </a:t>
            </a:r>
            <a:r>
              <a:rPr spc="-180" dirty="0"/>
              <a:t>AT</a:t>
            </a:r>
            <a:r>
              <a:rPr spc="-15" dirty="0"/>
              <a:t> </a:t>
            </a:r>
            <a:r>
              <a:rPr spc="-5" dirty="0"/>
              <a:t>ONCE?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5263"/>
            <a:ext cx="5593080" cy="44926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3000" b="1" spc="-25" dirty="0">
                <a:solidFill>
                  <a:srgbClr val="6F2F9F"/>
                </a:solidFill>
                <a:latin typeface="Calibri"/>
                <a:cs typeface="Calibri"/>
              </a:rPr>
              <a:t>Array</a:t>
            </a:r>
            <a:r>
              <a:rPr sz="3000" b="1" spc="-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6F2F9F"/>
                </a:solidFill>
                <a:latin typeface="Calibri"/>
                <a:cs typeface="Calibri"/>
              </a:rPr>
              <a:t>comes</a:t>
            </a:r>
            <a:r>
              <a:rPr sz="3000" b="1" spc="-15" dirty="0">
                <a:solidFill>
                  <a:srgbClr val="6F2F9F"/>
                </a:solidFill>
                <a:latin typeface="Calibri"/>
                <a:cs typeface="Calibri"/>
              </a:rPr>
              <a:t> to</a:t>
            </a:r>
            <a:r>
              <a:rPr sz="3000" b="1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6F2F9F"/>
                </a:solidFill>
                <a:latin typeface="Calibri"/>
                <a:cs typeface="Calibri"/>
              </a:rPr>
              <a:t>the</a:t>
            </a:r>
            <a:r>
              <a:rPr sz="3000" b="1" spc="-10" dirty="0">
                <a:solidFill>
                  <a:srgbClr val="6F2F9F"/>
                </a:solidFill>
                <a:latin typeface="Calibri"/>
                <a:cs typeface="Calibri"/>
              </a:rPr>
              <a:t> rescue!</a:t>
            </a:r>
            <a:endParaRPr sz="30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Just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</a:t>
            </a:r>
            <a:endParaRPr sz="28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Declare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array</a:t>
            </a:r>
            <a:endParaRPr sz="2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15"/>
              </a:spcBef>
            </a:pPr>
            <a:r>
              <a:rPr sz="2400" spc="-10" dirty="0">
                <a:solidFill>
                  <a:srgbClr val="E36C09"/>
                </a:solidFill>
                <a:latin typeface="Calibri"/>
                <a:cs typeface="Calibri"/>
              </a:rPr>
              <a:t>int</a:t>
            </a:r>
            <a:r>
              <a:rPr sz="2400" spc="-2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E36C09"/>
                </a:solidFill>
                <a:latin typeface="Calibri"/>
                <a:cs typeface="Calibri"/>
              </a:rPr>
              <a:t>[]</a:t>
            </a:r>
            <a:r>
              <a:rPr sz="2400" spc="-3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E36C09"/>
                </a:solidFill>
                <a:latin typeface="Calibri"/>
                <a:cs typeface="Calibri"/>
              </a:rPr>
              <a:t>array;</a:t>
            </a:r>
            <a:endParaRPr sz="24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Initialize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spc="-25" dirty="0">
                <a:latin typeface="Calibri"/>
                <a:cs typeface="Calibri"/>
              </a:rPr>
              <a:t>array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it's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size</a:t>
            </a:r>
            <a:endParaRPr sz="2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15"/>
              </a:spcBef>
            </a:pPr>
            <a:r>
              <a:rPr sz="2400" spc="-20" dirty="0">
                <a:solidFill>
                  <a:srgbClr val="E36C09"/>
                </a:solidFill>
                <a:latin typeface="Calibri"/>
                <a:cs typeface="Calibri"/>
              </a:rPr>
              <a:t>array</a:t>
            </a:r>
            <a:r>
              <a:rPr sz="2400" spc="-2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E36C09"/>
                </a:solidFill>
                <a:latin typeface="Calibri"/>
                <a:cs typeface="Calibri"/>
              </a:rPr>
              <a:t>new</a:t>
            </a:r>
            <a:r>
              <a:rPr sz="2400" spc="-4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lang="en-IN" sz="2400" spc="-15" dirty="0" err="1" smtClean="0">
                <a:solidFill>
                  <a:srgbClr val="E36C09"/>
                </a:solidFill>
                <a:latin typeface="Calibri"/>
                <a:cs typeface="Calibri"/>
              </a:rPr>
              <a:t>int</a:t>
            </a:r>
            <a:r>
              <a:rPr lang="en-IN" sz="2400" spc="-15" dirty="0" smtClean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E36C09"/>
                </a:solidFill>
                <a:latin typeface="Calibri"/>
                <a:cs typeface="Calibri"/>
              </a:rPr>
              <a:t>[3</a:t>
            </a:r>
            <a:r>
              <a:rPr sz="2400" spc="-15" dirty="0">
                <a:solidFill>
                  <a:srgbClr val="E36C09"/>
                </a:solidFill>
                <a:latin typeface="Calibri"/>
                <a:cs typeface="Calibri"/>
              </a:rPr>
              <a:t>];</a:t>
            </a:r>
            <a:endParaRPr sz="24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Store</a:t>
            </a:r>
            <a:r>
              <a:rPr sz="2800" spc="-10" dirty="0">
                <a:latin typeface="Calibri"/>
                <a:cs typeface="Calibri"/>
              </a:rPr>
              <a:t> values</a:t>
            </a:r>
            <a:r>
              <a:rPr sz="2800" spc="-20" dirty="0">
                <a:latin typeface="Calibri"/>
                <a:cs typeface="Calibri"/>
              </a:rPr>
              <a:t> into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array</a:t>
            </a:r>
            <a:endParaRPr sz="2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35"/>
              </a:spcBef>
            </a:pPr>
            <a:r>
              <a:rPr sz="2400" spc="-15" dirty="0">
                <a:solidFill>
                  <a:srgbClr val="E36C09"/>
                </a:solidFill>
                <a:latin typeface="Calibri"/>
                <a:cs typeface="Calibri"/>
              </a:rPr>
              <a:t>array[0]</a:t>
            </a:r>
            <a:r>
              <a:rPr sz="2400" spc="-5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36C09"/>
                </a:solidFill>
                <a:latin typeface="Calibri"/>
                <a:cs typeface="Calibri"/>
              </a:rPr>
              <a:t>2;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00"/>
              </a:spcBef>
            </a:pPr>
            <a:r>
              <a:rPr sz="2400" spc="-15" dirty="0">
                <a:solidFill>
                  <a:srgbClr val="E36C09"/>
                </a:solidFill>
                <a:latin typeface="Calibri"/>
                <a:cs typeface="Calibri"/>
              </a:rPr>
              <a:t>array[1]</a:t>
            </a:r>
            <a:r>
              <a:rPr sz="2400" spc="-4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spc="-4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E36C09"/>
                </a:solidFill>
                <a:latin typeface="Calibri"/>
                <a:cs typeface="Calibri"/>
              </a:rPr>
              <a:t>3;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sz="2400" spc="-15" dirty="0">
                <a:solidFill>
                  <a:srgbClr val="E36C09"/>
                </a:solidFill>
                <a:latin typeface="Calibri"/>
                <a:cs typeface="Calibri"/>
              </a:rPr>
              <a:t>array[2]</a:t>
            </a:r>
            <a:r>
              <a:rPr sz="2400" spc="-4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spc="-4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E36C09"/>
                </a:solidFill>
                <a:latin typeface="Calibri"/>
                <a:cs typeface="Calibri"/>
              </a:rPr>
              <a:t>7;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3794" y="461899"/>
            <a:ext cx="32943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DECLARATION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Declaring</a:t>
            </a:r>
            <a:r>
              <a:rPr spc="-30" dirty="0"/>
              <a:t> </a:t>
            </a:r>
            <a:r>
              <a:rPr spc="-25" dirty="0"/>
              <a:t>Arrays:</a:t>
            </a:r>
          </a:p>
          <a:p>
            <a:pPr marL="469900" marR="279400">
              <a:lnSpc>
                <a:spcPct val="120000"/>
              </a:lnSpc>
              <a:spcBef>
                <a:spcPts val="20"/>
              </a:spcBef>
            </a:pPr>
            <a:r>
              <a:rPr sz="2800" b="1" spc="-10" dirty="0">
                <a:solidFill>
                  <a:srgbClr val="000000"/>
                </a:solidFill>
                <a:latin typeface="Calibri"/>
                <a:cs typeface="Calibri"/>
              </a:rPr>
              <a:t>Int[]</a:t>
            </a:r>
            <a:r>
              <a:rPr sz="28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Calibri"/>
                <a:cs typeface="Calibri"/>
              </a:rPr>
              <a:t>mark; </a:t>
            </a: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0000"/>
                </a:solidFill>
                <a:latin typeface="Calibri"/>
                <a:cs typeface="Calibri"/>
              </a:rPr>
              <a:t>Byte[]</a:t>
            </a:r>
            <a:r>
              <a:rPr sz="2800" b="1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0000"/>
                </a:solidFill>
                <a:latin typeface="Calibri"/>
                <a:cs typeface="Calibri"/>
              </a:rPr>
              <a:t>age; </a:t>
            </a:r>
            <a:r>
              <a:rPr sz="28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Calibri"/>
                <a:cs typeface="Calibri"/>
              </a:rPr>
              <a:t>Double[]</a:t>
            </a:r>
            <a:r>
              <a:rPr sz="2800" b="1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Calibri"/>
                <a:cs typeface="Calibri"/>
              </a:rPr>
              <a:t>height;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Calibri"/>
              <a:cs typeface="Calibri"/>
            </a:endParaRPr>
          </a:p>
          <a:p>
            <a:pPr marL="469900" marR="1136650">
              <a:lnSpc>
                <a:spcPct val="120000"/>
              </a:lnSpc>
            </a:pPr>
            <a:r>
              <a:rPr sz="2800" spc="-10" dirty="0">
                <a:solidFill>
                  <a:srgbClr val="000000"/>
                </a:solidFill>
              </a:rPr>
              <a:t>Int </a:t>
            </a:r>
            <a:r>
              <a:rPr sz="2800" spc="-5" dirty="0">
                <a:solidFill>
                  <a:srgbClr val="000000"/>
                </a:solidFill>
              </a:rPr>
              <a:t>mark[]; </a:t>
            </a:r>
            <a:r>
              <a:rPr sz="2800" spc="-620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Byte</a:t>
            </a:r>
            <a:r>
              <a:rPr sz="2800" spc="-7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age[];</a:t>
            </a:r>
            <a:endParaRPr sz="2800" dirty="0"/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solidFill>
                  <a:srgbClr val="000000"/>
                </a:solidFill>
              </a:rPr>
              <a:t>Double</a:t>
            </a:r>
            <a:r>
              <a:rPr sz="2800" spc="-1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height[];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4270375" y="1735073"/>
            <a:ext cx="115443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6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Data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type </a:t>
            </a:r>
            <a:r>
              <a:rPr sz="1800" b="1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6F2F9F"/>
                </a:solidFill>
                <a:latin typeface="Calibri"/>
                <a:cs typeface="Calibri"/>
              </a:rPr>
              <a:t>Array</a:t>
            </a:r>
            <a:r>
              <a:rPr sz="1800" b="1" spc="-8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82161" y="4267961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0"/>
                </a:moveTo>
                <a:lnTo>
                  <a:pt x="50623" y="5005"/>
                </a:lnTo>
                <a:lnTo>
                  <a:pt x="96124" y="19129"/>
                </a:lnTo>
                <a:lnTo>
                  <a:pt x="134683" y="41036"/>
                </a:lnTo>
                <a:lnTo>
                  <a:pt x="164479" y="69389"/>
                </a:lnTo>
                <a:lnTo>
                  <a:pt x="183691" y="102849"/>
                </a:lnTo>
                <a:lnTo>
                  <a:pt x="190500" y="140081"/>
                </a:lnTo>
                <a:lnTo>
                  <a:pt x="190500" y="621919"/>
                </a:lnTo>
                <a:lnTo>
                  <a:pt x="197308" y="659150"/>
                </a:lnTo>
                <a:lnTo>
                  <a:pt x="216520" y="692610"/>
                </a:lnTo>
                <a:lnTo>
                  <a:pt x="246316" y="720963"/>
                </a:lnTo>
                <a:lnTo>
                  <a:pt x="284875" y="742870"/>
                </a:lnTo>
                <a:lnTo>
                  <a:pt x="330376" y="756994"/>
                </a:lnTo>
                <a:lnTo>
                  <a:pt x="381000" y="762000"/>
                </a:lnTo>
                <a:lnTo>
                  <a:pt x="330376" y="767005"/>
                </a:lnTo>
                <a:lnTo>
                  <a:pt x="284875" y="781129"/>
                </a:lnTo>
                <a:lnTo>
                  <a:pt x="246316" y="803036"/>
                </a:lnTo>
                <a:lnTo>
                  <a:pt x="216520" y="831389"/>
                </a:lnTo>
                <a:lnTo>
                  <a:pt x="197308" y="864849"/>
                </a:lnTo>
                <a:lnTo>
                  <a:pt x="190500" y="902081"/>
                </a:lnTo>
                <a:lnTo>
                  <a:pt x="190500" y="1383969"/>
                </a:lnTo>
                <a:lnTo>
                  <a:pt x="183691" y="1421193"/>
                </a:lnTo>
                <a:lnTo>
                  <a:pt x="164479" y="1454642"/>
                </a:lnTo>
                <a:lnTo>
                  <a:pt x="134683" y="1482983"/>
                </a:lnTo>
                <a:lnTo>
                  <a:pt x="96124" y="1504880"/>
                </a:lnTo>
                <a:lnTo>
                  <a:pt x="50623" y="1518997"/>
                </a:lnTo>
                <a:lnTo>
                  <a:pt x="0" y="15240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295400" y="1979422"/>
            <a:ext cx="2896235" cy="1753235"/>
            <a:chOff x="1295400" y="1979422"/>
            <a:chExt cx="2896235" cy="1753235"/>
          </a:xfrm>
        </p:grpSpPr>
        <p:sp>
          <p:nvSpPr>
            <p:cNvPr id="7" name="object 7"/>
            <p:cNvSpPr/>
            <p:nvPr/>
          </p:nvSpPr>
          <p:spPr>
            <a:xfrm>
              <a:off x="1295400" y="1979421"/>
              <a:ext cx="2896235" cy="416559"/>
            </a:xfrm>
            <a:custGeom>
              <a:avLst/>
              <a:gdLst/>
              <a:ahLst/>
              <a:cxnLst/>
              <a:rect l="l" t="t" r="r" b="b"/>
              <a:pathLst>
                <a:path w="2896235" h="416560">
                  <a:moveTo>
                    <a:pt x="2895600" y="358140"/>
                  </a:moveTo>
                  <a:lnTo>
                    <a:pt x="1255191" y="358140"/>
                  </a:lnTo>
                  <a:lnTo>
                    <a:pt x="1314196" y="323723"/>
                  </a:lnTo>
                  <a:lnTo>
                    <a:pt x="1315212" y="319913"/>
                  </a:lnTo>
                  <a:lnTo>
                    <a:pt x="1311656" y="313817"/>
                  </a:lnTo>
                  <a:lnTo>
                    <a:pt x="1307846" y="312801"/>
                  </a:lnTo>
                  <a:lnTo>
                    <a:pt x="1219200" y="364490"/>
                  </a:lnTo>
                  <a:lnTo>
                    <a:pt x="1307846" y="416179"/>
                  </a:lnTo>
                  <a:lnTo>
                    <a:pt x="1311656" y="415163"/>
                  </a:lnTo>
                  <a:lnTo>
                    <a:pt x="1315212" y="409067"/>
                  </a:lnTo>
                  <a:lnTo>
                    <a:pt x="1314196" y="405257"/>
                  </a:lnTo>
                  <a:lnTo>
                    <a:pt x="1255191" y="370840"/>
                  </a:lnTo>
                  <a:lnTo>
                    <a:pt x="2895600" y="370840"/>
                  </a:lnTo>
                  <a:lnTo>
                    <a:pt x="2895600" y="358140"/>
                  </a:lnTo>
                  <a:close/>
                </a:path>
                <a:path w="2896235" h="416560">
                  <a:moveTo>
                    <a:pt x="2896235" y="12700"/>
                  </a:moveTo>
                  <a:lnTo>
                    <a:pt x="2894965" y="0"/>
                  </a:lnTo>
                  <a:lnTo>
                    <a:pt x="35166" y="297167"/>
                  </a:lnTo>
                  <a:lnTo>
                    <a:pt x="90297" y="256794"/>
                  </a:lnTo>
                  <a:lnTo>
                    <a:pt x="90932" y="252857"/>
                  </a:lnTo>
                  <a:lnTo>
                    <a:pt x="88773" y="250063"/>
                  </a:lnTo>
                  <a:lnTo>
                    <a:pt x="86741" y="247142"/>
                  </a:lnTo>
                  <a:lnTo>
                    <a:pt x="82804" y="246507"/>
                  </a:lnTo>
                  <a:lnTo>
                    <a:pt x="80010" y="248666"/>
                  </a:lnTo>
                  <a:lnTo>
                    <a:pt x="0" y="307086"/>
                  </a:lnTo>
                  <a:lnTo>
                    <a:pt x="90297" y="347980"/>
                  </a:lnTo>
                  <a:lnTo>
                    <a:pt x="93472" y="349377"/>
                  </a:lnTo>
                  <a:lnTo>
                    <a:pt x="97282" y="347980"/>
                  </a:lnTo>
                  <a:lnTo>
                    <a:pt x="100076" y="341630"/>
                  </a:lnTo>
                  <a:lnTo>
                    <a:pt x="98679" y="337820"/>
                  </a:lnTo>
                  <a:lnTo>
                    <a:pt x="95504" y="336423"/>
                  </a:lnTo>
                  <a:lnTo>
                    <a:pt x="41808" y="312166"/>
                  </a:lnTo>
                  <a:lnTo>
                    <a:pt x="36436" y="309740"/>
                  </a:lnTo>
                  <a:lnTo>
                    <a:pt x="2896235" y="127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5877" y="2198370"/>
              <a:ext cx="381000" cy="1524000"/>
            </a:xfrm>
            <a:custGeom>
              <a:avLst/>
              <a:gdLst/>
              <a:ahLst/>
              <a:cxnLst/>
              <a:rect l="l" t="t" r="r" b="b"/>
              <a:pathLst>
                <a:path w="381000" h="1524000">
                  <a:moveTo>
                    <a:pt x="0" y="0"/>
                  </a:moveTo>
                  <a:lnTo>
                    <a:pt x="50623" y="5005"/>
                  </a:lnTo>
                  <a:lnTo>
                    <a:pt x="96124" y="19129"/>
                  </a:lnTo>
                  <a:lnTo>
                    <a:pt x="134683" y="41036"/>
                  </a:lnTo>
                  <a:lnTo>
                    <a:pt x="164479" y="69389"/>
                  </a:lnTo>
                  <a:lnTo>
                    <a:pt x="183691" y="102849"/>
                  </a:lnTo>
                  <a:lnTo>
                    <a:pt x="190500" y="140080"/>
                  </a:lnTo>
                  <a:lnTo>
                    <a:pt x="190500" y="621918"/>
                  </a:lnTo>
                  <a:lnTo>
                    <a:pt x="197308" y="659150"/>
                  </a:lnTo>
                  <a:lnTo>
                    <a:pt x="216520" y="692610"/>
                  </a:lnTo>
                  <a:lnTo>
                    <a:pt x="246316" y="720963"/>
                  </a:lnTo>
                  <a:lnTo>
                    <a:pt x="284875" y="742870"/>
                  </a:lnTo>
                  <a:lnTo>
                    <a:pt x="330376" y="756994"/>
                  </a:lnTo>
                  <a:lnTo>
                    <a:pt x="381000" y="762000"/>
                  </a:lnTo>
                  <a:lnTo>
                    <a:pt x="330376" y="767005"/>
                  </a:lnTo>
                  <a:lnTo>
                    <a:pt x="284875" y="781129"/>
                  </a:lnTo>
                  <a:lnTo>
                    <a:pt x="246316" y="803036"/>
                  </a:lnTo>
                  <a:lnTo>
                    <a:pt x="216520" y="831389"/>
                  </a:lnTo>
                  <a:lnTo>
                    <a:pt x="197308" y="864849"/>
                  </a:lnTo>
                  <a:lnTo>
                    <a:pt x="190500" y="902080"/>
                  </a:lnTo>
                  <a:lnTo>
                    <a:pt x="190500" y="1383918"/>
                  </a:lnTo>
                  <a:lnTo>
                    <a:pt x="183691" y="1421150"/>
                  </a:lnTo>
                  <a:lnTo>
                    <a:pt x="164479" y="1454610"/>
                  </a:lnTo>
                  <a:lnTo>
                    <a:pt x="134683" y="1482963"/>
                  </a:lnTo>
                  <a:lnTo>
                    <a:pt x="96124" y="1504870"/>
                  </a:lnTo>
                  <a:lnTo>
                    <a:pt x="50623" y="1518994"/>
                  </a:lnTo>
                  <a:lnTo>
                    <a:pt x="0" y="1523999"/>
                  </a:lnTo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55745" y="4847082"/>
            <a:ext cx="272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works</a:t>
            </a:r>
            <a:r>
              <a:rPr sz="1800" b="1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but</a:t>
            </a:r>
            <a:r>
              <a:rPr sz="1800" b="1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not</a:t>
            </a:r>
            <a:r>
              <a:rPr sz="1800" b="1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AF50"/>
                </a:solidFill>
                <a:latin typeface="Calibri"/>
                <a:cs typeface="Calibri"/>
              </a:rPr>
              <a:t>preferred</a:t>
            </a:r>
            <a:r>
              <a:rPr sz="1800" b="1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00AF50"/>
                </a:solidFill>
                <a:latin typeface="Calibri"/>
                <a:cs typeface="Calibri"/>
              </a:rPr>
              <a:t>way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55745" y="2793619"/>
            <a:ext cx="1355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AF50"/>
                </a:solidFill>
                <a:latin typeface="Calibri"/>
                <a:cs typeface="Calibri"/>
              </a:rPr>
              <a:t>preferred</a:t>
            </a:r>
            <a:r>
              <a:rPr sz="1800" b="1" spc="-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00AF50"/>
                </a:solidFill>
                <a:latin typeface="Calibri"/>
                <a:cs typeface="Calibri"/>
              </a:rPr>
              <a:t>way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3085" y="461899"/>
            <a:ext cx="54952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DECLARATION</a:t>
            </a:r>
            <a:r>
              <a:rPr spc="-60" dirty="0"/>
              <a:t> </a:t>
            </a:r>
            <a:r>
              <a:rPr spc="-10" dirty="0"/>
              <a:t>COUNT…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2135" y="1271602"/>
            <a:ext cx="4558665" cy="5345053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47040" indent="-434975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Font typeface="Arial MT"/>
              <a:buChar char="•"/>
              <a:tabLst>
                <a:tab pos="447040" algn="l"/>
                <a:tab pos="447675" algn="l"/>
              </a:tabLst>
            </a:pPr>
            <a:r>
              <a:rPr sz="3200" spc="-30" dirty="0">
                <a:solidFill>
                  <a:srgbClr val="00AF50"/>
                </a:solidFill>
                <a:latin typeface="Calibri"/>
                <a:cs typeface="Calibri"/>
              </a:rPr>
              <a:t>Array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AF50"/>
                </a:solidFill>
                <a:latin typeface="Calibri"/>
                <a:cs typeface="Calibri"/>
              </a:rPr>
              <a:t>declaration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32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C++</a:t>
            </a:r>
            <a:endParaRPr sz="32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90"/>
              </a:spcBef>
            </a:pPr>
            <a:r>
              <a:rPr sz="2800" b="1" spc="-15" dirty="0">
                <a:latin typeface="Calibri"/>
                <a:cs typeface="Calibri"/>
              </a:rPr>
              <a:t>int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hardy[10];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 dirty="0">
              <a:latin typeface="Calibri"/>
              <a:cs typeface="Calibri"/>
            </a:endParaRPr>
          </a:p>
          <a:p>
            <a:pPr marL="527685" lvl="1" indent="-457834">
              <a:lnSpc>
                <a:spcPct val="100000"/>
              </a:lnSpc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3200" spc="-30" dirty="0">
                <a:solidFill>
                  <a:srgbClr val="00AF50"/>
                </a:solidFill>
                <a:latin typeface="Calibri"/>
                <a:cs typeface="Calibri"/>
              </a:rPr>
              <a:t>Array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AF50"/>
                </a:solidFill>
                <a:latin typeface="Calibri"/>
                <a:cs typeface="Calibri"/>
              </a:rPr>
              <a:t>declaration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 in</a:t>
            </a:r>
            <a:r>
              <a:rPr sz="3200" spc="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Java</a:t>
            </a:r>
            <a:endParaRPr sz="32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90"/>
              </a:spcBef>
            </a:pPr>
            <a:r>
              <a:rPr sz="2800" b="1" spc="-15" dirty="0">
                <a:latin typeface="Calibri"/>
                <a:cs typeface="Calibri"/>
              </a:rPr>
              <a:t>int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[]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hardy;</a:t>
            </a:r>
            <a:endParaRPr sz="2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sz="2800" b="1" spc="-10" dirty="0">
                <a:latin typeface="Calibri"/>
                <a:cs typeface="Calibri"/>
              </a:rPr>
              <a:t>hardy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=new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 err="1">
                <a:latin typeface="Calibri"/>
                <a:cs typeface="Calibri"/>
              </a:rPr>
              <a:t>int</a:t>
            </a:r>
            <a:r>
              <a:rPr sz="2800" b="1" spc="-10" dirty="0">
                <a:latin typeface="Calibri"/>
                <a:cs typeface="Calibri"/>
              </a:rPr>
              <a:t>[10</a:t>
            </a:r>
            <a:r>
              <a:rPr sz="2800" b="1" spc="-10" dirty="0" smtClean="0">
                <a:latin typeface="Calibri"/>
                <a:cs typeface="Calibri"/>
              </a:rPr>
              <a:t>];</a:t>
            </a:r>
            <a:endParaRPr lang="en-IN" sz="2800" b="1" spc="-10" dirty="0" smtClean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endParaRPr lang="en-IN" sz="2800" b="1" spc="-1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lang="en-IN" sz="2800" b="1" spc="-10" dirty="0" smtClean="0">
                <a:latin typeface="Calibri"/>
                <a:cs typeface="Calibri"/>
              </a:rPr>
              <a:t>Memory allocation-</a:t>
            </a:r>
          </a:p>
          <a:p>
            <a:pPr marL="1441450" indent="-514350">
              <a:lnSpc>
                <a:spcPct val="100000"/>
              </a:lnSpc>
              <a:spcBef>
                <a:spcPts val="670"/>
              </a:spcBef>
              <a:buAutoNum type="arabicPeriod"/>
            </a:pPr>
            <a:r>
              <a:rPr lang="en-IN" sz="2800" b="1" spc="-10" dirty="0" smtClean="0">
                <a:latin typeface="Calibri"/>
                <a:cs typeface="Calibri"/>
              </a:rPr>
              <a:t>Static 2. Dynamic</a:t>
            </a: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lang="en-IN" sz="2800" b="1" spc="-10" dirty="0" err="1" smtClean="0">
                <a:latin typeface="Calibri"/>
                <a:cs typeface="Calibri"/>
              </a:rPr>
              <a:t>int</a:t>
            </a:r>
            <a:r>
              <a:rPr lang="en-IN" sz="2800" b="1" spc="-10" dirty="0" smtClean="0">
                <a:latin typeface="Calibri"/>
                <a:cs typeface="Calibri"/>
              </a:rPr>
              <a:t> a[5]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3085" y="461899"/>
            <a:ext cx="54952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DECLARATION</a:t>
            </a:r>
            <a:r>
              <a:rPr spc="-60" dirty="0"/>
              <a:t> </a:t>
            </a:r>
            <a:r>
              <a:rPr spc="-10" dirty="0"/>
              <a:t>COUNT…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967345" cy="258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913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Storage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array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itself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not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allocated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until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you</a:t>
            </a:r>
            <a:r>
              <a:rPr sz="3200" spc="-5" dirty="0">
                <a:latin typeface="Calibri"/>
                <a:cs typeface="Calibri"/>
              </a:rPr>
              <a:t> use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“new”.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For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initializing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method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“new”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command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needed.</a:t>
            </a:r>
            <a:endParaRPr sz="32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90"/>
              </a:spcBef>
            </a:pPr>
            <a:r>
              <a:rPr sz="2800" b="1" spc="-15" dirty="0">
                <a:solidFill>
                  <a:srgbClr val="00AF50"/>
                </a:solidFill>
                <a:latin typeface="Calibri"/>
                <a:cs typeface="Calibri"/>
              </a:rPr>
              <a:t>int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[]</a:t>
            </a:r>
            <a:r>
              <a:rPr sz="2800" b="1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hardy={5,3,7,89,2};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6717" y="461899"/>
            <a:ext cx="3749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CONSTRUCTION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57858"/>
            <a:ext cx="3870960" cy="2952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23594">
              <a:lnSpc>
                <a:spcPct val="120100"/>
              </a:lnSpc>
              <a:spcBef>
                <a:spcPts val="95"/>
              </a:spcBef>
            </a:pPr>
            <a:r>
              <a:rPr sz="3200" b="1" spc="-15" dirty="0">
                <a:latin typeface="Calibri"/>
                <a:cs typeface="Calibri"/>
              </a:rPr>
              <a:t>Int </a:t>
            </a:r>
            <a:r>
              <a:rPr sz="3200" b="1" dirty="0">
                <a:latin typeface="Calibri"/>
                <a:cs typeface="Calibri"/>
              </a:rPr>
              <a:t>[] </a:t>
            </a:r>
            <a:r>
              <a:rPr sz="3200" b="1" spc="-10" dirty="0">
                <a:latin typeface="Calibri"/>
                <a:cs typeface="Calibri"/>
              </a:rPr>
              <a:t>hardy; 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hardy=new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int[5];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32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single</a:t>
            </a:r>
            <a:r>
              <a:rPr sz="32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line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b="1" spc="-5" dirty="0">
                <a:latin typeface="Calibri"/>
                <a:cs typeface="Calibri"/>
              </a:rPr>
              <a:t>Int[]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hardy=new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int[5];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00244" y="5152644"/>
          <a:ext cx="2286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D0D0D"/>
                      </a:solidFill>
                      <a:prstDash val="solid"/>
                    </a:lnL>
                    <a:lnR w="76200">
                      <a:solidFill>
                        <a:srgbClr val="0D0D0D"/>
                      </a:solidFill>
                      <a:prstDash val="solid"/>
                    </a:lnR>
                    <a:lnT w="76200">
                      <a:solidFill>
                        <a:srgbClr val="0D0D0D"/>
                      </a:solidFill>
                      <a:prstDash val="solid"/>
                    </a:lnT>
                    <a:lnB w="76200">
                      <a:solidFill>
                        <a:srgbClr val="0D0D0D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45844" y="5200650"/>
            <a:ext cx="1129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Hardy</a:t>
            </a:r>
            <a:r>
              <a:rPr sz="1800" b="1" spc="-8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6F2F9F"/>
                </a:solidFill>
                <a:latin typeface="Calibri"/>
                <a:cs typeface="Calibri"/>
              </a:rPr>
              <a:t>array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7533" y="5281187"/>
            <a:ext cx="2358390" cy="171450"/>
          </a:xfrm>
          <a:custGeom>
            <a:avLst/>
            <a:gdLst/>
            <a:ahLst/>
            <a:cxnLst/>
            <a:rect l="l" t="t" r="r" b="b"/>
            <a:pathLst>
              <a:path w="2358390" h="171450">
                <a:moveTo>
                  <a:pt x="2282462" y="85578"/>
                </a:moveTo>
                <a:lnTo>
                  <a:pt x="2196465" y="135743"/>
                </a:lnTo>
                <a:lnTo>
                  <a:pt x="2190785" y="140795"/>
                </a:lnTo>
                <a:lnTo>
                  <a:pt x="2187606" y="147395"/>
                </a:lnTo>
                <a:lnTo>
                  <a:pt x="2187142" y="154709"/>
                </a:lnTo>
                <a:lnTo>
                  <a:pt x="2189607" y="161905"/>
                </a:lnTo>
                <a:lnTo>
                  <a:pt x="2194657" y="167512"/>
                </a:lnTo>
                <a:lnTo>
                  <a:pt x="2201243" y="170668"/>
                </a:lnTo>
                <a:lnTo>
                  <a:pt x="2208520" y="171156"/>
                </a:lnTo>
                <a:lnTo>
                  <a:pt x="2215642" y="168763"/>
                </a:lnTo>
                <a:lnTo>
                  <a:pt x="2325503" y="104628"/>
                </a:lnTo>
                <a:lnTo>
                  <a:pt x="2320417" y="104628"/>
                </a:lnTo>
                <a:lnTo>
                  <a:pt x="2320417" y="102088"/>
                </a:lnTo>
                <a:lnTo>
                  <a:pt x="2310765" y="102088"/>
                </a:lnTo>
                <a:lnTo>
                  <a:pt x="2282462" y="85578"/>
                </a:lnTo>
                <a:close/>
              </a:path>
              <a:path w="2358390" h="171450">
                <a:moveTo>
                  <a:pt x="2249805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2249805" y="104628"/>
                </a:lnTo>
                <a:lnTo>
                  <a:pt x="2282462" y="85578"/>
                </a:lnTo>
                <a:lnTo>
                  <a:pt x="2249805" y="66528"/>
                </a:lnTo>
                <a:close/>
              </a:path>
              <a:path w="2358390" h="171450">
                <a:moveTo>
                  <a:pt x="2325503" y="66528"/>
                </a:moveTo>
                <a:lnTo>
                  <a:pt x="2320417" y="66528"/>
                </a:lnTo>
                <a:lnTo>
                  <a:pt x="2320417" y="104628"/>
                </a:lnTo>
                <a:lnTo>
                  <a:pt x="2325503" y="104628"/>
                </a:lnTo>
                <a:lnTo>
                  <a:pt x="2358136" y="85578"/>
                </a:lnTo>
                <a:lnTo>
                  <a:pt x="2325503" y="66528"/>
                </a:lnTo>
                <a:close/>
              </a:path>
              <a:path w="2358390" h="171450">
                <a:moveTo>
                  <a:pt x="2310765" y="69068"/>
                </a:moveTo>
                <a:lnTo>
                  <a:pt x="2282462" y="85578"/>
                </a:lnTo>
                <a:lnTo>
                  <a:pt x="2310765" y="102088"/>
                </a:lnTo>
                <a:lnTo>
                  <a:pt x="2310765" y="69068"/>
                </a:lnTo>
                <a:close/>
              </a:path>
              <a:path w="2358390" h="171450">
                <a:moveTo>
                  <a:pt x="2320417" y="69068"/>
                </a:moveTo>
                <a:lnTo>
                  <a:pt x="2310765" y="69068"/>
                </a:lnTo>
                <a:lnTo>
                  <a:pt x="2310765" y="102088"/>
                </a:lnTo>
                <a:lnTo>
                  <a:pt x="2320417" y="102088"/>
                </a:lnTo>
                <a:lnTo>
                  <a:pt x="2320417" y="69068"/>
                </a:lnTo>
                <a:close/>
              </a:path>
              <a:path w="2358390" h="171450">
                <a:moveTo>
                  <a:pt x="2208520" y="0"/>
                </a:moveTo>
                <a:lnTo>
                  <a:pt x="2201243" y="488"/>
                </a:lnTo>
                <a:lnTo>
                  <a:pt x="2194657" y="3643"/>
                </a:lnTo>
                <a:lnTo>
                  <a:pt x="2189607" y="9251"/>
                </a:lnTo>
                <a:lnTo>
                  <a:pt x="2187142" y="16446"/>
                </a:lnTo>
                <a:lnTo>
                  <a:pt x="2187606" y="23760"/>
                </a:lnTo>
                <a:lnTo>
                  <a:pt x="2190785" y="30360"/>
                </a:lnTo>
                <a:lnTo>
                  <a:pt x="2196465" y="35413"/>
                </a:lnTo>
                <a:lnTo>
                  <a:pt x="2282462" y="85578"/>
                </a:lnTo>
                <a:lnTo>
                  <a:pt x="2310765" y="69068"/>
                </a:lnTo>
                <a:lnTo>
                  <a:pt x="2320417" y="69068"/>
                </a:lnTo>
                <a:lnTo>
                  <a:pt x="2320417" y="66528"/>
                </a:lnTo>
                <a:lnTo>
                  <a:pt x="2325503" y="66528"/>
                </a:lnTo>
                <a:lnTo>
                  <a:pt x="2215642" y="2393"/>
                </a:lnTo>
                <a:lnTo>
                  <a:pt x="22085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216DBAAB8B9841BE2256E0E94E3F17" ma:contentTypeVersion="0" ma:contentTypeDescription="Create a new document." ma:contentTypeScope="" ma:versionID="61bbb1c720265e504b6d40b63ac27f6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3272B9-E3FE-4FC8-ABB6-BFBB957AB0F3}"/>
</file>

<file path=customXml/itemProps2.xml><?xml version="1.0" encoding="utf-8"?>
<ds:datastoreItem xmlns:ds="http://schemas.openxmlformats.org/officeDocument/2006/customXml" ds:itemID="{2F0E9A4F-7CE9-4129-BA0F-CE2F396E0296}"/>
</file>

<file path=customXml/itemProps3.xml><?xml version="1.0" encoding="utf-8"?>
<ds:datastoreItem xmlns:ds="http://schemas.openxmlformats.org/officeDocument/2006/customXml" ds:itemID="{18D1CA53-C3CB-4F74-BD46-EF6230A9CF5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432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Array in PROGRAMMING IN JAVA By Dr Debabrata Swain</vt:lpstr>
      <vt:lpstr>WHAT IS ARRAY?</vt:lpstr>
      <vt:lpstr>ARRAYS</vt:lpstr>
      <vt:lpstr>WHY ARRAY?</vt:lpstr>
      <vt:lpstr>SEVERAL VARIABLES AT ONCE?</vt:lpstr>
      <vt:lpstr>DECLARATION</vt:lpstr>
      <vt:lpstr>DECLARATION COUNT…</vt:lpstr>
      <vt:lpstr>DECLARATION COUNT…</vt:lpstr>
      <vt:lpstr>CONSTRUCTION</vt:lpstr>
      <vt:lpstr>INITIALIZATION</vt:lpstr>
      <vt:lpstr>TWO DIMENSIONAL ARRAY</vt:lpstr>
      <vt:lpstr>TWO DIMENSIONAL ARRAY - NON  UNIFORM</vt:lpstr>
      <vt:lpstr>MULTI DIMENSIONAL ARRAY</vt:lpstr>
      <vt:lpstr>Peace &amp; Love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JAVA By Dr Debabrata Swain</dc:title>
  <cp:lastModifiedBy>Debabrata swain</cp:lastModifiedBy>
  <cp:revision>5</cp:revision>
  <dcterms:created xsi:type="dcterms:W3CDTF">2021-09-08T06:30:58Z</dcterms:created>
  <dcterms:modified xsi:type="dcterms:W3CDTF">2022-08-11T10:02:21Z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2021-09-08T00:00:00Z</vt:filetime>
  </property>
  <property fmtid="{D5CDD505-2E9C-101B-9397-08002B2CF9AE}" pid="5" name="ContentTypeId">
    <vt:lpwstr>0x0101004B216DBAAB8B9841BE2256E0E94E3F17</vt:lpwstr>
  </property>
</Properties>
</file>