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4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4823" y="406324"/>
            <a:ext cx="44951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3774" y="1554451"/>
            <a:ext cx="7416800" cy="231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9327" y="6639721"/>
            <a:ext cx="17589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4727" y="662283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9300" y="2409825"/>
            <a:ext cx="426968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Goudy Stout" panose="0202090407030B020401" pitchFamily="18" charset="0"/>
              </a:rPr>
              <a:t>Lecture</a:t>
            </a:r>
            <a:r>
              <a:rPr sz="3200" spc="-85" dirty="0">
                <a:latin typeface="Goudy Stout" panose="0202090407030B020401" pitchFamily="18" charset="0"/>
              </a:rPr>
              <a:t> </a:t>
            </a:r>
            <a:r>
              <a:rPr lang="en-US" sz="3200" dirty="0" smtClean="0">
                <a:latin typeface="Goudy Stout" panose="0202090407030B020401" pitchFamily="18" charset="0"/>
              </a:rPr>
              <a:t>3</a:t>
            </a:r>
            <a:endParaRPr sz="3200" dirty="0">
              <a:latin typeface="Goudy Stout" panose="0202090407030B020401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666" y="1859280"/>
            <a:ext cx="188213" cy="18440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999232" y="1918716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4"/>
                </a:lnTo>
                <a:lnTo>
                  <a:pt x="230124" y="24384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9232" y="1995582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4"/>
                </a:lnTo>
                <a:lnTo>
                  <a:pt x="230124" y="24384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9232" y="1841944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4"/>
                </a:lnTo>
                <a:lnTo>
                  <a:pt x="230124" y="24384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8993" y="1775460"/>
            <a:ext cx="168910" cy="268605"/>
          </a:xfrm>
          <a:custGeom>
            <a:avLst/>
            <a:gdLst/>
            <a:ahLst/>
            <a:cxnLst/>
            <a:rect l="l" t="t" r="r" b="b"/>
            <a:pathLst>
              <a:path w="168910" h="268605">
                <a:moveTo>
                  <a:pt x="90773" y="0"/>
                </a:moveTo>
                <a:lnTo>
                  <a:pt x="80010" y="0"/>
                </a:lnTo>
                <a:lnTo>
                  <a:pt x="32956" y="1524"/>
                </a:lnTo>
                <a:lnTo>
                  <a:pt x="30765" y="10667"/>
                </a:lnTo>
                <a:lnTo>
                  <a:pt x="38957" y="11049"/>
                </a:lnTo>
                <a:lnTo>
                  <a:pt x="44576" y="12191"/>
                </a:lnTo>
                <a:lnTo>
                  <a:pt x="50958" y="16478"/>
                </a:lnTo>
                <a:lnTo>
                  <a:pt x="52482" y="20097"/>
                </a:lnTo>
                <a:lnTo>
                  <a:pt x="52482" y="25241"/>
                </a:lnTo>
                <a:lnTo>
                  <a:pt x="0" y="265271"/>
                </a:lnTo>
                <a:lnTo>
                  <a:pt x="11906" y="268224"/>
                </a:lnTo>
                <a:lnTo>
                  <a:pt x="29051" y="255746"/>
                </a:lnTo>
                <a:lnTo>
                  <a:pt x="114883" y="255746"/>
                </a:lnTo>
                <a:lnTo>
                  <a:pt x="118851" y="253079"/>
                </a:lnTo>
                <a:lnTo>
                  <a:pt x="60483" y="253079"/>
                </a:lnTo>
                <a:lnTo>
                  <a:pt x="53339" y="250983"/>
                </a:lnTo>
                <a:lnTo>
                  <a:pt x="49053" y="246602"/>
                </a:lnTo>
                <a:lnTo>
                  <a:pt x="44862" y="242411"/>
                </a:lnTo>
                <a:lnTo>
                  <a:pt x="42672" y="235362"/>
                </a:lnTo>
                <a:lnTo>
                  <a:pt x="42730" y="216943"/>
                </a:lnTo>
                <a:lnTo>
                  <a:pt x="43624" y="209073"/>
                </a:lnTo>
                <a:lnTo>
                  <a:pt x="55250" y="165056"/>
                </a:lnTo>
                <a:lnTo>
                  <a:pt x="75819" y="131063"/>
                </a:lnTo>
                <a:lnTo>
                  <a:pt x="76147" y="130682"/>
                </a:lnTo>
                <a:lnTo>
                  <a:pt x="60483" y="130682"/>
                </a:lnTo>
                <a:lnTo>
                  <a:pt x="58102" y="130016"/>
                </a:lnTo>
                <a:lnTo>
                  <a:pt x="90773" y="0"/>
                </a:lnTo>
                <a:close/>
              </a:path>
              <a:path w="168910" h="268605">
                <a:moveTo>
                  <a:pt x="114883" y="255746"/>
                </a:moveTo>
                <a:lnTo>
                  <a:pt x="29051" y="255746"/>
                </a:lnTo>
                <a:lnTo>
                  <a:pt x="38979" y="261232"/>
                </a:lnTo>
                <a:lnTo>
                  <a:pt x="49613" y="265128"/>
                </a:lnTo>
                <a:lnTo>
                  <a:pt x="60943" y="267453"/>
                </a:lnTo>
                <a:lnTo>
                  <a:pt x="72961" y="268224"/>
                </a:lnTo>
                <a:lnTo>
                  <a:pt x="86213" y="267149"/>
                </a:lnTo>
                <a:lnTo>
                  <a:pt x="98821" y="263913"/>
                </a:lnTo>
                <a:lnTo>
                  <a:pt x="110787" y="258499"/>
                </a:lnTo>
                <a:lnTo>
                  <a:pt x="114883" y="255746"/>
                </a:lnTo>
                <a:close/>
              </a:path>
              <a:path w="168910" h="268605">
                <a:moveTo>
                  <a:pt x="70389" y="252983"/>
                </a:moveTo>
                <a:lnTo>
                  <a:pt x="60483" y="253079"/>
                </a:lnTo>
                <a:lnTo>
                  <a:pt x="75533" y="253079"/>
                </a:lnTo>
                <a:lnTo>
                  <a:pt x="70389" y="252983"/>
                </a:lnTo>
                <a:close/>
              </a:path>
              <a:path w="168910" h="268605">
                <a:moveTo>
                  <a:pt x="161707" y="106679"/>
                </a:moveTo>
                <a:lnTo>
                  <a:pt x="112585" y="106679"/>
                </a:lnTo>
                <a:lnTo>
                  <a:pt x="120681" y="106775"/>
                </a:lnTo>
                <a:lnTo>
                  <a:pt x="126587" y="110013"/>
                </a:lnTo>
                <a:lnTo>
                  <a:pt x="135636" y="145161"/>
                </a:lnTo>
                <a:lnTo>
                  <a:pt x="135455" y="152392"/>
                </a:lnTo>
                <a:lnTo>
                  <a:pt x="129135" y="190226"/>
                </a:lnTo>
                <a:lnTo>
                  <a:pt x="112490" y="227361"/>
                </a:lnTo>
                <a:lnTo>
                  <a:pt x="84867" y="250602"/>
                </a:lnTo>
                <a:lnTo>
                  <a:pt x="80295" y="252317"/>
                </a:lnTo>
                <a:lnTo>
                  <a:pt x="75533" y="253079"/>
                </a:lnTo>
                <a:lnTo>
                  <a:pt x="118851" y="253079"/>
                </a:lnTo>
                <a:lnTo>
                  <a:pt x="149649" y="217790"/>
                </a:lnTo>
                <a:lnTo>
                  <a:pt x="165699" y="173640"/>
                </a:lnTo>
                <a:lnTo>
                  <a:pt x="168783" y="143065"/>
                </a:lnTo>
                <a:lnTo>
                  <a:pt x="168084" y="129833"/>
                </a:lnTo>
                <a:lnTo>
                  <a:pt x="165985" y="118145"/>
                </a:lnTo>
                <a:lnTo>
                  <a:pt x="162474" y="108012"/>
                </a:lnTo>
                <a:lnTo>
                  <a:pt x="161707" y="106679"/>
                </a:lnTo>
                <a:close/>
              </a:path>
              <a:path w="168910" h="268605">
                <a:moveTo>
                  <a:pt x="126015" y="83819"/>
                </a:moveTo>
                <a:lnTo>
                  <a:pt x="86375" y="101375"/>
                </a:lnTo>
                <a:lnTo>
                  <a:pt x="60483" y="130682"/>
                </a:lnTo>
                <a:lnTo>
                  <a:pt x="76147" y="130682"/>
                </a:lnTo>
                <a:lnTo>
                  <a:pt x="80995" y="125066"/>
                </a:lnTo>
                <a:lnTo>
                  <a:pt x="85939" y="119943"/>
                </a:lnTo>
                <a:lnTo>
                  <a:pt x="112585" y="106679"/>
                </a:lnTo>
                <a:lnTo>
                  <a:pt x="161707" y="106679"/>
                </a:lnTo>
                <a:lnTo>
                  <a:pt x="157543" y="99440"/>
                </a:lnTo>
                <a:lnTo>
                  <a:pt x="151344" y="92673"/>
                </a:lnTo>
                <a:lnTo>
                  <a:pt x="144029" y="87808"/>
                </a:lnTo>
                <a:lnTo>
                  <a:pt x="135589" y="84854"/>
                </a:lnTo>
                <a:lnTo>
                  <a:pt x="126015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8832" y="1757172"/>
            <a:ext cx="1312164" cy="3535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725" y="1859280"/>
            <a:ext cx="188213" cy="18440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173241" y="1920240"/>
            <a:ext cx="229235" cy="24765"/>
          </a:xfrm>
          <a:custGeom>
            <a:avLst/>
            <a:gdLst/>
            <a:ahLst/>
            <a:cxnLst/>
            <a:rect l="l" t="t" r="r" b="b"/>
            <a:pathLst>
              <a:path w="229234" h="24764">
                <a:moveTo>
                  <a:pt x="229171" y="0"/>
                </a:moveTo>
                <a:lnTo>
                  <a:pt x="0" y="0"/>
                </a:lnTo>
                <a:lnTo>
                  <a:pt x="0" y="24384"/>
                </a:lnTo>
                <a:lnTo>
                  <a:pt x="229171" y="24384"/>
                </a:lnTo>
                <a:lnTo>
                  <a:pt x="2291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31381" y="1775460"/>
            <a:ext cx="168910" cy="268605"/>
          </a:xfrm>
          <a:custGeom>
            <a:avLst/>
            <a:gdLst/>
            <a:ahLst/>
            <a:cxnLst/>
            <a:rect l="l" t="t" r="r" b="b"/>
            <a:pathLst>
              <a:path w="168909" h="268605">
                <a:moveTo>
                  <a:pt x="90773" y="0"/>
                </a:moveTo>
                <a:lnTo>
                  <a:pt x="80009" y="0"/>
                </a:lnTo>
                <a:lnTo>
                  <a:pt x="32956" y="1524"/>
                </a:lnTo>
                <a:lnTo>
                  <a:pt x="30765" y="10667"/>
                </a:lnTo>
                <a:lnTo>
                  <a:pt x="38957" y="11049"/>
                </a:lnTo>
                <a:lnTo>
                  <a:pt x="44576" y="12191"/>
                </a:lnTo>
                <a:lnTo>
                  <a:pt x="50958" y="16478"/>
                </a:lnTo>
                <a:lnTo>
                  <a:pt x="52482" y="20097"/>
                </a:lnTo>
                <a:lnTo>
                  <a:pt x="52482" y="25241"/>
                </a:lnTo>
                <a:lnTo>
                  <a:pt x="0" y="265271"/>
                </a:lnTo>
                <a:lnTo>
                  <a:pt x="11906" y="268224"/>
                </a:lnTo>
                <a:lnTo>
                  <a:pt x="29051" y="255746"/>
                </a:lnTo>
                <a:lnTo>
                  <a:pt x="114883" y="255746"/>
                </a:lnTo>
                <a:lnTo>
                  <a:pt x="118851" y="253079"/>
                </a:lnTo>
                <a:lnTo>
                  <a:pt x="60483" y="253079"/>
                </a:lnTo>
                <a:lnTo>
                  <a:pt x="53339" y="250983"/>
                </a:lnTo>
                <a:lnTo>
                  <a:pt x="49053" y="246602"/>
                </a:lnTo>
                <a:lnTo>
                  <a:pt x="44862" y="242411"/>
                </a:lnTo>
                <a:lnTo>
                  <a:pt x="42671" y="235362"/>
                </a:lnTo>
                <a:lnTo>
                  <a:pt x="42730" y="216943"/>
                </a:lnTo>
                <a:lnTo>
                  <a:pt x="43624" y="209073"/>
                </a:lnTo>
                <a:lnTo>
                  <a:pt x="55250" y="165056"/>
                </a:lnTo>
                <a:lnTo>
                  <a:pt x="75818" y="131063"/>
                </a:lnTo>
                <a:lnTo>
                  <a:pt x="76147" y="130682"/>
                </a:lnTo>
                <a:lnTo>
                  <a:pt x="60483" y="130682"/>
                </a:lnTo>
                <a:lnTo>
                  <a:pt x="58102" y="130016"/>
                </a:lnTo>
                <a:lnTo>
                  <a:pt x="90773" y="0"/>
                </a:lnTo>
                <a:close/>
              </a:path>
              <a:path w="168909" h="268605">
                <a:moveTo>
                  <a:pt x="114883" y="255746"/>
                </a:moveTo>
                <a:lnTo>
                  <a:pt x="29051" y="255746"/>
                </a:lnTo>
                <a:lnTo>
                  <a:pt x="38979" y="261232"/>
                </a:lnTo>
                <a:lnTo>
                  <a:pt x="49613" y="265128"/>
                </a:lnTo>
                <a:lnTo>
                  <a:pt x="60943" y="267453"/>
                </a:lnTo>
                <a:lnTo>
                  <a:pt x="72961" y="268224"/>
                </a:lnTo>
                <a:lnTo>
                  <a:pt x="86213" y="267149"/>
                </a:lnTo>
                <a:lnTo>
                  <a:pt x="98821" y="263913"/>
                </a:lnTo>
                <a:lnTo>
                  <a:pt x="110787" y="258499"/>
                </a:lnTo>
                <a:lnTo>
                  <a:pt x="114883" y="255746"/>
                </a:lnTo>
                <a:close/>
              </a:path>
              <a:path w="168909" h="268605">
                <a:moveTo>
                  <a:pt x="70389" y="252983"/>
                </a:moveTo>
                <a:lnTo>
                  <a:pt x="60483" y="253079"/>
                </a:lnTo>
                <a:lnTo>
                  <a:pt x="75533" y="253079"/>
                </a:lnTo>
                <a:lnTo>
                  <a:pt x="70389" y="252983"/>
                </a:lnTo>
                <a:close/>
              </a:path>
              <a:path w="168909" h="268605">
                <a:moveTo>
                  <a:pt x="161707" y="106679"/>
                </a:moveTo>
                <a:lnTo>
                  <a:pt x="112585" y="106679"/>
                </a:lnTo>
                <a:lnTo>
                  <a:pt x="120681" y="106775"/>
                </a:lnTo>
                <a:lnTo>
                  <a:pt x="126587" y="110013"/>
                </a:lnTo>
                <a:lnTo>
                  <a:pt x="135635" y="145161"/>
                </a:lnTo>
                <a:lnTo>
                  <a:pt x="135455" y="152392"/>
                </a:lnTo>
                <a:lnTo>
                  <a:pt x="129135" y="190226"/>
                </a:lnTo>
                <a:lnTo>
                  <a:pt x="112490" y="227361"/>
                </a:lnTo>
                <a:lnTo>
                  <a:pt x="84867" y="250602"/>
                </a:lnTo>
                <a:lnTo>
                  <a:pt x="80295" y="252317"/>
                </a:lnTo>
                <a:lnTo>
                  <a:pt x="75533" y="253079"/>
                </a:lnTo>
                <a:lnTo>
                  <a:pt x="118851" y="253079"/>
                </a:lnTo>
                <a:lnTo>
                  <a:pt x="149649" y="217790"/>
                </a:lnTo>
                <a:lnTo>
                  <a:pt x="165699" y="173640"/>
                </a:lnTo>
                <a:lnTo>
                  <a:pt x="168782" y="143065"/>
                </a:lnTo>
                <a:lnTo>
                  <a:pt x="168084" y="129833"/>
                </a:lnTo>
                <a:lnTo>
                  <a:pt x="165985" y="118145"/>
                </a:lnTo>
                <a:lnTo>
                  <a:pt x="162474" y="108012"/>
                </a:lnTo>
                <a:lnTo>
                  <a:pt x="161707" y="106679"/>
                </a:lnTo>
                <a:close/>
              </a:path>
              <a:path w="168909" h="268605">
                <a:moveTo>
                  <a:pt x="126015" y="83819"/>
                </a:moveTo>
                <a:lnTo>
                  <a:pt x="86375" y="101375"/>
                </a:lnTo>
                <a:lnTo>
                  <a:pt x="60483" y="130682"/>
                </a:lnTo>
                <a:lnTo>
                  <a:pt x="76147" y="130682"/>
                </a:lnTo>
                <a:lnTo>
                  <a:pt x="80995" y="125066"/>
                </a:lnTo>
                <a:lnTo>
                  <a:pt x="85939" y="119943"/>
                </a:lnTo>
                <a:lnTo>
                  <a:pt x="112585" y="106679"/>
                </a:lnTo>
                <a:lnTo>
                  <a:pt x="161707" y="106679"/>
                </a:lnTo>
                <a:lnTo>
                  <a:pt x="157543" y="99440"/>
                </a:lnTo>
                <a:lnTo>
                  <a:pt x="151344" y="92673"/>
                </a:lnTo>
                <a:lnTo>
                  <a:pt x="144029" y="87808"/>
                </a:lnTo>
                <a:lnTo>
                  <a:pt x="135589" y="84854"/>
                </a:lnTo>
                <a:lnTo>
                  <a:pt x="126015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618702" y="2545080"/>
            <a:ext cx="262890" cy="233679"/>
            <a:chOff x="5618702" y="2545080"/>
            <a:chExt cx="262890" cy="233679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8702" y="2545080"/>
              <a:ext cx="188213" cy="1844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26252" y="2683764"/>
              <a:ext cx="55244" cy="94615"/>
            </a:xfrm>
            <a:custGeom>
              <a:avLst/>
              <a:gdLst/>
              <a:ahLst/>
              <a:cxnLst/>
              <a:rect l="l" t="t" r="r" b="b"/>
              <a:pathLst>
                <a:path w="55245" h="94614">
                  <a:moveTo>
                    <a:pt x="52197" y="0"/>
                  </a:moveTo>
                  <a:lnTo>
                    <a:pt x="19812" y="0"/>
                  </a:lnTo>
                  <a:lnTo>
                    <a:pt x="20492" y="6985"/>
                  </a:lnTo>
                  <a:lnTo>
                    <a:pt x="20966" y="13954"/>
                  </a:lnTo>
                  <a:lnTo>
                    <a:pt x="21245" y="20922"/>
                  </a:lnTo>
                  <a:lnTo>
                    <a:pt x="21336" y="37242"/>
                  </a:lnTo>
                  <a:lnTo>
                    <a:pt x="20764" y="44767"/>
                  </a:lnTo>
                  <a:lnTo>
                    <a:pt x="0" y="83153"/>
                  </a:lnTo>
                  <a:lnTo>
                    <a:pt x="10001" y="94487"/>
                  </a:lnTo>
                  <a:lnTo>
                    <a:pt x="40945" y="65697"/>
                  </a:lnTo>
                  <a:lnTo>
                    <a:pt x="54863" y="34480"/>
                  </a:lnTo>
                  <a:lnTo>
                    <a:pt x="54701" y="19395"/>
                  </a:lnTo>
                  <a:lnTo>
                    <a:pt x="54209" y="13001"/>
                  </a:lnTo>
                  <a:lnTo>
                    <a:pt x="53377" y="6536"/>
                  </a:lnTo>
                  <a:lnTo>
                    <a:pt x="521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980455" y="2461259"/>
            <a:ext cx="254635" cy="317500"/>
          </a:xfrm>
          <a:custGeom>
            <a:avLst/>
            <a:gdLst/>
            <a:ahLst/>
            <a:cxnLst/>
            <a:rect l="l" t="t" r="r" b="b"/>
            <a:pathLst>
              <a:path w="254635" h="317500">
                <a:moveTo>
                  <a:pt x="168783" y="143065"/>
                </a:moveTo>
                <a:lnTo>
                  <a:pt x="157543" y="99441"/>
                </a:lnTo>
                <a:lnTo>
                  <a:pt x="135636" y="84886"/>
                </a:lnTo>
                <a:lnTo>
                  <a:pt x="135636" y="145161"/>
                </a:lnTo>
                <a:lnTo>
                  <a:pt x="135458" y="152400"/>
                </a:lnTo>
                <a:lnTo>
                  <a:pt x="129133" y="190233"/>
                </a:lnTo>
                <a:lnTo>
                  <a:pt x="112496" y="227368"/>
                </a:lnTo>
                <a:lnTo>
                  <a:pt x="84874" y="250609"/>
                </a:lnTo>
                <a:lnTo>
                  <a:pt x="80302" y="252323"/>
                </a:lnTo>
                <a:lnTo>
                  <a:pt x="75539" y="253085"/>
                </a:lnTo>
                <a:lnTo>
                  <a:pt x="70396" y="252984"/>
                </a:lnTo>
                <a:lnTo>
                  <a:pt x="60490" y="253085"/>
                </a:lnTo>
                <a:lnTo>
                  <a:pt x="53340" y="250990"/>
                </a:lnTo>
                <a:lnTo>
                  <a:pt x="49060" y="246608"/>
                </a:lnTo>
                <a:lnTo>
                  <a:pt x="44869" y="242417"/>
                </a:lnTo>
                <a:lnTo>
                  <a:pt x="42672" y="235369"/>
                </a:lnTo>
                <a:lnTo>
                  <a:pt x="42735" y="216954"/>
                </a:lnTo>
                <a:lnTo>
                  <a:pt x="43624" y="209080"/>
                </a:lnTo>
                <a:lnTo>
                  <a:pt x="55245" y="165061"/>
                </a:lnTo>
                <a:lnTo>
                  <a:pt x="75819" y="131064"/>
                </a:lnTo>
                <a:lnTo>
                  <a:pt x="76149" y="130683"/>
                </a:lnTo>
                <a:lnTo>
                  <a:pt x="81000" y="125069"/>
                </a:lnTo>
                <a:lnTo>
                  <a:pt x="112585" y="106680"/>
                </a:lnTo>
                <a:lnTo>
                  <a:pt x="120688" y="106781"/>
                </a:lnTo>
                <a:lnTo>
                  <a:pt x="135636" y="145161"/>
                </a:lnTo>
                <a:lnTo>
                  <a:pt x="135636" y="84886"/>
                </a:lnTo>
                <a:lnTo>
                  <a:pt x="126022" y="83820"/>
                </a:lnTo>
                <a:lnTo>
                  <a:pt x="118135" y="84582"/>
                </a:lnTo>
                <a:lnTo>
                  <a:pt x="78041" y="109474"/>
                </a:lnTo>
                <a:lnTo>
                  <a:pt x="60490" y="130683"/>
                </a:lnTo>
                <a:lnTo>
                  <a:pt x="58102" y="130022"/>
                </a:lnTo>
                <a:lnTo>
                  <a:pt x="90779" y="0"/>
                </a:lnTo>
                <a:lnTo>
                  <a:pt x="80010" y="0"/>
                </a:lnTo>
                <a:lnTo>
                  <a:pt x="32956" y="1524"/>
                </a:lnTo>
                <a:lnTo>
                  <a:pt x="30772" y="10668"/>
                </a:lnTo>
                <a:lnTo>
                  <a:pt x="38963" y="11049"/>
                </a:lnTo>
                <a:lnTo>
                  <a:pt x="44577" y="12192"/>
                </a:lnTo>
                <a:lnTo>
                  <a:pt x="50965" y="16484"/>
                </a:lnTo>
                <a:lnTo>
                  <a:pt x="52489" y="20104"/>
                </a:lnTo>
                <a:lnTo>
                  <a:pt x="52489" y="25247"/>
                </a:lnTo>
                <a:lnTo>
                  <a:pt x="0" y="265277"/>
                </a:lnTo>
                <a:lnTo>
                  <a:pt x="11912" y="268224"/>
                </a:lnTo>
                <a:lnTo>
                  <a:pt x="29057" y="255752"/>
                </a:lnTo>
                <a:lnTo>
                  <a:pt x="38976" y="261239"/>
                </a:lnTo>
                <a:lnTo>
                  <a:pt x="49618" y="265137"/>
                </a:lnTo>
                <a:lnTo>
                  <a:pt x="60947" y="267462"/>
                </a:lnTo>
                <a:lnTo>
                  <a:pt x="72961" y="268224"/>
                </a:lnTo>
                <a:lnTo>
                  <a:pt x="86207" y="267157"/>
                </a:lnTo>
                <a:lnTo>
                  <a:pt x="122110" y="250888"/>
                </a:lnTo>
                <a:lnTo>
                  <a:pt x="149644" y="217792"/>
                </a:lnTo>
                <a:lnTo>
                  <a:pt x="165696" y="173647"/>
                </a:lnTo>
                <a:lnTo>
                  <a:pt x="168008" y="158432"/>
                </a:lnTo>
                <a:lnTo>
                  <a:pt x="168783" y="143065"/>
                </a:lnTo>
                <a:close/>
              </a:path>
              <a:path w="254635" h="317500">
                <a:moveTo>
                  <a:pt x="254228" y="256984"/>
                </a:moveTo>
                <a:lnTo>
                  <a:pt x="254063" y="241909"/>
                </a:lnTo>
                <a:lnTo>
                  <a:pt x="253568" y="235508"/>
                </a:lnTo>
                <a:lnTo>
                  <a:pt x="252730" y="229044"/>
                </a:lnTo>
                <a:lnTo>
                  <a:pt x="251561" y="222504"/>
                </a:lnTo>
                <a:lnTo>
                  <a:pt x="219176" y="222504"/>
                </a:lnTo>
                <a:lnTo>
                  <a:pt x="219849" y="229501"/>
                </a:lnTo>
                <a:lnTo>
                  <a:pt x="220319" y="236461"/>
                </a:lnTo>
                <a:lnTo>
                  <a:pt x="220599" y="243433"/>
                </a:lnTo>
                <a:lnTo>
                  <a:pt x="220700" y="259753"/>
                </a:lnTo>
                <a:lnTo>
                  <a:pt x="220129" y="267271"/>
                </a:lnTo>
                <a:lnTo>
                  <a:pt x="199364" y="305663"/>
                </a:lnTo>
                <a:lnTo>
                  <a:pt x="209359" y="316992"/>
                </a:lnTo>
                <a:lnTo>
                  <a:pt x="240309" y="288213"/>
                </a:lnTo>
                <a:lnTo>
                  <a:pt x="252793" y="264985"/>
                </a:lnTo>
                <a:lnTo>
                  <a:pt x="254228" y="256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6506" y="2545080"/>
            <a:ext cx="149161" cy="1844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0840" y="2506980"/>
            <a:ext cx="182879" cy="219456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033926" y="2471928"/>
            <a:ext cx="247015" cy="254635"/>
          </a:xfrm>
          <a:custGeom>
            <a:avLst/>
            <a:gdLst/>
            <a:ahLst/>
            <a:cxnLst/>
            <a:rect l="l" t="t" r="r" b="b"/>
            <a:pathLst>
              <a:path w="247015" h="254635">
                <a:moveTo>
                  <a:pt x="246792" y="0"/>
                </a:moveTo>
                <a:lnTo>
                  <a:pt x="177450" y="0"/>
                </a:lnTo>
                <a:lnTo>
                  <a:pt x="175355" y="9144"/>
                </a:lnTo>
                <a:lnTo>
                  <a:pt x="180308" y="9620"/>
                </a:lnTo>
                <a:lnTo>
                  <a:pt x="183737" y="11049"/>
                </a:lnTo>
                <a:lnTo>
                  <a:pt x="187642" y="15811"/>
                </a:lnTo>
                <a:lnTo>
                  <a:pt x="188595" y="18669"/>
                </a:lnTo>
                <a:lnTo>
                  <a:pt x="188595" y="24479"/>
                </a:lnTo>
                <a:lnTo>
                  <a:pt x="133350" y="102108"/>
                </a:lnTo>
                <a:lnTo>
                  <a:pt x="117919" y="56959"/>
                </a:lnTo>
                <a:lnTo>
                  <a:pt x="115224" y="48331"/>
                </a:lnTo>
                <a:lnTo>
                  <a:pt x="113287" y="40445"/>
                </a:lnTo>
                <a:lnTo>
                  <a:pt x="112119" y="33291"/>
                </a:lnTo>
                <a:lnTo>
                  <a:pt x="111728" y="26860"/>
                </a:lnTo>
                <a:lnTo>
                  <a:pt x="111728" y="21621"/>
                </a:lnTo>
                <a:lnTo>
                  <a:pt x="113347" y="17621"/>
                </a:lnTo>
                <a:lnTo>
                  <a:pt x="119729" y="12001"/>
                </a:lnTo>
                <a:lnTo>
                  <a:pt x="123920" y="10096"/>
                </a:lnTo>
                <a:lnTo>
                  <a:pt x="129254" y="9144"/>
                </a:lnTo>
                <a:lnTo>
                  <a:pt x="131349" y="0"/>
                </a:lnTo>
                <a:lnTo>
                  <a:pt x="56102" y="0"/>
                </a:lnTo>
                <a:lnTo>
                  <a:pt x="54101" y="9144"/>
                </a:lnTo>
                <a:lnTo>
                  <a:pt x="58102" y="10001"/>
                </a:lnTo>
                <a:lnTo>
                  <a:pt x="61341" y="11430"/>
                </a:lnTo>
                <a:lnTo>
                  <a:pt x="109918" y="126873"/>
                </a:lnTo>
                <a:lnTo>
                  <a:pt x="35028" y="216181"/>
                </a:lnTo>
                <a:lnTo>
                  <a:pt x="5715" y="244316"/>
                </a:lnTo>
                <a:lnTo>
                  <a:pt x="1809" y="245459"/>
                </a:lnTo>
                <a:lnTo>
                  <a:pt x="0" y="254508"/>
                </a:lnTo>
                <a:lnTo>
                  <a:pt x="69151" y="254508"/>
                </a:lnTo>
                <a:lnTo>
                  <a:pt x="71247" y="245363"/>
                </a:lnTo>
                <a:lnTo>
                  <a:pt x="67056" y="244983"/>
                </a:lnTo>
                <a:lnTo>
                  <a:pt x="63722" y="243935"/>
                </a:lnTo>
                <a:lnTo>
                  <a:pt x="59150" y="240315"/>
                </a:lnTo>
                <a:lnTo>
                  <a:pt x="58007" y="236886"/>
                </a:lnTo>
                <a:lnTo>
                  <a:pt x="58007" y="228504"/>
                </a:lnTo>
                <a:lnTo>
                  <a:pt x="59436" y="224218"/>
                </a:lnTo>
                <a:lnTo>
                  <a:pt x="65150" y="214122"/>
                </a:lnTo>
                <a:lnTo>
                  <a:pt x="69723" y="207549"/>
                </a:lnTo>
                <a:lnTo>
                  <a:pt x="118491" y="146399"/>
                </a:lnTo>
                <a:lnTo>
                  <a:pt x="140874" y="212312"/>
                </a:lnTo>
                <a:lnTo>
                  <a:pt x="142303" y="220503"/>
                </a:lnTo>
                <a:lnTo>
                  <a:pt x="142303" y="232695"/>
                </a:lnTo>
                <a:lnTo>
                  <a:pt x="140779" y="236600"/>
                </a:lnTo>
                <a:lnTo>
                  <a:pt x="134683" y="242697"/>
                </a:lnTo>
                <a:lnTo>
                  <a:pt x="130301" y="244697"/>
                </a:lnTo>
                <a:lnTo>
                  <a:pt x="124587" y="245459"/>
                </a:lnTo>
                <a:lnTo>
                  <a:pt x="122777" y="254508"/>
                </a:lnTo>
                <a:lnTo>
                  <a:pt x="197929" y="254508"/>
                </a:lnTo>
                <a:lnTo>
                  <a:pt x="199739" y="245459"/>
                </a:lnTo>
                <a:lnTo>
                  <a:pt x="195738" y="244316"/>
                </a:lnTo>
                <a:lnTo>
                  <a:pt x="192786" y="243077"/>
                </a:lnTo>
                <a:lnTo>
                  <a:pt x="141922" y="121634"/>
                </a:lnTo>
                <a:lnTo>
                  <a:pt x="197358" y="55245"/>
                </a:lnTo>
                <a:lnTo>
                  <a:pt x="227171" y="20859"/>
                </a:lnTo>
                <a:lnTo>
                  <a:pt x="244792" y="9144"/>
                </a:lnTo>
                <a:lnTo>
                  <a:pt x="246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1431" y="732666"/>
            <a:ext cx="89846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4104004" algn="l"/>
                <a:tab pos="6475730" algn="l"/>
                <a:tab pos="8876030" algn="l"/>
              </a:tabLst>
            </a:pPr>
            <a:r>
              <a:rPr sz="3000" dirty="0">
                <a:latin typeface="Times New Roman"/>
                <a:cs typeface="Times New Roman"/>
              </a:rPr>
              <a:t>Let n be a </a:t>
            </a:r>
            <a:r>
              <a:rPr sz="3000" spc="-5" dirty="0">
                <a:latin typeface="Times New Roman"/>
                <a:cs typeface="Times New Roman"/>
              </a:rPr>
              <a:t>fixed positive </a:t>
            </a:r>
            <a:r>
              <a:rPr sz="3000" dirty="0">
                <a:latin typeface="Times New Roman"/>
                <a:cs typeface="Times New Roman"/>
              </a:rPr>
              <a:t>integer. For </a:t>
            </a:r>
            <a:r>
              <a:rPr sz="3000" spc="-5" dirty="0">
                <a:latin typeface="Times New Roman"/>
                <a:cs typeface="Times New Roman"/>
              </a:rPr>
              <a:t>any two integers </a:t>
            </a:r>
            <a:r>
              <a:rPr sz="3000" spc="-10" dirty="0">
                <a:latin typeface="Times New Roman"/>
                <a:cs typeface="Times New Roman"/>
              </a:rPr>
              <a:t>a,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 </a:t>
            </a:r>
            <a:r>
              <a:rPr sz="3000" spc="-3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</a:t>
            </a:r>
            <a:r>
              <a:rPr sz="3000" spc="15" dirty="0">
                <a:latin typeface="Times New Roman"/>
                <a:cs typeface="Times New Roman"/>
              </a:rPr>
              <a:t>e</a:t>
            </a:r>
            <a:r>
              <a:rPr sz="3000" spc="-10" dirty="0">
                <a:latin typeface="Times New Roman"/>
                <a:cs typeface="Times New Roman"/>
              </a:rPr>
              <a:t>f</a:t>
            </a:r>
            <a:r>
              <a:rPr sz="3000" spc="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ne	</a:t>
            </a:r>
            <a:r>
              <a:rPr sz="3000" spc="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f </a:t>
            </a:r>
            <a:r>
              <a:rPr sz="3000" spc="-370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nd </a:t>
            </a:r>
            <a:r>
              <a:rPr sz="3000" spc="-3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</a:t>
            </a:r>
            <a:r>
              <a:rPr sz="3000" spc="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y </a:t>
            </a:r>
            <a:r>
              <a:rPr sz="3000" spc="-36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s </a:t>
            </a:r>
            <a:r>
              <a:rPr sz="3000" spc="-3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 </a:t>
            </a:r>
            <a:r>
              <a:rPr sz="3000" spc="-3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</a:t>
            </a:r>
            <a:r>
              <a:rPr sz="3000" spc="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v</a:t>
            </a:r>
            <a:r>
              <a:rPr sz="3000" spc="-2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d</a:t>
            </a:r>
            <a:r>
              <a:rPr sz="3000" spc="1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s	.  Then</a:t>
            </a:r>
            <a:r>
              <a:rPr sz="3000" spc="10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</a:t>
            </a:r>
            <a:r>
              <a:rPr sz="3000" spc="105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any </a:t>
            </a:r>
            <a:r>
              <a:rPr sz="3000" spc="2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three</a:t>
            </a:r>
            <a:r>
              <a:rPr sz="3000" spc="10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lines	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2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the</a:t>
            </a:r>
            <a:r>
              <a:rPr sz="3000" spc="2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following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holds: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1431" y="3795802"/>
            <a:ext cx="328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Wingdings"/>
                <a:cs typeface="Wingdings"/>
              </a:rPr>
              <a:t></a:t>
            </a:r>
            <a:endParaRPr sz="3000">
              <a:latin typeface="Wingdings"/>
              <a:cs typeface="Wingding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6534" y="4008120"/>
            <a:ext cx="188213" cy="184404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562100" y="4067555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4"/>
                </a:lnTo>
                <a:lnTo>
                  <a:pt x="230124" y="24384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2100" y="4144422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4"/>
                </a:lnTo>
                <a:lnTo>
                  <a:pt x="230124" y="24384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2100" y="3990784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3"/>
                </a:lnTo>
                <a:lnTo>
                  <a:pt x="230124" y="24383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1861" y="3924300"/>
            <a:ext cx="168910" cy="268605"/>
          </a:xfrm>
          <a:custGeom>
            <a:avLst/>
            <a:gdLst/>
            <a:ahLst/>
            <a:cxnLst/>
            <a:rect l="l" t="t" r="r" b="b"/>
            <a:pathLst>
              <a:path w="168910" h="268604">
                <a:moveTo>
                  <a:pt x="90773" y="0"/>
                </a:moveTo>
                <a:lnTo>
                  <a:pt x="80009" y="0"/>
                </a:lnTo>
                <a:lnTo>
                  <a:pt x="32956" y="1524"/>
                </a:lnTo>
                <a:lnTo>
                  <a:pt x="30765" y="10667"/>
                </a:lnTo>
                <a:lnTo>
                  <a:pt x="38957" y="11049"/>
                </a:lnTo>
                <a:lnTo>
                  <a:pt x="44576" y="12191"/>
                </a:lnTo>
                <a:lnTo>
                  <a:pt x="50958" y="16478"/>
                </a:lnTo>
                <a:lnTo>
                  <a:pt x="52482" y="20097"/>
                </a:lnTo>
                <a:lnTo>
                  <a:pt x="52482" y="25241"/>
                </a:lnTo>
                <a:lnTo>
                  <a:pt x="0" y="265271"/>
                </a:lnTo>
                <a:lnTo>
                  <a:pt x="11906" y="268224"/>
                </a:lnTo>
                <a:lnTo>
                  <a:pt x="29051" y="255746"/>
                </a:lnTo>
                <a:lnTo>
                  <a:pt x="114883" y="255746"/>
                </a:lnTo>
                <a:lnTo>
                  <a:pt x="118851" y="253079"/>
                </a:lnTo>
                <a:lnTo>
                  <a:pt x="60483" y="253079"/>
                </a:lnTo>
                <a:lnTo>
                  <a:pt x="53339" y="250983"/>
                </a:lnTo>
                <a:lnTo>
                  <a:pt x="49053" y="246602"/>
                </a:lnTo>
                <a:lnTo>
                  <a:pt x="44862" y="242411"/>
                </a:lnTo>
                <a:lnTo>
                  <a:pt x="42671" y="235362"/>
                </a:lnTo>
                <a:lnTo>
                  <a:pt x="42730" y="216943"/>
                </a:lnTo>
                <a:lnTo>
                  <a:pt x="43624" y="209073"/>
                </a:lnTo>
                <a:lnTo>
                  <a:pt x="55250" y="165056"/>
                </a:lnTo>
                <a:lnTo>
                  <a:pt x="75818" y="131063"/>
                </a:lnTo>
                <a:lnTo>
                  <a:pt x="76147" y="130683"/>
                </a:lnTo>
                <a:lnTo>
                  <a:pt x="60483" y="130683"/>
                </a:lnTo>
                <a:lnTo>
                  <a:pt x="58102" y="130016"/>
                </a:lnTo>
                <a:lnTo>
                  <a:pt x="90773" y="0"/>
                </a:lnTo>
                <a:close/>
              </a:path>
              <a:path w="168910" h="268604">
                <a:moveTo>
                  <a:pt x="114883" y="255746"/>
                </a:moveTo>
                <a:lnTo>
                  <a:pt x="29051" y="255746"/>
                </a:lnTo>
                <a:lnTo>
                  <a:pt x="38979" y="261232"/>
                </a:lnTo>
                <a:lnTo>
                  <a:pt x="49613" y="265128"/>
                </a:lnTo>
                <a:lnTo>
                  <a:pt x="60943" y="267453"/>
                </a:lnTo>
                <a:lnTo>
                  <a:pt x="72961" y="268224"/>
                </a:lnTo>
                <a:lnTo>
                  <a:pt x="86213" y="267149"/>
                </a:lnTo>
                <a:lnTo>
                  <a:pt x="98821" y="263913"/>
                </a:lnTo>
                <a:lnTo>
                  <a:pt x="110787" y="258499"/>
                </a:lnTo>
                <a:lnTo>
                  <a:pt x="114883" y="255746"/>
                </a:lnTo>
                <a:close/>
              </a:path>
              <a:path w="168910" h="268604">
                <a:moveTo>
                  <a:pt x="70389" y="252984"/>
                </a:moveTo>
                <a:lnTo>
                  <a:pt x="60483" y="253079"/>
                </a:lnTo>
                <a:lnTo>
                  <a:pt x="75533" y="253079"/>
                </a:lnTo>
                <a:lnTo>
                  <a:pt x="70389" y="252984"/>
                </a:lnTo>
                <a:close/>
              </a:path>
              <a:path w="168910" h="268604">
                <a:moveTo>
                  <a:pt x="161707" y="106679"/>
                </a:moveTo>
                <a:lnTo>
                  <a:pt x="112585" y="106679"/>
                </a:lnTo>
                <a:lnTo>
                  <a:pt x="120681" y="106775"/>
                </a:lnTo>
                <a:lnTo>
                  <a:pt x="126587" y="110013"/>
                </a:lnTo>
                <a:lnTo>
                  <a:pt x="135636" y="145161"/>
                </a:lnTo>
                <a:lnTo>
                  <a:pt x="135455" y="152392"/>
                </a:lnTo>
                <a:lnTo>
                  <a:pt x="129135" y="190226"/>
                </a:lnTo>
                <a:lnTo>
                  <a:pt x="112490" y="227361"/>
                </a:lnTo>
                <a:lnTo>
                  <a:pt x="84867" y="250602"/>
                </a:lnTo>
                <a:lnTo>
                  <a:pt x="80295" y="252317"/>
                </a:lnTo>
                <a:lnTo>
                  <a:pt x="75533" y="253079"/>
                </a:lnTo>
                <a:lnTo>
                  <a:pt x="118851" y="253079"/>
                </a:lnTo>
                <a:lnTo>
                  <a:pt x="149649" y="217790"/>
                </a:lnTo>
                <a:lnTo>
                  <a:pt x="165699" y="173640"/>
                </a:lnTo>
                <a:lnTo>
                  <a:pt x="168782" y="143065"/>
                </a:lnTo>
                <a:lnTo>
                  <a:pt x="168084" y="129833"/>
                </a:lnTo>
                <a:lnTo>
                  <a:pt x="165985" y="118145"/>
                </a:lnTo>
                <a:lnTo>
                  <a:pt x="162474" y="108012"/>
                </a:lnTo>
                <a:lnTo>
                  <a:pt x="161707" y="106679"/>
                </a:lnTo>
                <a:close/>
              </a:path>
              <a:path w="168910" h="268604">
                <a:moveTo>
                  <a:pt x="126015" y="83819"/>
                </a:moveTo>
                <a:lnTo>
                  <a:pt x="86375" y="101375"/>
                </a:lnTo>
                <a:lnTo>
                  <a:pt x="60483" y="130683"/>
                </a:lnTo>
                <a:lnTo>
                  <a:pt x="76147" y="130683"/>
                </a:lnTo>
                <a:lnTo>
                  <a:pt x="80995" y="125066"/>
                </a:lnTo>
                <a:lnTo>
                  <a:pt x="85939" y="119943"/>
                </a:lnTo>
                <a:lnTo>
                  <a:pt x="112585" y="106679"/>
                </a:lnTo>
                <a:lnTo>
                  <a:pt x="161707" y="106679"/>
                </a:lnTo>
                <a:lnTo>
                  <a:pt x="157543" y="99440"/>
                </a:lnTo>
                <a:lnTo>
                  <a:pt x="151344" y="92673"/>
                </a:lnTo>
                <a:lnTo>
                  <a:pt x="144029" y="87808"/>
                </a:lnTo>
                <a:lnTo>
                  <a:pt x="135589" y="84854"/>
                </a:lnTo>
                <a:lnTo>
                  <a:pt x="126015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71700" y="3906011"/>
            <a:ext cx="1312164" cy="35356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51431" y="4573054"/>
            <a:ext cx="328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Wingdings"/>
                <a:cs typeface="Wingdings"/>
              </a:rPr>
              <a:t></a:t>
            </a:r>
            <a:endParaRPr sz="3000">
              <a:latin typeface="Wingdings"/>
              <a:cs typeface="Wingding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1022" y="4785360"/>
            <a:ext cx="188214" cy="184404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656588" y="4844796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4"/>
                </a:lnTo>
                <a:lnTo>
                  <a:pt x="230124" y="24384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6588" y="4921662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4"/>
                </a:lnTo>
                <a:lnTo>
                  <a:pt x="230124" y="24384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56588" y="4768024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3"/>
                </a:lnTo>
                <a:lnTo>
                  <a:pt x="230124" y="24383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36349" y="4701540"/>
            <a:ext cx="168910" cy="268605"/>
          </a:xfrm>
          <a:custGeom>
            <a:avLst/>
            <a:gdLst/>
            <a:ahLst/>
            <a:cxnLst/>
            <a:rect l="l" t="t" r="r" b="b"/>
            <a:pathLst>
              <a:path w="168910" h="268604">
                <a:moveTo>
                  <a:pt x="90773" y="0"/>
                </a:moveTo>
                <a:lnTo>
                  <a:pt x="80010" y="0"/>
                </a:lnTo>
                <a:lnTo>
                  <a:pt x="32956" y="1524"/>
                </a:lnTo>
                <a:lnTo>
                  <a:pt x="30765" y="10668"/>
                </a:lnTo>
                <a:lnTo>
                  <a:pt x="38957" y="11049"/>
                </a:lnTo>
                <a:lnTo>
                  <a:pt x="44576" y="12192"/>
                </a:lnTo>
                <a:lnTo>
                  <a:pt x="50958" y="16478"/>
                </a:lnTo>
                <a:lnTo>
                  <a:pt x="52482" y="20097"/>
                </a:lnTo>
                <a:lnTo>
                  <a:pt x="52482" y="25241"/>
                </a:lnTo>
                <a:lnTo>
                  <a:pt x="0" y="265271"/>
                </a:lnTo>
                <a:lnTo>
                  <a:pt x="11906" y="268224"/>
                </a:lnTo>
                <a:lnTo>
                  <a:pt x="29051" y="255746"/>
                </a:lnTo>
                <a:lnTo>
                  <a:pt x="114883" y="255746"/>
                </a:lnTo>
                <a:lnTo>
                  <a:pt x="118851" y="253079"/>
                </a:lnTo>
                <a:lnTo>
                  <a:pt x="60483" y="253079"/>
                </a:lnTo>
                <a:lnTo>
                  <a:pt x="53339" y="250983"/>
                </a:lnTo>
                <a:lnTo>
                  <a:pt x="49053" y="246602"/>
                </a:lnTo>
                <a:lnTo>
                  <a:pt x="44862" y="242411"/>
                </a:lnTo>
                <a:lnTo>
                  <a:pt x="42671" y="235362"/>
                </a:lnTo>
                <a:lnTo>
                  <a:pt x="42730" y="216943"/>
                </a:lnTo>
                <a:lnTo>
                  <a:pt x="43624" y="209073"/>
                </a:lnTo>
                <a:lnTo>
                  <a:pt x="55250" y="165056"/>
                </a:lnTo>
                <a:lnTo>
                  <a:pt x="75818" y="131063"/>
                </a:lnTo>
                <a:lnTo>
                  <a:pt x="76147" y="130682"/>
                </a:lnTo>
                <a:lnTo>
                  <a:pt x="60483" y="130682"/>
                </a:lnTo>
                <a:lnTo>
                  <a:pt x="58102" y="130016"/>
                </a:lnTo>
                <a:lnTo>
                  <a:pt x="90773" y="0"/>
                </a:lnTo>
                <a:close/>
              </a:path>
              <a:path w="168910" h="268604">
                <a:moveTo>
                  <a:pt x="114883" y="255746"/>
                </a:moveTo>
                <a:lnTo>
                  <a:pt x="29051" y="255746"/>
                </a:lnTo>
                <a:lnTo>
                  <a:pt x="38979" y="261232"/>
                </a:lnTo>
                <a:lnTo>
                  <a:pt x="49613" y="265128"/>
                </a:lnTo>
                <a:lnTo>
                  <a:pt x="60943" y="267453"/>
                </a:lnTo>
                <a:lnTo>
                  <a:pt x="72961" y="268224"/>
                </a:lnTo>
                <a:lnTo>
                  <a:pt x="86213" y="267149"/>
                </a:lnTo>
                <a:lnTo>
                  <a:pt x="98821" y="263913"/>
                </a:lnTo>
                <a:lnTo>
                  <a:pt x="110787" y="258499"/>
                </a:lnTo>
                <a:lnTo>
                  <a:pt x="114883" y="255746"/>
                </a:lnTo>
                <a:close/>
              </a:path>
              <a:path w="168910" h="268604">
                <a:moveTo>
                  <a:pt x="70389" y="252984"/>
                </a:moveTo>
                <a:lnTo>
                  <a:pt x="60483" y="253079"/>
                </a:lnTo>
                <a:lnTo>
                  <a:pt x="75533" y="253079"/>
                </a:lnTo>
                <a:lnTo>
                  <a:pt x="70389" y="252984"/>
                </a:lnTo>
                <a:close/>
              </a:path>
              <a:path w="168910" h="268604">
                <a:moveTo>
                  <a:pt x="161707" y="106680"/>
                </a:moveTo>
                <a:lnTo>
                  <a:pt x="112585" y="106680"/>
                </a:lnTo>
                <a:lnTo>
                  <a:pt x="120681" y="106775"/>
                </a:lnTo>
                <a:lnTo>
                  <a:pt x="126587" y="110013"/>
                </a:lnTo>
                <a:lnTo>
                  <a:pt x="135636" y="145161"/>
                </a:lnTo>
                <a:lnTo>
                  <a:pt x="135455" y="152392"/>
                </a:lnTo>
                <a:lnTo>
                  <a:pt x="129135" y="190226"/>
                </a:lnTo>
                <a:lnTo>
                  <a:pt x="112490" y="227361"/>
                </a:lnTo>
                <a:lnTo>
                  <a:pt x="84867" y="250602"/>
                </a:lnTo>
                <a:lnTo>
                  <a:pt x="80295" y="252317"/>
                </a:lnTo>
                <a:lnTo>
                  <a:pt x="75533" y="253079"/>
                </a:lnTo>
                <a:lnTo>
                  <a:pt x="118851" y="253079"/>
                </a:lnTo>
                <a:lnTo>
                  <a:pt x="149649" y="217790"/>
                </a:lnTo>
                <a:lnTo>
                  <a:pt x="165699" y="173640"/>
                </a:lnTo>
                <a:lnTo>
                  <a:pt x="168782" y="143065"/>
                </a:lnTo>
                <a:lnTo>
                  <a:pt x="168084" y="129833"/>
                </a:lnTo>
                <a:lnTo>
                  <a:pt x="165985" y="118145"/>
                </a:lnTo>
                <a:lnTo>
                  <a:pt x="162474" y="108012"/>
                </a:lnTo>
                <a:lnTo>
                  <a:pt x="161707" y="106680"/>
                </a:lnTo>
                <a:close/>
              </a:path>
              <a:path w="168910" h="268604">
                <a:moveTo>
                  <a:pt x="126015" y="83819"/>
                </a:moveTo>
                <a:lnTo>
                  <a:pt x="86375" y="101375"/>
                </a:lnTo>
                <a:lnTo>
                  <a:pt x="60483" y="130682"/>
                </a:lnTo>
                <a:lnTo>
                  <a:pt x="76147" y="130682"/>
                </a:lnTo>
                <a:lnTo>
                  <a:pt x="80995" y="125066"/>
                </a:lnTo>
                <a:lnTo>
                  <a:pt x="85939" y="119943"/>
                </a:lnTo>
                <a:lnTo>
                  <a:pt x="112585" y="106680"/>
                </a:lnTo>
                <a:lnTo>
                  <a:pt x="161707" y="106680"/>
                </a:lnTo>
                <a:lnTo>
                  <a:pt x="157543" y="99441"/>
                </a:lnTo>
                <a:lnTo>
                  <a:pt x="151344" y="92673"/>
                </a:lnTo>
                <a:lnTo>
                  <a:pt x="144029" y="87808"/>
                </a:lnTo>
                <a:lnTo>
                  <a:pt x="135589" y="84854"/>
                </a:lnTo>
                <a:lnTo>
                  <a:pt x="126015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64664" y="4683252"/>
            <a:ext cx="1313688" cy="353568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3741229" y="4762500"/>
            <a:ext cx="285750" cy="193040"/>
          </a:xfrm>
          <a:custGeom>
            <a:avLst/>
            <a:gdLst/>
            <a:ahLst/>
            <a:cxnLst/>
            <a:rect l="l" t="t" r="r" b="b"/>
            <a:pathLst>
              <a:path w="285750" h="193039">
                <a:moveTo>
                  <a:pt x="194786" y="0"/>
                </a:moveTo>
                <a:lnTo>
                  <a:pt x="182689" y="10191"/>
                </a:lnTo>
                <a:lnTo>
                  <a:pt x="212407" y="45719"/>
                </a:lnTo>
                <a:lnTo>
                  <a:pt x="0" y="45719"/>
                </a:lnTo>
                <a:lnTo>
                  <a:pt x="0" y="70103"/>
                </a:lnTo>
                <a:lnTo>
                  <a:pt x="231457" y="70103"/>
                </a:lnTo>
                <a:lnTo>
                  <a:pt x="252793" y="96202"/>
                </a:lnTo>
                <a:lnTo>
                  <a:pt x="231838" y="121919"/>
                </a:lnTo>
                <a:lnTo>
                  <a:pt x="0" y="121919"/>
                </a:lnTo>
                <a:lnTo>
                  <a:pt x="0" y="146303"/>
                </a:lnTo>
                <a:lnTo>
                  <a:pt x="212598" y="146303"/>
                </a:lnTo>
                <a:lnTo>
                  <a:pt x="182689" y="182213"/>
                </a:lnTo>
                <a:lnTo>
                  <a:pt x="194786" y="192500"/>
                </a:lnTo>
                <a:lnTo>
                  <a:pt x="285750" y="102107"/>
                </a:lnTo>
                <a:lnTo>
                  <a:pt x="285750" y="90392"/>
                </a:lnTo>
                <a:lnTo>
                  <a:pt x="19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71473" y="4701540"/>
            <a:ext cx="168910" cy="268605"/>
          </a:xfrm>
          <a:custGeom>
            <a:avLst/>
            <a:gdLst/>
            <a:ahLst/>
            <a:cxnLst/>
            <a:rect l="l" t="t" r="r" b="b"/>
            <a:pathLst>
              <a:path w="168910" h="268604">
                <a:moveTo>
                  <a:pt x="90773" y="0"/>
                </a:moveTo>
                <a:lnTo>
                  <a:pt x="80010" y="0"/>
                </a:lnTo>
                <a:lnTo>
                  <a:pt x="32956" y="1524"/>
                </a:lnTo>
                <a:lnTo>
                  <a:pt x="30765" y="10668"/>
                </a:lnTo>
                <a:lnTo>
                  <a:pt x="38957" y="11049"/>
                </a:lnTo>
                <a:lnTo>
                  <a:pt x="44577" y="12192"/>
                </a:lnTo>
                <a:lnTo>
                  <a:pt x="50958" y="16478"/>
                </a:lnTo>
                <a:lnTo>
                  <a:pt x="52482" y="20097"/>
                </a:lnTo>
                <a:lnTo>
                  <a:pt x="52482" y="25241"/>
                </a:lnTo>
                <a:lnTo>
                  <a:pt x="0" y="265271"/>
                </a:lnTo>
                <a:lnTo>
                  <a:pt x="11906" y="268224"/>
                </a:lnTo>
                <a:lnTo>
                  <a:pt x="29051" y="255746"/>
                </a:lnTo>
                <a:lnTo>
                  <a:pt x="114883" y="255746"/>
                </a:lnTo>
                <a:lnTo>
                  <a:pt x="118851" y="253079"/>
                </a:lnTo>
                <a:lnTo>
                  <a:pt x="60483" y="253079"/>
                </a:lnTo>
                <a:lnTo>
                  <a:pt x="53340" y="250983"/>
                </a:lnTo>
                <a:lnTo>
                  <a:pt x="49053" y="246602"/>
                </a:lnTo>
                <a:lnTo>
                  <a:pt x="44862" y="242411"/>
                </a:lnTo>
                <a:lnTo>
                  <a:pt x="42672" y="235362"/>
                </a:lnTo>
                <a:lnTo>
                  <a:pt x="42730" y="216943"/>
                </a:lnTo>
                <a:lnTo>
                  <a:pt x="43624" y="209073"/>
                </a:lnTo>
                <a:lnTo>
                  <a:pt x="55250" y="165056"/>
                </a:lnTo>
                <a:lnTo>
                  <a:pt x="75819" y="131063"/>
                </a:lnTo>
                <a:lnTo>
                  <a:pt x="76147" y="130682"/>
                </a:lnTo>
                <a:lnTo>
                  <a:pt x="60483" y="130682"/>
                </a:lnTo>
                <a:lnTo>
                  <a:pt x="58102" y="130016"/>
                </a:lnTo>
                <a:lnTo>
                  <a:pt x="90773" y="0"/>
                </a:lnTo>
                <a:close/>
              </a:path>
              <a:path w="168910" h="268604">
                <a:moveTo>
                  <a:pt x="114883" y="255746"/>
                </a:moveTo>
                <a:lnTo>
                  <a:pt x="29051" y="255746"/>
                </a:lnTo>
                <a:lnTo>
                  <a:pt x="38979" y="261232"/>
                </a:lnTo>
                <a:lnTo>
                  <a:pt x="49613" y="265128"/>
                </a:lnTo>
                <a:lnTo>
                  <a:pt x="60943" y="267453"/>
                </a:lnTo>
                <a:lnTo>
                  <a:pt x="72961" y="268224"/>
                </a:lnTo>
                <a:lnTo>
                  <a:pt x="86213" y="267149"/>
                </a:lnTo>
                <a:lnTo>
                  <a:pt x="98821" y="263913"/>
                </a:lnTo>
                <a:lnTo>
                  <a:pt x="110787" y="258499"/>
                </a:lnTo>
                <a:lnTo>
                  <a:pt x="114883" y="255746"/>
                </a:lnTo>
                <a:close/>
              </a:path>
              <a:path w="168910" h="268604">
                <a:moveTo>
                  <a:pt x="70389" y="252984"/>
                </a:moveTo>
                <a:lnTo>
                  <a:pt x="60483" y="253079"/>
                </a:lnTo>
                <a:lnTo>
                  <a:pt x="75533" y="253079"/>
                </a:lnTo>
                <a:lnTo>
                  <a:pt x="70389" y="252984"/>
                </a:lnTo>
                <a:close/>
              </a:path>
              <a:path w="168910" h="268604">
                <a:moveTo>
                  <a:pt x="161707" y="106680"/>
                </a:moveTo>
                <a:lnTo>
                  <a:pt x="112585" y="106680"/>
                </a:lnTo>
                <a:lnTo>
                  <a:pt x="120681" y="106775"/>
                </a:lnTo>
                <a:lnTo>
                  <a:pt x="126587" y="110013"/>
                </a:lnTo>
                <a:lnTo>
                  <a:pt x="135636" y="145161"/>
                </a:lnTo>
                <a:lnTo>
                  <a:pt x="135455" y="152392"/>
                </a:lnTo>
                <a:lnTo>
                  <a:pt x="129135" y="190226"/>
                </a:lnTo>
                <a:lnTo>
                  <a:pt x="112490" y="227361"/>
                </a:lnTo>
                <a:lnTo>
                  <a:pt x="84867" y="250602"/>
                </a:lnTo>
                <a:lnTo>
                  <a:pt x="80295" y="252317"/>
                </a:lnTo>
                <a:lnTo>
                  <a:pt x="75533" y="253079"/>
                </a:lnTo>
                <a:lnTo>
                  <a:pt x="118851" y="253079"/>
                </a:lnTo>
                <a:lnTo>
                  <a:pt x="149649" y="217790"/>
                </a:lnTo>
                <a:lnTo>
                  <a:pt x="165699" y="173640"/>
                </a:lnTo>
                <a:lnTo>
                  <a:pt x="168783" y="143065"/>
                </a:lnTo>
                <a:lnTo>
                  <a:pt x="168084" y="129833"/>
                </a:lnTo>
                <a:lnTo>
                  <a:pt x="165985" y="118145"/>
                </a:lnTo>
                <a:lnTo>
                  <a:pt x="162474" y="108012"/>
                </a:lnTo>
                <a:lnTo>
                  <a:pt x="161707" y="106680"/>
                </a:lnTo>
                <a:close/>
              </a:path>
              <a:path w="168910" h="268604">
                <a:moveTo>
                  <a:pt x="126015" y="83819"/>
                </a:moveTo>
                <a:lnTo>
                  <a:pt x="86375" y="101375"/>
                </a:lnTo>
                <a:lnTo>
                  <a:pt x="60483" y="130682"/>
                </a:lnTo>
                <a:lnTo>
                  <a:pt x="76147" y="130682"/>
                </a:lnTo>
                <a:lnTo>
                  <a:pt x="80995" y="125066"/>
                </a:lnTo>
                <a:lnTo>
                  <a:pt x="85939" y="119943"/>
                </a:lnTo>
                <a:lnTo>
                  <a:pt x="112585" y="106680"/>
                </a:lnTo>
                <a:lnTo>
                  <a:pt x="161707" y="106680"/>
                </a:lnTo>
                <a:lnTo>
                  <a:pt x="157543" y="99441"/>
                </a:lnTo>
                <a:lnTo>
                  <a:pt x="151344" y="92673"/>
                </a:lnTo>
                <a:lnTo>
                  <a:pt x="144029" y="87808"/>
                </a:lnTo>
                <a:lnTo>
                  <a:pt x="135589" y="84854"/>
                </a:lnTo>
                <a:lnTo>
                  <a:pt x="126015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01896" y="4844796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4" h="24764">
                <a:moveTo>
                  <a:pt x="230124" y="0"/>
                </a:moveTo>
                <a:lnTo>
                  <a:pt x="0" y="0"/>
                </a:lnTo>
                <a:lnTo>
                  <a:pt x="0" y="24384"/>
                </a:lnTo>
                <a:lnTo>
                  <a:pt x="230124" y="24384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1896" y="4921662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4" h="24764">
                <a:moveTo>
                  <a:pt x="230124" y="0"/>
                </a:moveTo>
                <a:lnTo>
                  <a:pt x="0" y="0"/>
                </a:lnTo>
                <a:lnTo>
                  <a:pt x="0" y="24384"/>
                </a:lnTo>
                <a:lnTo>
                  <a:pt x="230124" y="24384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01896" y="4768024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4" h="24764">
                <a:moveTo>
                  <a:pt x="230124" y="0"/>
                </a:moveTo>
                <a:lnTo>
                  <a:pt x="0" y="0"/>
                </a:lnTo>
                <a:lnTo>
                  <a:pt x="0" y="24383"/>
                </a:lnTo>
                <a:lnTo>
                  <a:pt x="230124" y="24383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2610" y="4785360"/>
            <a:ext cx="188213" cy="18440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19115" y="4683252"/>
            <a:ext cx="1313688" cy="353568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851431" y="5350307"/>
            <a:ext cx="328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Wingdings"/>
                <a:cs typeface="Wingdings"/>
              </a:rPr>
              <a:t></a:t>
            </a:r>
            <a:endParaRPr sz="3000">
              <a:latin typeface="Wingdings"/>
              <a:cs typeface="Wingdings"/>
            </a:endParaRPr>
          </a:p>
        </p:txBody>
      </p:sp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6534" y="5562600"/>
            <a:ext cx="188213" cy="184403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1562100" y="5622035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3"/>
                </a:lnTo>
                <a:lnTo>
                  <a:pt x="230124" y="24383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2100" y="5698902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3"/>
                </a:lnTo>
                <a:lnTo>
                  <a:pt x="230124" y="24383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2100" y="5545264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4"/>
                </a:lnTo>
                <a:lnTo>
                  <a:pt x="230124" y="24384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41861" y="5478779"/>
            <a:ext cx="168910" cy="268605"/>
          </a:xfrm>
          <a:custGeom>
            <a:avLst/>
            <a:gdLst/>
            <a:ahLst/>
            <a:cxnLst/>
            <a:rect l="l" t="t" r="r" b="b"/>
            <a:pathLst>
              <a:path w="168910" h="268604">
                <a:moveTo>
                  <a:pt x="90773" y="0"/>
                </a:moveTo>
                <a:lnTo>
                  <a:pt x="80009" y="0"/>
                </a:lnTo>
                <a:lnTo>
                  <a:pt x="32956" y="1523"/>
                </a:lnTo>
                <a:lnTo>
                  <a:pt x="30765" y="10667"/>
                </a:lnTo>
                <a:lnTo>
                  <a:pt x="38957" y="11048"/>
                </a:lnTo>
                <a:lnTo>
                  <a:pt x="44576" y="12191"/>
                </a:lnTo>
                <a:lnTo>
                  <a:pt x="50958" y="16478"/>
                </a:lnTo>
                <a:lnTo>
                  <a:pt x="52482" y="20097"/>
                </a:lnTo>
                <a:lnTo>
                  <a:pt x="52482" y="25241"/>
                </a:lnTo>
                <a:lnTo>
                  <a:pt x="0" y="265271"/>
                </a:lnTo>
                <a:lnTo>
                  <a:pt x="11906" y="268223"/>
                </a:lnTo>
                <a:lnTo>
                  <a:pt x="29051" y="255746"/>
                </a:lnTo>
                <a:lnTo>
                  <a:pt x="114883" y="255746"/>
                </a:lnTo>
                <a:lnTo>
                  <a:pt x="118851" y="253079"/>
                </a:lnTo>
                <a:lnTo>
                  <a:pt x="60483" y="253079"/>
                </a:lnTo>
                <a:lnTo>
                  <a:pt x="53339" y="250983"/>
                </a:lnTo>
                <a:lnTo>
                  <a:pt x="49053" y="246602"/>
                </a:lnTo>
                <a:lnTo>
                  <a:pt x="44862" y="242411"/>
                </a:lnTo>
                <a:lnTo>
                  <a:pt x="42671" y="235362"/>
                </a:lnTo>
                <a:lnTo>
                  <a:pt x="42730" y="216943"/>
                </a:lnTo>
                <a:lnTo>
                  <a:pt x="43624" y="209073"/>
                </a:lnTo>
                <a:lnTo>
                  <a:pt x="55250" y="165056"/>
                </a:lnTo>
                <a:lnTo>
                  <a:pt x="75818" y="131063"/>
                </a:lnTo>
                <a:lnTo>
                  <a:pt x="76147" y="130682"/>
                </a:lnTo>
                <a:lnTo>
                  <a:pt x="60483" y="130682"/>
                </a:lnTo>
                <a:lnTo>
                  <a:pt x="58102" y="130016"/>
                </a:lnTo>
                <a:lnTo>
                  <a:pt x="90773" y="0"/>
                </a:lnTo>
                <a:close/>
              </a:path>
              <a:path w="168910" h="268604">
                <a:moveTo>
                  <a:pt x="114883" y="255746"/>
                </a:moveTo>
                <a:lnTo>
                  <a:pt x="29051" y="255746"/>
                </a:lnTo>
                <a:lnTo>
                  <a:pt x="38979" y="261232"/>
                </a:lnTo>
                <a:lnTo>
                  <a:pt x="49613" y="265128"/>
                </a:lnTo>
                <a:lnTo>
                  <a:pt x="60943" y="267453"/>
                </a:lnTo>
                <a:lnTo>
                  <a:pt x="72961" y="268223"/>
                </a:lnTo>
                <a:lnTo>
                  <a:pt x="86213" y="267149"/>
                </a:lnTo>
                <a:lnTo>
                  <a:pt x="98821" y="263913"/>
                </a:lnTo>
                <a:lnTo>
                  <a:pt x="110787" y="258499"/>
                </a:lnTo>
                <a:lnTo>
                  <a:pt x="114883" y="255746"/>
                </a:lnTo>
                <a:close/>
              </a:path>
              <a:path w="168910" h="268604">
                <a:moveTo>
                  <a:pt x="70389" y="252983"/>
                </a:moveTo>
                <a:lnTo>
                  <a:pt x="60483" y="253079"/>
                </a:lnTo>
                <a:lnTo>
                  <a:pt x="75533" y="253079"/>
                </a:lnTo>
                <a:lnTo>
                  <a:pt x="70389" y="252983"/>
                </a:lnTo>
                <a:close/>
              </a:path>
              <a:path w="168910" h="268604">
                <a:moveTo>
                  <a:pt x="161707" y="106679"/>
                </a:moveTo>
                <a:lnTo>
                  <a:pt x="112585" y="106679"/>
                </a:lnTo>
                <a:lnTo>
                  <a:pt x="120681" y="106775"/>
                </a:lnTo>
                <a:lnTo>
                  <a:pt x="126587" y="110013"/>
                </a:lnTo>
                <a:lnTo>
                  <a:pt x="135636" y="145160"/>
                </a:lnTo>
                <a:lnTo>
                  <a:pt x="135455" y="152392"/>
                </a:lnTo>
                <a:lnTo>
                  <a:pt x="129135" y="190226"/>
                </a:lnTo>
                <a:lnTo>
                  <a:pt x="112490" y="227361"/>
                </a:lnTo>
                <a:lnTo>
                  <a:pt x="84867" y="250602"/>
                </a:lnTo>
                <a:lnTo>
                  <a:pt x="80295" y="252317"/>
                </a:lnTo>
                <a:lnTo>
                  <a:pt x="75533" y="253079"/>
                </a:lnTo>
                <a:lnTo>
                  <a:pt x="118851" y="253079"/>
                </a:lnTo>
                <a:lnTo>
                  <a:pt x="149649" y="217790"/>
                </a:lnTo>
                <a:lnTo>
                  <a:pt x="165699" y="173640"/>
                </a:lnTo>
                <a:lnTo>
                  <a:pt x="168782" y="143065"/>
                </a:lnTo>
                <a:lnTo>
                  <a:pt x="168084" y="129833"/>
                </a:lnTo>
                <a:lnTo>
                  <a:pt x="165985" y="118145"/>
                </a:lnTo>
                <a:lnTo>
                  <a:pt x="162474" y="108012"/>
                </a:lnTo>
                <a:lnTo>
                  <a:pt x="161707" y="106679"/>
                </a:lnTo>
                <a:close/>
              </a:path>
              <a:path w="168910" h="268604">
                <a:moveTo>
                  <a:pt x="126015" y="83819"/>
                </a:moveTo>
                <a:lnTo>
                  <a:pt x="86375" y="101375"/>
                </a:lnTo>
                <a:lnTo>
                  <a:pt x="60483" y="130682"/>
                </a:lnTo>
                <a:lnTo>
                  <a:pt x="76147" y="130682"/>
                </a:lnTo>
                <a:lnTo>
                  <a:pt x="80995" y="125066"/>
                </a:lnTo>
                <a:lnTo>
                  <a:pt x="85939" y="119943"/>
                </a:lnTo>
                <a:lnTo>
                  <a:pt x="112585" y="106679"/>
                </a:lnTo>
                <a:lnTo>
                  <a:pt x="161707" y="106679"/>
                </a:lnTo>
                <a:lnTo>
                  <a:pt x="157543" y="99440"/>
                </a:lnTo>
                <a:lnTo>
                  <a:pt x="151344" y="92673"/>
                </a:lnTo>
                <a:lnTo>
                  <a:pt x="144029" y="87808"/>
                </a:lnTo>
                <a:lnTo>
                  <a:pt x="135589" y="84854"/>
                </a:lnTo>
                <a:lnTo>
                  <a:pt x="126015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71700" y="5460492"/>
            <a:ext cx="1406652" cy="353568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3677697" y="5478779"/>
            <a:ext cx="168910" cy="268605"/>
          </a:xfrm>
          <a:custGeom>
            <a:avLst/>
            <a:gdLst/>
            <a:ahLst/>
            <a:cxnLst/>
            <a:rect l="l" t="t" r="r" b="b"/>
            <a:pathLst>
              <a:path w="168910" h="268604">
                <a:moveTo>
                  <a:pt x="90773" y="0"/>
                </a:moveTo>
                <a:lnTo>
                  <a:pt x="80010" y="0"/>
                </a:lnTo>
                <a:lnTo>
                  <a:pt x="32956" y="1523"/>
                </a:lnTo>
                <a:lnTo>
                  <a:pt x="30765" y="10667"/>
                </a:lnTo>
                <a:lnTo>
                  <a:pt x="38957" y="11048"/>
                </a:lnTo>
                <a:lnTo>
                  <a:pt x="44576" y="12191"/>
                </a:lnTo>
                <a:lnTo>
                  <a:pt x="50958" y="16478"/>
                </a:lnTo>
                <a:lnTo>
                  <a:pt x="52482" y="20097"/>
                </a:lnTo>
                <a:lnTo>
                  <a:pt x="52482" y="25241"/>
                </a:lnTo>
                <a:lnTo>
                  <a:pt x="0" y="265271"/>
                </a:lnTo>
                <a:lnTo>
                  <a:pt x="11906" y="268223"/>
                </a:lnTo>
                <a:lnTo>
                  <a:pt x="29051" y="255746"/>
                </a:lnTo>
                <a:lnTo>
                  <a:pt x="114883" y="255746"/>
                </a:lnTo>
                <a:lnTo>
                  <a:pt x="118851" y="253079"/>
                </a:lnTo>
                <a:lnTo>
                  <a:pt x="60483" y="253079"/>
                </a:lnTo>
                <a:lnTo>
                  <a:pt x="53340" y="250983"/>
                </a:lnTo>
                <a:lnTo>
                  <a:pt x="49053" y="246602"/>
                </a:lnTo>
                <a:lnTo>
                  <a:pt x="44862" y="242411"/>
                </a:lnTo>
                <a:lnTo>
                  <a:pt x="42672" y="235362"/>
                </a:lnTo>
                <a:lnTo>
                  <a:pt x="42730" y="216943"/>
                </a:lnTo>
                <a:lnTo>
                  <a:pt x="43624" y="209073"/>
                </a:lnTo>
                <a:lnTo>
                  <a:pt x="55250" y="165056"/>
                </a:lnTo>
                <a:lnTo>
                  <a:pt x="75819" y="131063"/>
                </a:lnTo>
                <a:lnTo>
                  <a:pt x="76147" y="130682"/>
                </a:lnTo>
                <a:lnTo>
                  <a:pt x="60483" y="130682"/>
                </a:lnTo>
                <a:lnTo>
                  <a:pt x="58102" y="130016"/>
                </a:lnTo>
                <a:lnTo>
                  <a:pt x="90773" y="0"/>
                </a:lnTo>
                <a:close/>
              </a:path>
              <a:path w="168910" h="268604">
                <a:moveTo>
                  <a:pt x="114883" y="255746"/>
                </a:moveTo>
                <a:lnTo>
                  <a:pt x="29051" y="255746"/>
                </a:lnTo>
                <a:lnTo>
                  <a:pt x="38979" y="261232"/>
                </a:lnTo>
                <a:lnTo>
                  <a:pt x="49613" y="265128"/>
                </a:lnTo>
                <a:lnTo>
                  <a:pt x="60943" y="267453"/>
                </a:lnTo>
                <a:lnTo>
                  <a:pt x="72961" y="268223"/>
                </a:lnTo>
                <a:lnTo>
                  <a:pt x="86213" y="267149"/>
                </a:lnTo>
                <a:lnTo>
                  <a:pt x="98821" y="263913"/>
                </a:lnTo>
                <a:lnTo>
                  <a:pt x="110787" y="258499"/>
                </a:lnTo>
                <a:lnTo>
                  <a:pt x="114883" y="255746"/>
                </a:lnTo>
                <a:close/>
              </a:path>
              <a:path w="168910" h="268604">
                <a:moveTo>
                  <a:pt x="70389" y="252983"/>
                </a:moveTo>
                <a:lnTo>
                  <a:pt x="60483" y="253079"/>
                </a:lnTo>
                <a:lnTo>
                  <a:pt x="75533" y="253079"/>
                </a:lnTo>
                <a:lnTo>
                  <a:pt x="70389" y="252983"/>
                </a:lnTo>
                <a:close/>
              </a:path>
              <a:path w="168910" h="268604">
                <a:moveTo>
                  <a:pt x="161707" y="106679"/>
                </a:moveTo>
                <a:lnTo>
                  <a:pt x="112585" y="106679"/>
                </a:lnTo>
                <a:lnTo>
                  <a:pt x="120681" y="106775"/>
                </a:lnTo>
                <a:lnTo>
                  <a:pt x="126587" y="110013"/>
                </a:lnTo>
                <a:lnTo>
                  <a:pt x="135636" y="145160"/>
                </a:lnTo>
                <a:lnTo>
                  <a:pt x="135455" y="152392"/>
                </a:lnTo>
                <a:lnTo>
                  <a:pt x="129135" y="190226"/>
                </a:lnTo>
                <a:lnTo>
                  <a:pt x="112490" y="227361"/>
                </a:lnTo>
                <a:lnTo>
                  <a:pt x="84867" y="250602"/>
                </a:lnTo>
                <a:lnTo>
                  <a:pt x="80295" y="252317"/>
                </a:lnTo>
                <a:lnTo>
                  <a:pt x="75533" y="253079"/>
                </a:lnTo>
                <a:lnTo>
                  <a:pt x="118851" y="253079"/>
                </a:lnTo>
                <a:lnTo>
                  <a:pt x="149649" y="217790"/>
                </a:lnTo>
                <a:lnTo>
                  <a:pt x="165699" y="173640"/>
                </a:lnTo>
                <a:lnTo>
                  <a:pt x="168783" y="143065"/>
                </a:lnTo>
                <a:lnTo>
                  <a:pt x="168084" y="129833"/>
                </a:lnTo>
                <a:lnTo>
                  <a:pt x="165985" y="118145"/>
                </a:lnTo>
                <a:lnTo>
                  <a:pt x="162474" y="108012"/>
                </a:lnTo>
                <a:lnTo>
                  <a:pt x="161707" y="106679"/>
                </a:lnTo>
                <a:close/>
              </a:path>
              <a:path w="168910" h="268604">
                <a:moveTo>
                  <a:pt x="126015" y="83819"/>
                </a:moveTo>
                <a:lnTo>
                  <a:pt x="86375" y="101375"/>
                </a:lnTo>
                <a:lnTo>
                  <a:pt x="60483" y="130682"/>
                </a:lnTo>
                <a:lnTo>
                  <a:pt x="76147" y="130682"/>
                </a:lnTo>
                <a:lnTo>
                  <a:pt x="80995" y="125066"/>
                </a:lnTo>
                <a:lnTo>
                  <a:pt x="85939" y="119943"/>
                </a:lnTo>
                <a:lnTo>
                  <a:pt x="112585" y="106679"/>
                </a:lnTo>
                <a:lnTo>
                  <a:pt x="161707" y="106679"/>
                </a:lnTo>
                <a:lnTo>
                  <a:pt x="157543" y="99440"/>
                </a:lnTo>
                <a:lnTo>
                  <a:pt x="151344" y="92673"/>
                </a:lnTo>
                <a:lnTo>
                  <a:pt x="144029" y="87808"/>
                </a:lnTo>
                <a:lnTo>
                  <a:pt x="135589" y="84854"/>
                </a:lnTo>
                <a:lnTo>
                  <a:pt x="126015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06596" y="5622035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4" h="24764">
                <a:moveTo>
                  <a:pt x="230124" y="0"/>
                </a:moveTo>
                <a:lnTo>
                  <a:pt x="0" y="0"/>
                </a:lnTo>
                <a:lnTo>
                  <a:pt x="0" y="24383"/>
                </a:lnTo>
                <a:lnTo>
                  <a:pt x="230124" y="24383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6596" y="5698902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4" h="24764">
                <a:moveTo>
                  <a:pt x="230124" y="0"/>
                </a:moveTo>
                <a:lnTo>
                  <a:pt x="0" y="0"/>
                </a:lnTo>
                <a:lnTo>
                  <a:pt x="0" y="24383"/>
                </a:lnTo>
                <a:lnTo>
                  <a:pt x="230124" y="24383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06596" y="5545264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4" h="24764">
                <a:moveTo>
                  <a:pt x="230124" y="0"/>
                </a:moveTo>
                <a:lnTo>
                  <a:pt x="0" y="0"/>
                </a:lnTo>
                <a:lnTo>
                  <a:pt x="0" y="24384"/>
                </a:lnTo>
                <a:lnTo>
                  <a:pt x="230124" y="24384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8834" y="5562600"/>
            <a:ext cx="149161" cy="18440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90288" y="5460492"/>
            <a:ext cx="1312164" cy="353568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6066853" y="5539740"/>
            <a:ext cx="285750" cy="193040"/>
          </a:xfrm>
          <a:custGeom>
            <a:avLst/>
            <a:gdLst/>
            <a:ahLst/>
            <a:cxnLst/>
            <a:rect l="l" t="t" r="r" b="b"/>
            <a:pathLst>
              <a:path w="285750" h="193039">
                <a:moveTo>
                  <a:pt x="194786" y="0"/>
                </a:moveTo>
                <a:lnTo>
                  <a:pt x="182689" y="10191"/>
                </a:lnTo>
                <a:lnTo>
                  <a:pt x="212407" y="45719"/>
                </a:lnTo>
                <a:lnTo>
                  <a:pt x="0" y="45719"/>
                </a:lnTo>
                <a:lnTo>
                  <a:pt x="0" y="70104"/>
                </a:lnTo>
                <a:lnTo>
                  <a:pt x="231457" y="70104"/>
                </a:lnTo>
                <a:lnTo>
                  <a:pt x="252793" y="96202"/>
                </a:lnTo>
                <a:lnTo>
                  <a:pt x="231838" y="121919"/>
                </a:lnTo>
                <a:lnTo>
                  <a:pt x="0" y="121919"/>
                </a:lnTo>
                <a:lnTo>
                  <a:pt x="0" y="146304"/>
                </a:lnTo>
                <a:lnTo>
                  <a:pt x="212598" y="146304"/>
                </a:lnTo>
                <a:lnTo>
                  <a:pt x="182689" y="182213"/>
                </a:lnTo>
                <a:lnTo>
                  <a:pt x="194786" y="192500"/>
                </a:lnTo>
                <a:lnTo>
                  <a:pt x="285750" y="102107"/>
                </a:lnTo>
                <a:lnTo>
                  <a:pt x="285750" y="90392"/>
                </a:lnTo>
                <a:lnTo>
                  <a:pt x="19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99574" y="5562600"/>
            <a:ext cx="188213" cy="184403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6835140" y="5622035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4" h="24764">
                <a:moveTo>
                  <a:pt x="230124" y="0"/>
                </a:moveTo>
                <a:lnTo>
                  <a:pt x="0" y="0"/>
                </a:lnTo>
                <a:lnTo>
                  <a:pt x="0" y="24383"/>
                </a:lnTo>
                <a:lnTo>
                  <a:pt x="230124" y="24383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35140" y="5698902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4" h="24764">
                <a:moveTo>
                  <a:pt x="230124" y="0"/>
                </a:moveTo>
                <a:lnTo>
                  <a:pt x="0" y="0"/>
                </a:lnTo>
                <a:lnTo>
                  <a:pt x="0" y="24383"/>
                </a:lnTo>
                <a:lnTo>
                  <a:pt x="230124" y="24383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35140" y="5545264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4" h="24764">
                <a:moveTo>
                  <a:pt x="230124" y="0"/>
                </a:moveTo>
                <a:lnTo>
                  <a:pt x="0" y="0"/>
                </a:lnTo>
                <a:lnTo>
                  <a:pt x="0" y="24384"/>
                </a:lnTo>
                <a:lnTo>
                  <a:pt x="230124" y="24384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17378" y="5562600"/>
            <a:ext cx="149161" cy="18440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17307" y="5460492"/>
            <a:ext cx="1313688" cy="353568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1996439" y="6399276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3"/>
                </a:lnTo>
                <a:lnTo>
                  <a:pt x="230124" y="24383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96439" y="6476143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4"/>
                </a:lnTo>
                <a:lnTo>
                  <a:pt x="230124" y="24384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96439" y="6322504"/>
            <a:ext cx="230504" cy="24765"/>
          </a:xfrm>
          <a:custGeom>
            <a:avLst/>
            <a:gdLst/>
            <a:ahLst/>
            <a:cxnLst/>
            <a:rect l="l" t="t" r="r" b="b"/>
            <a:pathLst>
              <a:path w="230505" h="24764">
                <a:moveTo>
                  <a:pt x="230124" y="0"/>
                </a:moveTo>
                <a:lnTo>
                  <a:pt x="0" y="0"/>
                </a:lnTo>
                <a:lnTo>
                  <a:pt x="0" y="24383"/>
                </a:lnTo>
                <a:lnTo>
                  <a:pt x="230124" y="24383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Relations:</a:t>
            </a:r>
            <a:r>
              <a:rPr spc="-6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851431" y="6166069"/>
            <a:ext cx="113030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95"/>
              </a:lnSpc>
            </a:pPr>
            <a:r>
              <a:rPr sz="3000" spc="315" dirty="0">
                <a:latin typeface="Wingdings"/>
                <a:cs typeface="Wingdings"/>
              </a:rPr>
              <a:t></a:t>
            </a:r>
            <a:r>
              <a:rPr sz="3000" spc="-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hus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239807" y="6169046"/>
            <a:ext cx="48602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an </a:t>
            </a:r>
            <a:r>
              <a:rPr sz="3000" spc="-5" dirty="0">
                <a:latin typeface="Times New Roman"/>
                <a:cs typeface="Times New Roman"/>
              </a:rPr>
              <a:t>equivalence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relation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X.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155745" y="6639721"/>
            <a:ext cx="22542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5" dirty="0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45085" y="3685369"/>
            <a:ext cx="1703070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532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Reflexive 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2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8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566412" y="5831777"/>
            <a:ext cx="156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Transitive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9025" y="1173480"/>
            <a:ext cx="260889" cy="2331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809262" y="1089660"/>
            <a:ext cx="168910" cy="268605"/>
          </a:xfrm>
          <a:custGeom>
            <a:avLst/>
            <a:gdLst/>
            <a:ahLst/>
            <a:cxnLst/>
            <a:rect l="l" t="t" r="r" b="b"/>
            <a:pathLst>
              <a:path w="168909" h="268605">
                <a:moveTo>
                  <a:pt x="90773" y="0"/>
                </a:moveTo>
                <a:lnTo>
                  <a:pt x="80009" y="0"/>
                </a:lnTo>
                <a:lnTo>
                  <a:pt x="32956" y="1524"/>
                </a:lnTo>
                <a:lnTo>
                  <a:pt x="30765" y="10667"/>
                </a:lnTo>
                <a:lnTo>
                  <a:pt x="38957" y="11049"/>
                </a:lnTo>
                <a:lnTo>
                  <a:pt x="44576" y="12191"/>
                </a:lnTo>
                <a:lnTo>
                  <a:pt x="50958" y="16478"/>
                </a:lnTo>
                <a:lnTo>
                  <a:pt x="52482" y="20097"/>
                </a:lnTo>
                <a:lnTo>
                  <a:pt x="52482" y="25241"/>
                </a:lnTo>
                <a:lnTo>
                  <a:pt x="0" y="265271"/>
                </a:lnTo>
                <a:lnTo>
                  <a:pt x="11906" y="268224"/>
                </a:lnTo>
                <a:lnTo>
                  <a:pt x="29051" y="255746"/>
                </a:lnTo>
                <a:lnTo>
                  <a:pt x="114883" y="255746"/>
                </a:lnTo>
                <a:lnTo>
                  <a:pt x="118851" y="253079"/>
                </a:lnTo>
                <a:lnTo>
                  <a:pt x="60483" y="253079"/>
                </a:lnTo>
                <a:lnTo>
                  <a:pt x="53339" y="250983"/>
                </a:lnTo>
                <a:lnTo>
                  <a:pt x="49053" y="246602"/>
                </a:lnTo>
                <a:lnTo>
                  <a:pt x="44862" y="242411"/>
                </a:lnTo>
                <a:lnTo>
                  <a:pt x="42672" y="235362"/>
                </a:lnTo>
                <a:lnTo>
                  <a:pt x="42730" y="216943"/>
                </a:lnTo>
                <a:lnTo>
                  <a:pt x="43624" y="209073"/>
                </a:lnTo>
                <a:lnTo>
                  <a:pt x="55250" y="165056"/>
                </a:lnTo>
                <a:lnTo>
                  <a:pt x="75818" y="131063"/>
                </a:lnTo>
                <a:lnTo>
                  <a:pt x="76147" y="130682"/>
                </a:lnTo>
                <a:lnTo>
                  <a:pt x="60483" y="130682"/>
                </a:lnTo>
                <a:lnTo>
                  <a:pt x="58102" y="130016"/>
                </a:lnTo>
                <a:lnTo>
                  <a:pt x="90773" y="0"/>
                </a:lnTo>
                <a:close/>
              </a:path>
              <a:path w="168909" h="268605">
                <a:moveTo>
                  <a:pt x="114883" y="255746"/>
                </a:moveTo>
                <a:lnTo>
                  <a:pt x="29051" y="255746"/>
                </a:lnTo>
                <a:lnTo>
                  <a:pt x="38979" y="261232"/>
                </a:lnTo>
                <a:lnTo>
                  <a:pt x="49613" y="265128"/>
                </a:lnTo>
                <a:lnTo>
                  <a:pt x="60943" y="267453"/>
                </a:lnTo>
                <a:lnTo>
                  <a:pt x="72961" y="268224"/>
                </a:lnTo>
                <a:lnTo>
                  <a:pt x="86213" y="267149"/>
                </a:lnTo>
                <a:lnTo>
                  <a:pt x="98821" y="263913"/>
                </a:lnTo>
                <a:lnTo>
                  <a:pt x="110787" y="258499"/>
                </a:lnTo>
                <a:lnTo>
                  <a:pt x="114883" y="255746"/>
                </a:lnTo>
                <a:close/>
              </a:path>
              <a:path w="168909" h="268605">
                <a:moveTo>
                  <a:pt x="70389" y="252983"/>
                </a:moveTo>
                <a:lnTo>
                  <a:pt x="60483" y="253079"/>
                </a:lnTo>
                <a:lnTo>
                  <a:pt x="75533" y="253079"/>
                </a:lnTo>
                <a:lnTo>
                  <a:pt x="70389" y="252983"/>
                </a:lnTo>
                <a:close/>
              </a:path>
              <a:path w="168909" h="268605">
                <a:moveTo>
                  <a:pt x="161707" y="106679"/>
                </a:moveTo>
                <a:lnTo>
                  <a:pt x="112585" y="106679"/>
                </a:lnTo>
                <a:lnTo>
                  <a:pt x="120681" y="106775"/>
                </a:lnTo>
                <a:lnTo>
                  <a:pt x="126587" y="110013"/>
                </a:lnTo>
                <a:lnTo>
                  <a:pt x="135635" y="145161"/>
                </a:lnTo>
                <a:lnTo>
                  <a:pt x="135455" y="152392"/>
                </a:lnTo>
                <a:lnTo>
                  <a:pt x="129135" y="190226"/>
                </a:lnTo>
                <a:lnTo>
                  <a:pt x="112490" y="227361"/>
                </a:lnTo>
                <a:lnTo>
                  <a:pt x="84867" y="250602"/>
                </a:lnTo>
                <a:lnTo>
                  <a:pt x="80295" y="252317"/>
                </a:lnTo>
                <a:lnTo>
                  <a:pt x="75533" y="253079"/>
                </a:lnTo>
                <a:lnTo>
                  <a:pt x="118851" y="253079"/>
                </a:lnTo>
                <a:lnTo>
                  <a:pt x="149649" y="217790"/>
                </a:lnTo>
                <a:lnTo>
                  <a:pt x="165699" y="173640"/>
                </a:lnTo>
                <a:lnTo>
                  <a:pt x="168782" y="143065"/>
                </a:lnTo>
                <a:lnTo>
                  <a:pt x="168084" y="129833"/>
                </a:lnTo>
                <a:lnTo>
                  <a:pt x="165985" y="118145"/>
                </a:lnTo>
                <a:lnTo>
                  <a:pt x="162474" y="108012"/>
                </a:lnTo>
                <a:lnTo>
                  <a:pt x="161707" y="106679"/>
                </a:lnTo>
                <a:close/>
              </a:path>
              <a:path w="168909" h="268605">
                <a:moveTo>
                  <a:pt x="126015" y="83819"/>
                </a:moveTo>
                <a:lnTo>
                  <a:pt x="86375" y="101375"/>
                </a:lnTo>
                <a:lnTo>
                  <a:pt x="60483" y="130682"/>
                </a:lnTo>
                <a:lnTo>
                  <a:pt x="76147" y="130682"/>
                </a:lnTo>
                <a:lnTo>
                  <a:pt x="80995" y="125066"/>
                </a:lnTo>
                <a:lnTo>
                  <a:pt x="85939" y="119943"/>
                </a:lnTo>
                <a:lnTo>
                  <a:pt x="112585" y="106679"/>
                </a:lnTo>
                <a:lnTo>
                  <a:pt x="161707" y="106679"/>
                </a:lnTo>
                <a:lnTo>
                  <a:pt x="157543" y="99440"/>
                </a:lnTo>
                <a:lnTo>
                  <a:pt x="151344" y="92673"/>
                </a:lnTo>
                <a:lnTo>
                  <a:pt x="144029" y="87808"/>
                </a:lnTo>
                <a:lnTo>
                  <a:pt x="135589" y="84854"/>
                </a:lnTo>
                <a:lnTo>
                  <a:pt x="126015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159" y="1135380"/>
            <a:ext cx="182880" cy="21945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451246" y="1100328"/>
            <a:ext cx="247015" cy="254635"/>
          </a:xfrm>
          <a:custGeom>
            <a:avLst/>
            <a:gdLst/>
            <a:ahLst/>
            <a:cxnLst/>
            <a:rect l="l" t="t" r="r" b="b"/>
            <a:pathLst>
              <a:path w="247015" h="254634">
                <a:moveTo>
                  <a:pt x="246792" y="0"/>
                </a:moveTo>
                <a:lnTo>
                  <a:pt x="177450" y="0"/>
                </a:lnTo>
                <a:lnTo>
                  <a:pt x="175355" y="9144"/>
                </a:lnTo>
                <a:lnTo>
                  <a:pt x="180308" y="9620"/>
                </a:lnTo>
                <a:lnTo>
                  <a:pt x="183737" y="11049"/>
                </a:lnTo>
                <a:lnTo>
                  <a:pt x="187642" y="15811"/>
                </a:lnTo>
                <a:lnTo>
                  <a:pt x="188595" y="18669"/>
                </a:lnTo>
                <a:lnTo>
                  <a:pt x="188595" y="24479"/>
                </a:lnTo>
                <a:lnTo>
                  <a:pt x="133350" y="102108"/>
                </a:lnTo>
                <a:lnTo>
                  <a:pt x="117919" y="56959"/>
                </a:lnTo>
                <a:lnTo>
                  <a:pt x="115224" y="48331"/>
                </a:lnTo>
                <a:lnTo>
                  <a:pt x="113287" y="40445"/>
                </a:lnTo>
                <a:lnTo>
                  <a:pt x="112119" y="33291"/>
                </a:lnTo>
                <a:lnTo>
                  <a:pt x="111728" y="26860"/>
                </a:lnTo>
                <a:lnTo>
                  <a:pt x="111728" y="21621"/>
                </a:lnTo>
                <a:lnTo>
                  <a:pt x="113347" y="17621"/>
                </a:lnTo>
                <a:lnTo>
                  <a:pt x="119729" y="12001"/>
                </a:lnTo>
                <a:lnTo>
                  <a:pt x="123920" y="10096"/>
                </a:lnTo>
                <a:lnTo>
                  <a:pt x="129254" y="9144"/>
                </a:lnTo>
                <a:lnTo>
                  <a:pt x="131349" y="0"/>
                </a:lnTo>
                <a:lnTo>
                  <a:pt x="56102" y="0"/>
                </a:lnTo>
                <a:lnTo>
                  <a:pt x="54101" y="9144"/>
                </a:lnTo>
                <a:lnTo>
                  <a:pt x="58102" y="10001"/>
                </a:lnTo>
                <a:lnTo>
                  <a:pt x="61341" y="11430"/>
                </a:lnTo>
                <a:lnTo>
                  <a:pt x="109918" y="126873"/>
                </a:lnTo>
                <a:lnTo>
                  <a:pt x="35028" y="216181"/>
                </a:lnTo>
                <a:lnTo>
                  <a:pt x="5715" y="244316"/>
                </a:lnTo>
                <a:lnTo>
                  <a:pt x="1809" y="245459"/>
                </a:lnTo>
                <a:lnTo>
                  <a:pt x="0" y="254508"/>
                </a:lnTo>
                <a:lnTo>
                  <a:pt x="69151" y="254508"/>
                </a:lnTo>
                <a:lnTo>
                  <a:pt x="71247" y="245363"/>
                </a:lnTo>
                <a:lnTo>
                  <a:pt x="67055" y="244983"/>
                </a:lnTo>
                <a:lnTo>
                  <a:pt x="63722" y="243935"/>
                </a:lnTo>
                <a:lnTo>
                  <a:pt x="59150" y="240315"/>
                </a:lnTo>
                <a:lnTo>
                  <a:pt x="58007" y="236886"/>
                </a:lnTo>
                <a:lnTo>
                  <a:pt x="58007" y="228504"/>
                </a:lnTo>
                <a:lnTo>
                  <a:pt x="59436" y="224218"/>
                </a:lnTo>
                <a:lnTo>
                  <a:pt x="65150" y="214122"/>
                </a:lnTo>
                <a:lnTo>
                  <a:pt x="69723" y="207549"/>
                </a:lnTo>
                <a:lnTo>
                  <a:pt x="118491" y="146399"/>
                </a:lnTo>
                <a:lnTo>
                  <a:pt x="140874" y="212312"/>
                </a:lnTo>
                <a:lnTo>
                  <a:pt x="142303" y="220503"/>
                </a:lnTo>
                <a:lnTo>
                  <a:pt x="142303" y="232695"/>
                </a:lnTo>
                <a:lnTo>
                  <a:pt x="140779" y="236600"/>
                </a:lnTo>
                <a:lnTo>
                  <a:pt x="134683" y="242697"/>
                </a:lnTo>
                <a:lnTo>
                  <a:pt x="130301" y="244697"/>
                </a:lnTo>
                <a:lnTo>
                  <a:pt x="124587" y="245459"/>
                </a:lnTo>
                <a:lnTo>
                  <a:pt x="122777" y="254508"/>
                </a:lnTo>
                <a:lnTo>
                  <a:pt x="197929" y="254508"/>
                </a:lnTo>
                <a:lnTo>
                  <a:pt x="199739" y="245459"/>
                </a:lnTo>
                <a:lnTo>
                  <a:pt x="195738" y="244316"/>
                </a:lnTo>
                <a:lnTo>
                  <a:pt x="192786" y="243077"/>
                </a:lnTo>
                <a:lnTo>
                  <a:pt x="141922" y="121634"/>
                </a:lnTo>
                <a:lnTo>
                  <a:pt x="197357" y="55245"/>
                </a:lnTo>
                <a:lnTo>
                  <a:pt x="227171" y="20859"/>
                </a:lnTo>
                <a:lnTo>
                  <a:pt x="244792" y="9144"/>
                </a:lnTo>
                <a:lnTo>
                  <a:pt x="246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226534" y="1775460"/>
            <a:ext cx="660400" cy="268605"/>
            <a:chOff x="1226534" y="1775460"/>
            <a:chExt cx="660400" cy="2686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6534" y="1859280"/>
              <a:ext cx="188213" cy="1844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2752" y="1898904"/>
              <a:ext cx="224885" cy="655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17833" y="1775460"/>
              <a:ext cx="168910" cy="268605"/>
            </a:xfrm>
            <a:custGeom>
              <a:avLst/>
              <a:gdLst/>
              <a:ahLst/>
              <a:cxnLst/>
              <a:rect l="l" t="t" r="r" b="b"/>
              <a:pathLst>
                <a:path w="168910" h="268605">
                  <a:moveTo>
                    <a:pt x="90773" y="0"/>
                  </a:moveTo>
                  <a:lnTo>
                    <a:pt x="80010" y="0"/>
                  </a:lnTo>
                  <a:lnTo>
                    <a:pt x="32956" y="1524"/>
                  </a:lnTo>
                  <a:lnTo>
                    <a:pt x="30765" y="10667"/>
                  </a:lnTo>
                  <a:lnTo>
                    <a:pt x="38957" y="11049"/>
                  </a:lnTo>
                  <a:lnTo>
                    <a:pt x="44577" y="12191"/>
                  </a:lnTo>
                  <a:lnTo>
                    <a:pt x="50958" y="16478"/>
                  </a:lnTo>
                  <a:lnTo>
                    <a:pt x="52482" y="20097"/>
                  </a:lnTo>
                  <a:lnTo>
                    <a:pt x="52482" y="25241"/>
                  </a:lnTo>
                  <a:lnTo>
                    <a:pt x="0" y="265271"/>
                  </a:lnTo>
                  <a:lnTo>
                    <a:pt x="11906" y="268224"/>
                  </a:lnTo>
                  <a:lnTo>
                    <a:pt x="29051" y="255746"/>
                  </a:lnTo>
                  <a:lnTo>
                    <a:pt x="114883" y="255746"/>
                  </a:lnTo>
                  <a:lnTo>
                    <a:pt x="118851" y="253079"/>
                  </a:lnTo>
                  <a:lnTo>
                    <a:pt x="60483" y="253079"/>
                  </a:lnTo>
                  <a:lnTo>
                    <a:pt x="53340" y="250983"/>
                  </a:lnTo>
                  <a:lnTo>
                    <a:pt x="49053" y="246602"/>
                  </a:lnTo>
                  <a:lnTo>
                    <a:pt x="44862" y="242411"/>
                  </a:lnTo>
                  <a:lnTo>
                    <a:pt x="42672" y="235362"/>
                  </a:lnTo>
                  <a:lnTo>
                    <a:pt x="42730" y="216943"/>
                  </a:lnTo>
                  <a:lnTo>
                    <a:pt x="43624" y="209073"/>
                  </a:lnTo>
                  <a:lnTo>
                    <a:pt x="55250" y="165056"/>
                  </a:lnTo>
                  <a:lnTo>
                    <a:pt x="75818" y="131063"/>
                  </a:lnTo>
                  <a:lnTo>
                    <a:pt x="76147" y="130682"/>
                  </a:lnTo>
                  <a:lnTo>
                    <a:pt x="60483" y="130682"/>
                  </a:lnTo>
                  <a:lnTo>
                    <a:pt x="58102" y="130016"/>
                  </a:lnTo>
                  <a:lnTo>
                    <a:pt x="90773" y="0"/>
                  </a:lnTo>
                  <a:close/>
                </a:path>
                <a:path w="168910" h="268605">
                  <a:moveTo>
                    <a:pt x="114883" y="255746"/>
                  </a:moveTo>
                  <a:lnTo>
                    <a:pt x="29051" y="255746"/>
                  </a:lnTo>
                  <a:lnTo>
                    <a:pt x="38979" y="261232"/>
                  </a:lnTo>
                  <a:lnTo>
                    <a:pt x="49613" y="265128"/>
                  </a:lnTo>
                  <a:lnTo>
                    <a:pt x="60943" y="267453"/>
                  </a:lnTo>
                  <a:lnTo>
                    <a:pt x="72961" y="268224"/>
                  </a:lnTo>
                  <a:lnTo>
                    <a:pt x="86213" y="267149"/>
                  </a:lnTo>
                  <a:lnTo>
                    <a:pt x="98821" y="263913"/>
                  </a:lnTo>
                  <a:lnTo>
                    <a:pt x="110787" y="258499"/>
                  </a:lnTo>
                  <a:lnTo>
                    <a:pt x="114883" y="255746"/>
                  </a:lnTo>
                  <a:close/>
                </a:path>
                <a:path w="168910" h="268605">
                  <a:moveTo>
                    <a:pt x="70389" y="252983"/>
                  </a:moveTo>
                  <a:lnTo>
                    <a:pt x="60483" y="253079"/>
                  </a:lnTo>
                  <a:lnTo>
                    <a:pt x="75533" y="253079"/>
                  </a:lnTo>
                  <a:lnTo>
                    <a:pt x="70389" y="252983"/>
                  </a:lnTo>
                  <a:close/>
                </a:path>
                <a:path w="168910" h="268605">
                  <a:moveTo>
                    <a:pt x="161707" y="106679"/>
                  </a:moveTo>
                  <a:lnTo>
                    <a:pt x="112585" y="106679"/>
                  </a:lnTo>
                  <a:lnTo>
                    <a:pt x="120681" y="106775"/>
                  </a:lnTo>
                  <a:lnTo>
                    <a:pt x="126587" y="110013"/>
                  </a:lnTo>
                  <a:lnTo>
                    <a:pt x="135636" y="145161"/>
                  </a:lnTo>
                  <a:lnTo>
                    <a:pt x="135455" y="152392"/>
                  </a:lnTo>
                  <a:lnTo>
                    <a:pt x="129135" y="190226"/>
                  </a:lnTo>
                  <a:lnTo>
                    <a:pt x="112490" y="227361"/>
                  </a:lnTo>
                  <a:lnTo>
                    <a:pt x="84867" y="250602"/>
                  </a:lnTo>
                  <a:lnTo>
                    <a:pt x="80295" y="252317"/>
                  </a:lnTo>
                  <a:lnTo>
                    <a:pt x="75533" y="253079"/>
                  </a:lnTo>
                  <a:lnTo>
                    <a:pt x="118851" y="253079"/>
                  </a:lnTo>
                  <a:lnTo>
                    <a:pt x="149649" y="217790"/>
                  </a:lnTo>
                  <a:lnTo>
                    <a:pt x="165699" y="173640"/>
                  </a:lnTo>
                  <a:lnTo>
                    <a:pt x="168783" y="143065"/>
                  </a:lnTo>
                  <a:lnTo>
                    <a:pt x="168084" y="129833"/>
                  </a:lnTo>
                  <a:lnTo>
                    <a:pt x="165985" y="118145"/>
                  </a:lnTo>
                  <a:lnTo>
                    <a:pt x="162474" y="108012"/>
                  </a:lnTo>
                  <a:lnTo>
                    <a:pt x="161707" y="106679"/>
                  </a:lnTo>
                  <a:close/>
                </a:path>
                <a:path w="168910" h="268605">
                  <a:moveTo>
                    <a:pt x="126015" y="83819"/>
                  </a:moveTo>
                  <a:lnTo>
                    <a:pt x="86375" y="101375"/>
                  </a:lnTo>
                  <a:lnTo>
                    <a:pt x="60483" y="130682"/>
                  </a:lnTo>
                  <a:lnTo>
                    <a:pt x="76147" y="130682"/>
                  </a:lnTo>
                  <a:lnTo>
                    <a:pt x="80995" y="125066"/>
                  </a:lnTo>
                  <a:lnTo>
                    <a:pt x="85939" y="119943"/>
                  </a:lnTo>
                  <a:lnTo>
                    <a:pt x="112585" y="106679"/>
                  </a:lnTo>
                  <a:lnTo>
                    <a:pt x="161707" y="106679"/>
                  </a:lnTo>
                  <a:lnTo>
                    <a:pt x="157543" y="99440"/>
                  </a:lnTo>
                  <a:lnTo>
                    <a:pt x="151344" y="92673"/>
                  </a:lnTo>
                  <a:lnTo>
                    <a:pt x="144029" y="87808"/>
                  </a:lnTo>
                  <a:lnTo>
                    <a:pt x="135589" y="84854"/>
                  </a:lnTo>
                  <a:lnTo>
                    <a:pt x="126015" y="83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75672" y="1898904"/>
            <a:ext cx="224885" cy="6553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Relations:</a:t>
            </a:r>
            <a:r>
              <a:rPr spc="-6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66412" y="5870442"/>
            <a:ext cx="156083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0"/>
              </a:lnSpc>
            </a:pPr>
            <a:r>
              <a:rPr sz="28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Transitive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9404" y="6639721"/>
            <a:ext cx="1968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110" dirty="0">
                <a:latin typeface="Arial MT"/>
                <a:cs typeface="Arial MT"/>
              </a:rPr>
              <a:t>11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1431" y="732666"/>
            <a:ext cx="8986520" cy="428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556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1021715" algn="l"/>
                <a:tab pos="1459865" algn="l"/>
                <a:tab pos="1978025" algn="l"/>
                <a:tab pos="2602865" algn="l"/>
                <a:tab pos="3185795" algn="l"/>
                <a:tab pos="3662045" algn="l"/>
                <a:tab pos="4203065" algn="l"/>
                <a:tab pos="5178425" algn="l"/>
                <a:tab pos="5868035" algn="l"/>
                <a:tab pos="8019415" algn="l"/>
              </a:tabLst>
            </a:pPr>
            <a:r>
              <a:rPr sz="3000" spc="-5" dirty="0">
                <a:latin typeface="Times New Roman"/>
                <a:cs typeface="Times New Roman"/>
              </a:rPr>
              <a:t>L</a:t>
            </a:r>
            <a:r>
              <a:rPr sz="3000" spc="1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t	X	be	</a:t>
            </a:r>
            <a:r>
              <a:rPr sz="3000" spc="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he	s</a:t>
            </a:r>
            <a:r>
              <a:rPr sz="3000" spc="-1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t	of	</a:t>
            </a:r>
            <a:r>
              <a:rPr sz="3000" spc="15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	</a:t>
            </a:r>
            <a:r>
              <a:rPr sz="3000" spc="5" dirty="0">
                <a:latin typeface="Times New Roman"/>
                <a:cs typeface="Times New Roman"/>
              </a:rPr>
              <a:t>li</a:t>
            </a:r>
            <a:r>
              <a:rPr sz="3000" dirty="0">
                <a:latin typeface="Times New Roman"/>
                <a:cs typeface="Times New Roman"/>
              </a:rPr>
              <a:t>n</a:t>
            </a:r>
            <a:r>
              <a:rPr sz="3000" spc="-15" dirty="0">
                <a:latin typeface="Times New Roman"/>
                <a:cs typeface="Times New Roman"/>
              </a:rPr>
              <a:t>e</a:t>
            </a:r>
            <a:r>
              <a:rPr sz="3000" spc="3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.	</a:t>
            </a:r>
            <a:r>
              <a:rPr sz="3000" spc="10" dirty="0">
                <a:latin typeface="Times New Roman"/>
                <a:cs typeface="Times New Roman"/>
              </a:rPr>
              <a:t>F</a:t>
            </a:r>
            <a:r>
              <a:rPr sz="3000" dirty="0">
                <a:latin typeface="Times New Roman"/>
                <a:cs typeface="Times New Roman"/>
              </a:rPr>
              <a:t>or	</a:t>
            </a:r>
            <a:r>
              <a:rPr sz="3000" spc="1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ny	d</a:t>
            </a:r>
            <a:r>
              <a:rPr sz="3000" spc="-15" dirty="0">
                <a:latin typeface="Times New Roman"/>
                <a:cs typeface="Times New Roman"/>
              </a:rPr>
              <a:t>e</a:t>
            </a:r>
            <a:r>
              <a:rPr sz="3000" spc="20" dirty="0">
                <a:latin typeface="Times New Roman"/>
                <a:cs typeface="Times New Roman"/>
              </a:rPr>
              <a:t>f</a:t>
            </a:r>
            <a:r>
              <a:rPr sz="3000" spc="-25" dirty="0">
                <a:latin typeface="Times New Roman"/>
                <a:cs typeface="Times New Roman"/>
              </a:rPr>
              <a:t>i</a:t>
            </a:r>
            <a:r>
              <a:rPr sz="3000" spc="30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e  if</a:t>
            </a:r>
            <a:r>
              <a:rPr sz="3000" spc="1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only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if</a:t>
            </a:r>
            <a:r>
              <a:rPr sz="3000" spc="1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1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1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perpendicular</a:t>
            </a:r>
            <a:r>
              <a:rPr sz="3000" spc="16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to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b.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Show</a:t>
            </a:r>
            <a:r>
              <a:rPr sz="3000" spc="1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that</a:t>
            </a:r>
            <a:endParaRPr sz="3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795"/>
              </a:spcBef>
            </a:pP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symmetric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but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neither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reflexive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nor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transitive.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5727065" marR="1594485" indent="-21590">
              <a:lnSpc>
                <a:spcPct val="153200"/>
              </a:lnSpc>
            </a:pP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Reflexive 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2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8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1152" y="1173480"/>
            <a:ext cx="209645" cy="1844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1004" y="1144524"/>
            <a:ext cx="205168" cy="2042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664" y="1173480"/>
            <a:ext cx="209645" cy="18440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888807" y="1783080"/>
            <a:ext cx="222885" cy="257810"/>
          </a:xfrm>
          <a:custGeom>
            <a:avLst/>
            <a:gdLst/>
            <a:ahLst/>
            <a:cxnLst/>
            <a:rect l="l" t="t" r="r" b="b"/>
            <a:pathLst>
              <a:path w="222885" h="257810">
                <a:moveTo>
                  <a:pt x="187356" y="0"/>
                </a:moveTo>
                <a:lnTo>
                  <a:pt x="159257" y="0"/>
                </a:lnTo>
                <a:lnTo>
                  <a:pt x="39227" y="208025"/>
                </a:lnTo>
                <a:lnTo>
                  <a:pt x="35132" y="215050"/>
                </a:lnTo>
                <a:lnTo>
                  <a:pt x="12954" y="244030"/>
                </a:lnTo>
                <a:lnTo>
                  <a:pt x="9525" y="246602"/>
                </a:lnTo>
                <a:lnTo>
                  <a:pt x="5905" y="248126"/>
                </a:lnTo>
                <a:lnTo>
                  <a:pt x="2095" y="248507"/>
                </a:lnTo>
                <a:lnTo>
                  <a:pt x="0" y="257556"/>
                </a:lnTo>
                <a:lnTo>
                  <a:pt x="76104" y="257556"/>
                </a:lnTo>
                <a:lnTo>
                  <a:pt x="78200" y="248507"/>
                </a:lnTo>
                <a:lnTo>
                  <a:pt x="69949" y="246289"/>
                </a:lnTo>
                <a:lnTo>
                  <a:pt x="64055" y="242482"/>
                </a:lnTo>
                <a:lnTo>
                  <a:pt x="60519" y="237068"/>
                </a:lnTo>
                <a:lnTo>
                  <a:pt x="59340" y="230028"/>
                </a:lnTo>
                <a:lnTo>
                  <a:pt x="59340" y="225456"/>
                </a:lnTo>
                <a:lnTo>
                  <a:pt x="83534" y="173736"/>
                </a:lnTo>
                <a:lnTo>
                  <a:pt x="198573" y="173736"/>
                </a:lnTo>
                <a:lnTo>
                  <a:pt x="197490" y="156972"/>
                </a:lnTo>
                <a:lnTo>
                  <a:pt x="91916" y="156972"/>
                </a:lnTo>
                <a:lnTo>
                  <a:pt x="158115" y="39243"/>
                </a:lnTo>
                <a:lnTo>
                  <a:pt x="189890" y="39243"/>
                </a:lnTo>
                <a:lnTo>
                  <a:pt x="187356" y="0"/>
                </a:lnTo>
                <a:close/>
              </a:path>
              <a:path w="222885" h="257810">
                <a:moveTo>
                  <a:pt x="198573" y="173736"/>
                </a:moveTo>
                <a:lnTo>
                  <a:pt x="165449" y="173736"/>
                </a:lnTo>
                <a:lnTo>
                  <a:pt x="166687" y="197643"/>
                </a:lnTo>
                <a:lnTo>
                  <a:pt x="167068" y="203358"/>
                </a:lnTo>
                <a:lnTo>
                  <a:pt x="167189" y="206692"/>
                </a:lnTo>
                <a:lnTo>
                  <a:pt x="158305" y="245173"/>
                </a:lnTo>
                <a:lnTo>
                  <a:pt x="145542" y="248412"/>
                </a:lnTo>
                <a:lnTo>
                  <a:pt x="143446" y="257556"/>
                </a:lnTo>
                <a:lnTo>
                  <a:pt x="220884" y="257556"/>
                </a:lnTo>
                <a:lnTo>
                  <a:pt x="222885" y="248412"/>
                </a:lnTo>
                <a:lnTo>
                  <a:pt x="217550" y="247840"/>
                </a:lnTo>
                <a:lnTo>
                  <a:pt x="213550" y="246125"/>
                </a:lnTo>
                <a:lnTo>
                  <a:pt x="200700" y="206692"/>
                </a:lnTo>
                <a:lnTo>
                  <a:pt x="198573" y="173736"/>
                </a:lnTo>
                <a:close/>
              </a:path>
              <a:path w="222885" h="257810">
                <a:moveTo>
                  <a:pt x="189890" y="39243"/>
                </a:moveTo>
                <a:lnTo>
                  <a:pt x="160210" y="39243"/>
                </a:lnTo>
                <a:lnTo>
                  <a:pt x="160243" y="44082"/>
                </a:lnTo>
                <a:lnTo>
                  <a:pt x="161032" y="83058"/>
                </a:lnTo>
                <a:lnTo>
                  <a:pt x="164687" y="156972"/>
                </a:lnTo>
                <a:lnTo>
                  <a:pt x="197490" y="156972"/>
                </a:lnTo>
                <a:lnTo>
                  <a:pt x="189890" y="39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9235" y="1821180"/>
            <a:ext cx="182880" cy="21945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582322" y="1786128"/>
            <a:ext cx="247015" cy="254635"/>
          </a:xfrm>
          <a:custGeom>
            <a:avLst/>
            <a:gdLst/>
            <a:ahLst/>
            <a:cxnLst/>
            <a:rect l="l" t="t" r="r" b="b"/>
            <a:pathLst>
              <a:path w="247014" h="254635">
                <a:moveTo>
                  <a:pt x="246792" y="0"/>
                </a:moveTo>
                <a:lnTo>
                  <a:pt x="177450" y="0"/>
                </a:lnTo>
                <a:lnTo>
                  <a:pt x="175355" y="9144"/>
                </a:lnTo>
                <a:lnTo>
                  <a:pt x="180308" y="9620"/>
                </a:lnTo>
                <a:lnTo>
                  <a:pt x="183737" y="11049"/>
                </a:lnTo>
                <a:lnTo>
                  <a:pt x="187642" y="15811"/>
                </a:lnTo>
                <a:lnTo>
                  <a:pt x="188594" y="18669"/>
                </a:lnTo>
                <a:lnTo>
                  <a:pt x="188594" y="24479"/>
                </a:lnTo>
                <a:lnTo>
                  <a:pt x="133350" y="102108"/>
                </a:lnTo>
                <a:lnTo>
                  <a:pt x="117919" y="56959"/>
                </a:lnTo>
                <a:lnTo>
                  <a:pt x="115224" y="48331"/>
                </a:lnTo>
                <a:lnTo>
                  <a:pt x="113287" y="40445"/>
                </a:lnTo>
                <a:lnTo>
                  <a:pt x="112119" y="33291"/>
                </a:lnTo>
                <a:lnTo>
                  <a:pt x="111728" y="26860"/>
                </a:lnTo>
                <a:lnTo>
                  <a:pt x="111728" y="21621"/>
                </a:lnTo>
                <a:lnTo>
                  <a:pt x="113347" y="17621"/>
                </a:lnTo>
                <a:lnTo>
                  <a:pt x="119729" y="12001"/>
                </a:lnTo>
                <a:lnTo>
                  <a:pt x="123920" y="10096"/>
                </a:lnTo>
                <a:lnTo>
                  <a:pt x="129254" y="9144"/>
                </a:lnTo>
                <a:lnTo>
                  <a:pt x="131349" y="0"/>
                </a:lnTo>
                <a:lnTo>
                  <a:pt x="56102" y="0"/>
                </a:lnTo>
                <a:lnTo>
                  <a:pt x="54101" y="9144"/>
                </a:lnTo>
                <a:lnTo>
                  <a:pt x="58102" y="10001"/>
                </a:lnTo>
                <a:lnTo>
                  <a:pt x="61340" y="11430"/>
                </a:lnTo>
                <a:lnTo>
                  <a:pt x="109918" y="126873"/>
                </a:lnTo>
                <a:lnTo>
                  <a:pt x="35028" y="216181"/>
                </a:lnTo>
                <a:lnTo>
                  <a:pt x="5714" y="244316"/>
                </a:lnTo>
                <a:lnTo>
                  <a:pt x="1809" y="245459"/>
                </a:lnTo>
                <a:lnTo>
                  <a:pt x="0" y="254508"/>
                </a:lnTo>
                <a:lnTo>
                  <a:pt x="69151" y="254508"/>
                </a:lnTo>
                <a:lnTo>
                  <a:pt x="71246" y="245363"/>
                </a:lnTo>
                <a:lnTo>
                  <a:pt x="67056" y="244983"/>
                </a:lnTo>
                <a:lnTo>
                  <a:pt x="63722" y="243935"/>
                </a:lnTo>
                <a:lnTo>
                  <a:pt x="59150" y="240315"/>
                </a:lnTo>
                <a:lnTo>
                  <a:pt x="58007" y="236886"/>
                </a:lnTo>
                <a:lnTo>
                  <a:pt x="58007" y="228504"/>
                </a:lnTo>
                <a:lnTo>
                  <a:pt x="59435" y="224218"/>
                </a:lnTo>
                <a:lnTo>
                  <a:pt x="65150" y="214122"/>
                </a:lnTo>
                <a:lnTo>
                  <a:pt x="69722" y="207549"/>
                </a:lnTo>
                <a:lnTo>
                  <a:pt x="118490" y="146399"/>
                </a:lnTo>
                <a:lnTo>
                  <a:pt x="140874" y="212312"/>
                </a:lnTo>
                <a:lnTo>
                  <a:pt x="142303" y="220503"/>
                </a:lnTo>
                <a:lnTo>
                  <a:pt x="142303" y="232695"/>
                </a:lnTo>
                <a:lnTo>
                  <a:pt x="140779" y="236600"/>
                </a:lnTo>
                <a:lnTo>
                  <a:pt x="134683" y="242697"/>
                </a:lnTo>
                <a:lnTo>
                  <a:pt x="130301" y="244697"/>
                </a:lnTo>
                <a:lnTo>
                  <a:pt x="124587" y="245459"/>
                </a:lnTo>
                <a:lnTo>
                  <a:pt x="122777" y="254508"/>
                </a:lnTo>
                <a:lnTo>
                  <a:pt x="197929" y="254508"/>
                </a:lnTo>
                <a:lnTo>
                  <a:pt x="199739" y="245459"/>
                </a:lnTo>
                <a:lnTo>
                  <a:pt x="195738" y="244316"/>
                </a:lnTo>
                <a:lnTo>
                  <a:pt x="192785" y="243077"/>
                </a:lnTo>
                <a:lnTo>
                  <a:pt x="141922" y="121634"/>
                </a:lnTo>
                <a:lnTo>
                  <a:pt x="197357" y="55245"/>
                </a:lnTo>
                <a:lnTo>
                  <a:pt x="227171" y="20859"/>
                </a:lnTo>
                <a:lnTo>
                  <a:pt x="244792" y="9144"/>
                </a:lnTo>
                <a:lnTo>
                  <a:pt x="246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64864" y="1760220"/>
            <a:ext cx="27940" cy="346075"/>
          </a:xfrm>
          <a:custGeom>
            <a:avLst/>
            <a:gdLst/>
            <a:ahLst/>
            <a:cxnLst/>
            <a:rect l="l" t="t" r="r" b="b"/>
            <a:pathLst>
              <a:path w="27939" h="346075">
                <a:moveTo>
                  <a:pt x="27432" y="0"/>
                </a:moveTo>
                <a:lnTo>
                  <a:pt x="0" y="0"/>
                </a:lnTo>
                <a:lnTo>
                  <a:pt x="0" y="345948"/>
                </a:lnTo>
                <a:lnTo>
                  <a:pt x="27432" y="345948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0628" y="1760219"/>
            <a:ext cx="294005" cy="346075"/>
          </a:xfrm>
          <a:custGeom>
            <a:avLst/>
            <a:gdLst/>
            <a:ahLst/>
            <a:cxnLst/>
            <a:rect l="l" t="t" r="r" b="b"/>
            <a:pathLst>
              <a:path w="294004" h="346075">
                <a:moveTo>
                  <a:pt x="27432" y="0"/>
                </a:moveTo>
                <a:lnTo>
                  <a:pt x="0" y="0"/>
                </a:lnTo>
                <a:lnTo>
                  <a:pt x="0" y="345948"/>
                </a:lnTo>
                <a:lnTo>
                  <a:pt x="27432" y="345948"/>
                </a:lnTo>
                <a:lnTo>
                  <a:pt x="27432" y="0"/>
                </a:lnTo>
                <a:close/>
              </a:path>
              <a:path w="294004" h="346075">
                <a:moveTo>
                  <a:pt x="293560" y="271272"/>
                </a:moveTo>
                <a:lnTo>
                  <a:pt x="271373" y="229552"/>
                </a:lnTo>
                <a:lnTo>
                  <a:pt x="269240" y="196596"/>
                </a:lnTo>
                <a:lnTo>
                  <a:pt x="268160" y="179832"/>
                </a:lnTo>
                <a:lnTo>
                  <a:pt x="260553" y="62103"/>
                </a:lnTo>
                <a:lnTo>
                  <a:pt x="258025" y="22860"/>
                </a:lnTo>
                <a:lnTo>
                  <a:pt x="235356" y="22860"/>
                </a:lnTo>
                <a:lnTo>
                  <a:pt x="235356" y="179832"/>
                </a:lnTo>
                <a:lnTo>
                  <a:pt x="162585" y="179832"/>
                </a:lnTo>
                <a:lnTo>
                  <a:pt x="228790" y="62103"/>
                </a:lnTo>
                <a:lnTo>
                  <a:pt x="230886" y="62103"/>
                </a:lnTo>
                <a:lnTo>
                  <a:pt x="230911" y="66954"/>
                </a:lnTo>
                <a:lnTo>
                  <a:pt x="231267" y="88963"/>
                </a:lnTo>
                <a:lnTo>
                  <a:pt x="235356" y="179832"/>
                </a:lnTo>
                <a:lnTo>
                  <a:pt x="235356" y="22860"/>
                </a:lnTo>
                <a:lnTo>
                  <a:pt x="229933" y="22860"/>
                </a:lnTo>
                <a:lnTo>
                  <a:pt x="109893" y="230886"/>
                </a:lnTo>
                <a:lnTo>
                  <a:pt x="105803" y="237921"/>
                </a:lnTo>
                <a:lnTo>
                  <a:pt x="83629" y="266890"/>
                </a:lnTo>
                <a:lnTo>
                  <a:pt x="80200" y="269468"/>
                </a:lnTo>
                <a:lnTo>
                  <a:pt x="76581" y="270992"/>
                </a:lnTo>
                <a:lnTo>
                  <a:pt x="72771" y="271373"/>
                </a:lnTo>
                <a:lnTo>
                  <a:pt x="70675" y="280416"/>
                </a:lnTo>
                <a:lnTo>
                  <a:pt x="146773" y="280416"/>
                </a:lnTo>
                <a:lnTo>
                  <a:pt x="148869" y="271373"/>
                </a:lnTo>
                <a:lnTo>
                  <a:pt x="140614" y="269151"/>
                </a:lnTo>
                <a:lnTo>
                  <a:pt x="134721" y="265353"/>
                </a:lnTo>
                <a:lnTo>
                  <a:pt x="131191" y="259930"/>
                </a:lnTo>
                <a:lnTo>
                  <a:pt x="130009" y="252895"/>
                </a:lnTo>
                <a:lnTo>
                  <a:pt x="130009" y="248323"/>
                </a:lnTo>
                <a:lnTo>
                  <a:pt x="154203" y="196596"/>
                </a:lnTo>
                <a:lnTo>
                  <a:pt x="236118" y="196596"/>
                </a:lnTo>
                <a:lnTo>
                  <a:pt x="237363" y="220510"/>
                </a:lnTo>
                <a:lnTo>
                  <a:pt x="237744" y="226225"/>
                </a:lnTo>
                <a:lnTo>
                  <a:pt x="237858" y="229552"/>
                </a:lnTo>
                <a:lnTo>
                  <a:pt x="237871" y="237921"/>
                </a:lnTo>
                <a:lnTo>
                  <a:pt x="237604" y="245084"/>
                </a:lnTo>
                <a:lnTo>
                  <a:pt x="216217" y="271272"/>
                </a:lnTo>
                <a:lnTo>
                  <a:pt x="214122" y="280416"/>
                </a:lnTo>
                <a:lnTo>
                  <a:pt x="291553" y="280416"/>
                </a:lnTo>
                <a:lnTo>
                  <a:pt x="293560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9103" y="1783079"/>
            <a:ext cx="307340" cy="309880"/>
          </a:xfrm>
          <a:custGeom>
            <a:avLst/>
            <a:gdLst/>
            <a:ahLst/>
            <a:cxnLst/>
            <a:rect l="l" t="t" r="r" b="b"/>
            <a:pathLst>
              <a:path w="307340" h="309880">
                <a:moveTo>
                  <a:pt x="222885" y="248412"/>
                </a:moveTo>
                <a:lnTo>
                  <a:pt x="200698" y="206692"/>
                </a:lnTo>
                <a:lnTo>
                  <a:pt x="198564" y="173736"/>
                </a:lnTo>
                <a:lnTo>
                  <a:pt x="197485" y="156972"/>
                </a:lnTo>
                <a:lnTo>
                  <a:pt x="189877" y="39243"/>
                </a:lnTo>
                <a:lnTo>
                  <a:pt x="187350" y="0"/>
                </a:lnTo>
                <a:lnTo>
                  <a:pt x="164680" y="0"/>
                </a:lnTo>
                <a:lnTo>
                  <a:pt x="164680" y="156972"/>
                </a:lnTo>
                <a:lnTo>
                  <a:pt x="91909" y="156972"/>
                </a:lnTo>
                <a:lnTo>
                  <a:pt x="158115" y="39243"/>
                </a:lnTo>
                <a:lnTo>
                  <a:pt x="160210" y="39243"/>
                </a:lnTo>
                <a:lnTo>
                  <a:pt x="160235" y="44094"/>
                </a:lnTo>
                <a:lnTo>
                  <a:pt x="160591" y="66103"/>
                </a:lnTo>
                <a:lnTo>
                  <a:pt x="164680" y="156972"/>
                </a:lnTo>
                <a:lnTo>
                  <a:pt x="164680" y="0"/>
                </a:lnTo>
                <a:lnTo>
                  <a:pt x="159258" y="0"/>
                </a:lnTo>
                <a:lnTo>
                  <a:pt x="39217" y="208026"/>
                </a:lnTo>
                <a:lnTo>
                  <a:pt x="35128" y="215061"/>
                </a:lnTo>
                <a:lnTo>
                  <a:pt x="12954" y="244030"/>
                </a:lnTo>
                <a:lnTo>
                  <a:pt x="9525" y="246608"/>
                </a:lnTo>
                <a:lnTo>
                  <a:pt x="5905" y="248132"/>
                </a:lnTo>
                <a:lnTo>
                  <a:pt x="2095" y="248513"/>
                </a:lnTo>
                <a:lnTo>
                  <a:pt x="0" y="257556"/>
                </a:lnTo>
                <a:lnTo>
                  <a:pt x="76098" y="257556"/>
                </a:lnTo>
                <a:lnTo>
                  <a:pt x="78193" y="248513"/>
                </a:lnTo>
                <a:lnTo>
                  <a:pt x="69938" y="246291"/>
                </a:lnTo>
                <a:lnTo>
                  <a:pt x="64046" y="242493"/>
                </a:lnTo>
                <a:lnTo>
                  <a:pt x="60515" y="237070"/>
                </a:lnTo>
                <a:lnTo>
                  <a:pt x="59334" y="230035"/>
                </a:lnTo>
                <a:lnTo>
                  <a:pt x="59334" y="225463"/>
                </a:lnTo>
                <a:lnTo>
                  <a:pt x="83527" y="173736"/>
                </a:lnTo>
                <a:lnTo>
                  <a:pt x="165442" y="173736"/>
                </a:lnTo>
                <a:lnTo>
                  <a:pt x="166687" y="197650"/>
                </a:lnTo>
                <a:lnTo>
                  <a:pt x="167068" y="203365"/>
                </a:lnTo>
                <a:lnTo>
                  <a:pt x="167182" y="206692"/>
                </a:lnTo>
                <a:lnTo>
                  <a:pt x="167195" y="215061"/>
                </a:lnTo>
                <a:lnTo>
                  <a:pt x="166928" y="222224"/>
                </a:lnTo>
                <a:lnTo>
                  <a:pt x="145542" y="248412"/>
                </a:lnTo>
                <a:lnTo>
                  <a:pt x="143446" y="257556"/>
                </a:lnTo>
                <a:lnTo>
                  <a:pt x="220878" y="257556"/>
                </a:lnTo>
                <a:lnTo>
                  <a:pt x="222885" y="248412"/>
                </a:lnTo>
                <a:close/>
              </a:path>
              <a:path w="307340" h="309880">
                <a:moveTo>
                  <a:pt x="307276" y="249364"/>
                </a:moveTo>
                <a:lnTo>
                  <a:pt x="307111" y="234289"/>
                </a:lnTo>
                <a:lnTo>
                  <a:pt x="306616" y="227888"/>
                </a:lnTo>
                <a:lnTo>
                  <a:pt x="305777" y="221424"/>
                </a:lnTo>
                <a:lnTo>
                  <a:pt x="304609" y="214884"/>
                </a:lnTo>
                <a:lnTo>
                  <a:pt x="272224" y="214884"/>
                </a:lnTo>
                <a:lnTo>
                  <a:pt x="272897" y="221881"/>
                </a:lnTo>
                <a:lnTo>
                  <a:pt x="273367" y="228841"/>
                </a:lnTo>
                <a:lnTo>
                  <a:pt x="273646" y="235813"/>
                </a:lnTo>
                <a:lnTo>
                  <a:pt x="273748" y="252133"/>
                </a:lnTo>
                <a:lnTo>
                  <a:pt x="273177" y="259651"/>
                </a:lnTo>
                <a:lnTo>
                  <a:pt x="252412" y="298043"/>
                </a:lnTo>
                <a:lnTo>
                  <a:pt x="262407" y="309372"/>
                </a:lnTo>
                <a:lnTo>
                  <a:pt x="293357" y="280593"/>
                </a:lnTo>
                <a:lnTo>
                  <a:pt x="305841" y="257365"/>
                </a:lnTo>
                <a:lnTo>
                  <a:pt x="307276" y="249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27725" y="1786128"/>
            <a:ext cx="218440" cy="254635"/>
          </a:xfrm>
          <a:custGeom>
            <a:avLst/>
            <a:gdLst/>
            <a:ahLst/>
            <a:cxnLst/>
            <a:rect l="l" t="t" r="r" b="b"/>
            <a:pathLst>
              <a:path w="218440" h="254635">
                <a:moveTo>
                  <a:pt x="140779" y="0"/>
                </a:moveTo>
                <a:lnTo>
                  <a:pt x="48768" y="0"/>
                </a:lnTo>
                <a:lnTo>
                  <a:pt x="46672" y="9144"/>
                </a:lnTo>
                <a:lnTo>
                  <a:pt x="53149" y="9620"/>
                </a:lnTo>
                <a:lnTo>
                  <a:pt x="57816" y="11049"/>
                </a:lnTo>
                <a:lnTo>
                  <a:pt x="60674" y="13335"/>
                </a:lnTo>
                <a:lnTo>
                  <a:pt x="63531" y="15811"/>
                </a:lnTo>
                <a:lnTo>
                  <a:pt x="64960" y="20002"/>
                </a:lnTo>
                <a:lnTo>
                  <a:pt x="64956" y="26098"/>
                </a:lnTo>
                <a:lnTo>
                  <a:pt x="27351" y="207511"/>
                </a:lnTo>
                <a:lnTo>
                  <a:pt x="18669" y="234886"/>
                </a:lnTo>
                <a:lnTo>
                  <a:pt x="17049" y="237934"/>
                </a:lnTo>
                <a:lnTo>
                  <a:pt x="15049" y="240220"/>
                </a:lnTo>
                <a:lnTo>
                  <a:pt x="12668" y="241839"/>
                </a:lnTo>
                <a:lnTo>
                  <a:pt x="10382" y="243554"/>
                </a:lnTo>
                <a:lnTo>
                  <a:pt x="6762" y="244792"/>
                </a:lnTo>
                <a:lnTo>
                  <a:pt x="2000" y="245363"/>
                </a:lnTo>
                <a:lnTo>
                  <a:pt x="0" y="254508"/>
                </a:lnTo>
                <a:lnTo>
                  <a:pt x="82772" y="254508"/>
                </a:lnTo>
                <a:lnTo>
                  <a:pt x="103326" y="253859"/>
                </a:lnTo>
                <a:lnTo>
                  <a:pt x="149256" y="243839"/>
                </a:lnTo>
                <a:lnTo>
                  <a:pt x="160304" y="237760"/>
                </a:lnTo>
                <a:lnTo>
                  <a:pt x="74059" y="237760"/>
                </a:lnTo>
                <a:lnTo>
                  <a:pt x="66770" y="237660"/>
                </a:lnTo>
                <a:lnTo>
                  <a:pt x="60123" y="237435"/>
                </a:lnTo>
                <a:lnTo>
                  <a:pt x="54101" y="237077"/>
                </a:lnTo>
                <a:lnTo>
                  <a:pt x="77247" y="131063"/>
                </a:lnTo>
                <a:lnTo>
                  <a:pt x="170894" y="131063"/>
                </a:lnTo>
                <a:lnTo>
                  <a:pt x="166885" y="128498"/>
                </a:lnTo>
                <a:lnTo>
                  <a:pt x="158686" y="124587"/>
                </a:lnTo>
                <a:lnTo>
                  <a:pt x="159067" y="122586"/>
                </a:lnTo>
                <a:lnTo>
                  <a:pt x="172872" y="117248"/>
                </a:lnTo>
                <a:lnTo>
                  <a:pt x="178361" y="114300"/>
                </a:lnTo>
                <a:lnTo>
                  <a:pt x="81152" y="114300"/>
                </a:lnTo>
                <a:lnTo>
                  <a:pt x="102108" y="17335"/>
                </a:lnTo>
                <a:lnTo>
                  <a:pt x="124356" y="16853"/>
                </a:lnTo>
                <a:lnTo>
                  <a:pt x="132302" y="16763"/>
                </a:lnTo>
                <a:lnTo>
                  <a:pt x="204349" y="16763"/>
                </a:lnTo>
                <a:lnTo>
                  <a:pt x="200179" y="13311"/>
                </a:lnTo>
                <a:lnTo>
                  <a:pt x="154069" y="428"/>
                </a:lnTo>
                <a:lnTo>
                  <a:pt x="140779" y="0"/>
                </a:lnTo>
                <a:close/>
              </a:path>
              <a:path w="218440" h="254635">
                <a:moveTo>
                  <a:pt x="170894" y="131063"/>
                </a:moveTo>
                <a:lnTo>
                  <a:pt x="109918" y="131063"/>
                </a:lnTo>
                <a:lnTo>
                  <a:pt x="121452" y="131708"/>
                </a:lnTo>
                <a:lnTo>
                  <a:pt x="131468" y="133504"/>
                </a:lnTo>
                <a:lnTo>
                  <a:pt x="159258" y="168592"/>
                </a:lnTo>
                <a:lnTo>
                  <a:pt x="158629" y="180110"/>
                </a:lnTo>
                <a:lnTo>
                  <a:pt x="143687" y="216321"/>
                </a:lnTo>
                <a:lnTo>
                  <a:pt x="106799" y="236243"/>
                </a:lnTo>
                <a:lnTo>
                  <a:pt x="74059" y="237760"/>
                </a:lnTo>
                <a:lnTo>
                  <a:pt x="160304" y="237760"/>
                </a:lnTo>
                <a:lnTo>
                  <a:pt x="188246" y="206275"/>
                </a:lnTo>
                <a:lnTo>
                  <a:pt x="194595" y="173164"/>
                </a:lnTo>
                <a:lnTo>
                  <a:pt x="194022" y="165359"/>
                </a:lnTo>
                <a:lnTo>
                  <a:pt x="174057" y="133088"/>
                </a:lnTo>
                <a:lnTo>
                  <a:pt x="170894" y="131063"/>
                </a:lnTo>
                <a:close/>
              </a:path>
              <a:path w="218440" h="254635">
                <a:moveTo>
                  <a:pt x="204349" y="16763"/>
                </a:moveTo>
                <a:lnTo>
                  <a:pt x="132302" y="16763"/>
                </a:lnTo>
                <a:lnTo>
                  <a:pt x="142113" y="16859"/>
                </a:lnTo>
                <a:lnTo>
                  <a:pt x="149923" y="17621"/>
                </a:lnTo>
                <a:lnTo>
                  <a:pt x="182975" y="42672"/>
                </a:lnTo>
                <a:lnTo>
                  <a:pt x="183733" y="55435"/>
                </a:lnTo>
                <a:lnTo>
                  <a:pt x="183561" y="59903"/>
                </a:lnTo>
                <a:lnTo>
                  <a:pt x="165068" y="98202"/>
                </a:lnTo>
                <a:lnTo>
                  <a:pt x="127063" y="113514"/>
                </a:lnTo>
                <a:lnTo>
                  <a:pt x="107346" y="114300"/>
                </a:lnTo>
                <a:lnTo>
                  <a:pt x="178361" y="114300"/>
                </a:lnTo>
                <a:lnTo>
                  <a:pt x="209859" y="85195"/>
                </a:lnTo>
                <a:lnTo>
                  <a:pt x="218217" y="51815"/>
                </a:lnTo>
                <a:lnTo>
                  <a:pt x="217732" y="43655"/>
                </a:lnTo>
                <a:lnTo>
                  <a:pt x="216265" y="36183"/>
                </a:lnTo>
                <a:lnTo>
                  <a:pt x="213797" y="29406"/>
                </a:lnTo>
                <a:lnTo>
                  <a:pt x="210312" y="23336"/>
                </a:lnTo>
                <a:lnTo>
                  <a:pt x="205812" y="17975"/>
                </a:lnTo>
                <a:lnTo>
                  <a:pt x="204349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1868" y="1821180"/>
            <a:ext cx="182879" cy="21945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203102" y="2471928"/>
            <a:ext cx="247015" cy="254635"/>
          </a:xfrm>
          <a:custGeom>
            <a:avLst/>
            <a:gdLst/>
            <a:ahLst/>
            <a:cxnLst/>
            <a:rect l="l" t="t" r="r" b="b"/>
            <a:pathLst>
              <a:path w="247015" h="254635">
                <a:moveTo>
                  <a:pt x="246792" y="0"/>
                </a:moveTo>
                <a:lnTo>
                  <a:pt x="177450" y="0"/>
                </a:lnTo>
                <a:lnTo>
                  <a:pt x="175355" y="9144"/>
                </a:lnTo>
                <a:lnTo>
                  <a:pt x="180308" y="9620"/>
                </a:lnTo>
                <a:lnTo>
                  <a:pt x="183737" y="11049"/>
                </a:lnTo>
                <a:lnTo>
                  <a:pt x="187642" y="15811"/>
                </a:lnTo>
                <a:lnTo>
                  <a:pt x="188594" y="18669"/>
                </a:lnTo>
                <a:lnTo>
                  <a:pt x="188594" y="24479"/>
                </a:lnTo>
                <a:lnTo>
                  <a:pt x="133350" y="102108"/>
                </a:lnTo>
                <a:lnTo>
                  <a:pt x="117919" y="56959"/>
                </a:lnTo>
                <a:lnTo>
                  <a:pt x="115224" y="48331"/>
                </a:lnTo>
                <a:lnTo>
                  <a:pt x="113287" y="40445"/>
                </a:lnTo>
                <a:lnTo>
                  <a:pt x="112119" y="33291"/>
                </a:lnTo>
                <a:lnTo>
                  <a:pt x="111728" y="26860"/>
                </a:lnTo>
                <a:lnTo>
                  <a:pt x="111728" y="21621"/>
                </a:lnTo>
                <a:lnTo>
                  <a:pt x="113347" y="17621"/>
                </a:lnTo>
                <a:lnTo>
                  <a:pt x="119729" y="12001"/>
                </a:lnTo>
                <a:lnTo>
                  <a:pt x="123920" y="10096"/>
                </a:lnTo>
                <a:lnTo>
                  <a:pt x="129254" y="9144"/>
                </a:lnTo>
                <a:lnTo>
                  <a:pt x="131349" y="0"/>
                </a:lnTo>
                <a:lnTo>
                  <a:pt x="56102" y="0"/>
                </a:lnTo>
                <a:lnTo>
                  <a:pt x="54102" y="9144"/>
                </a:lnTo>
                <a:lnTo>
                  <a:pt x="58102" y="10001"/>
                </a:lnTo>
                <a:lnTo>
                  <a:pt x="61340" y="11430"/>
                </a:lnTo>
                <a:lnTo>
                  <a:pt x="109918" y="126873"/>
                </a:lnTo>
                <a:lnTo>
                  <a:pt x="35028" y="216181"/>
                </a:lnTo>
                <a:lnTo>
                  <a:pt x="5715" y="244316"/>
                </a:lnTo>
                <a:lnTo>
                  <a:pt x="1809" y="245459"/>
                </a:lnTo>
                <a:lnTo>
                  <a:pt x="0" y="254508"/>
                </a:lnTo>
                <a:lnTo>
                  <a:pt x="69151" y="254508"/>
                </a:lnTo>
                <a:lnTo>
                  <a:pt x="71247" y="245363"/>
                </a:lnTo>
                <a:lnTo>
                  <a:pt x="67056" y="244983"/>
                </a:lnTo>
                <a:lnTo>
                  <a:pt x="63722" y="243935"/>
                </a:lnTo>
                <a:lnTo>
                  <a:pt x="59150" y="240315"/>
                </a:lnTo>
                <a:lnTo>
                  <a:pt x="58007" y="236886"/>
                </a:lnTo>
                <a:lnTo>
                  <a:pt x="58007" y="228504"/>
                </a:lnTo>
                <a:lnTo>
                  <a:pt x="59435" y="224218"/>
                </a:lnTo>
                <a:lnTo>
                  <a:pt x="65150" y="214122"/>
                </a:lnTo>
                <a:lnTo>
                  <a:pt x="69722" y="207549"/>
                </a:lnTo>
                <a:lnTo>
                  <a:pt x="118490" y="146399"/>
                </a:lnTo>
                <a:lnTo>
                  <a:pt x="140874" y="212312"/>
                </a:lnTo>
                <a:lnTo>
                  <a:pt x="142303" y="220503"/>
                </a:lnTo>
                <a:lnTo>
                  <a:pt x="142303" y="232695"/>
                </a:lnTo>
                <a:lnTo>
                  <a:pt x="140779" y="236600"/>
                </a:lnTo>
                <a:lnTo>
                  <a:pt x="134683" y="242697"/>
                </a:lnTo>
                <a:lnTo>
                  <a:pt x="130302" y="244697"/>
                </a:lnTo>
                <a:lnTo>
                  <a:pt x="124587" y="245459"/>
                </a:lnTo>
                <a:lnTo>
                  <a:pt x="122777" y="254508"/>
                </a:lnTo>
                <a:lnTo>
                  <a:pt x="197929" y="254508"/>
                </a:lnTo>
                <a:lnTo>
                  <a:pt x="199739" y="245459"/>
                </a:lnTo>
                <a:lnTo>
                  <a:pt x="195738" y="244316"/>
                </a:lnTo>
                <a:lnTo>
                  <a:pt x="192785" y="243077"/>
                </a:lnTo>
                <a:lnTo>
                  <a:pt x="141922" y="121634"/>
                </a:lnTo>
                <a:lnTo>
                  <a:pt x="197357" y="55245"/>
                </a:lnTo>
                <a:lnTo>
                  <a:pt x="227171" y="20859"/>
                </a:lnTo>
                <a:lnTo>
                  <a:pt x="244792" y="9144"/>
                </a:lnTo>
                <a:lnTo>
                  <a:pt x="246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22435" y="2468880"/>
            <a:ext cx="222885" cy="257810"/>
          </a:xfrm>
          <a:custGeom>
            <a:avLst/>
            <a:gdLst/>
            <a:ahLst/>
            <a:cxnLst/>
            <a:rect l="l" t="t" r="r" b="b"/>
            <a:pathLst>
              <a:path w="222885" h="257810">
                <a:moveTo>
                  <a:pt x="187356" y="0"/>
                </a:moveTo>
                <a:lnTo>
                  <a:pt x="159257" y="0"/>
                </a:lnTo>
                <a:lnTo>
                  <a:pt x="39227" y="208025"/>
                </a:lnTo>
                <a:lnTo>
                  <a:pt x="35132" y="215050"/>
                </a:lnTo>
                <a:lnTo>
                  <a:pt x="12953" y="244030"/>
                </a:lnTo>
                <a:lnTo>
                  <a:pt x="9525" y="246602"/>
                </a:lnTo>
                <a:lnTo>
                  <a:pt x="5905" y="248126"/>
                </a:lnTo>
                <a:lnTo>
                  <a:pt x="2095" y="248507"/>
                </a:lnTo>
                <a:lnTo>
                  <a:pt x="0" y="257556"/>
                </a:lnTo>
                <a:lnTo>
                  <a:pt x="76104" y="257556"/>
                </a:lnTo>
                <a:lnTo>
                  <a:pt x="78200" y="248507"/>
                </a:lnTo>
                <a:lnTo>
                  <a:pt x="69949" y="246289"/>
                </a:lnTo>
                <a:lnTo>
                  <a:pt x="64055" y="242482"/>
                </a:lnTo>
                <a:lnTo>
                  <a:pt x="60519" y="237068"/>
                </a:lnTo>
                <a:lnTo>
                  <a:pt x="59340" y="230028"/>
                </a:lnTo>
                <a:lnTo>
                  <a:pt x="59340" y="225456"/>
                </a:lnTo>
                <a:lnTo>
                  <a:pt x="83534" y="173736"/>
                </a:lnTo>
                <a:lnTo>
                  <a:pt x="198573" y="173736"/>
                </a:lnTo>
                <a:lnTo>
                  <a:pt x="197490" y="156972"/>
                </a:lnTo>
                <a:lnTo>
                  <a:pt x="91916" y="156972"/>
                </a:lnTo>
                <a:lnTo>
                  <a:pt x="158114" y="39243"/>
                </a:lnTo>
                <a:lnTo>
                  <a:pt x="189890" y="39243"/>
                </a:lnTo>
                <a:lnTo>
                  <a:pt x="187356" y="0"/>
                </a:lnTo>
                <a:close/>
              </a:path>
              <a:path w="222885" h="257810">
                <a:moveTo>
                  <a:pt x="198573" y="173736"/>
                </a:moveTo>
                <a:lnTo>
                  <a:pt x="165449" y="173736"/>
                </a:lnTo>
                <a:lnTo>
                  <a:pt x="166687" y="197643"/>
                </a:lnTo>
                <a:lnTo>
                  <a:pt x="167068" y="203358"/>
                </a:lnTo>
                <a:lnTo>
                  <a:pt x="167189" y="206692"/>
                </a:lnTo>
                <a:lnTo>
                  <a:pt x="158305" y="245173"/>
                </a:lnTo>
                <a:lnTo>
                  <a:pt x="145541" y="248412"/>
                </a:lnTo>
                <a:lnTo>
                  <a:pt x="143446" y="257556"/>
                </a:lnTo>
                <a:lnTo>
                  <a:pt x="220884" y="257556"/>
                </a:lnTo>
                <a:lnTo>
                  <a:pt x="222884" y="248412"/>
                </a:lnTo>
                <a:lnTo>
                  <a:pt x="217550" y="247840"/>
                </a:lnTo>
                <a:lnTo>
                  <a:pt x="213550" y="246125"/>
                </a:lnTo>
                <a:lnTo>
                  <a:pt x="200700" y="206692"/>
                </a:lnTo>
                <a:lnTo>
                  <a:pt x="198573" y="173736"/>
                </a:lnTo>
                <a:close/>
              </a:path>
              <a:path w="222885" h="257810">
                <a:moveTo>
                  <a:pt x="189890" y="39243"/>
                </a:moveTo>
                <a:lnTo>
                  <a:pt x="160210" y="39243"/>
                </a:lnTo>
                <a:lnTo>
                  <a:pt x="160243" y="44082"/>
                </a:lnTo>
                <a:lnTo>
                  <a:pt x="161032" y="83058"/>
                </a:lnTo>
                <a:lnTo>
                  <a:pt x="164687" y="156972"/>
                </a:lnTo>
                <a:lnTo>
                  <a:pt x="197490" y="156972"/>
                </a:lnTo>
                <a:lnTo>
                  <a:pt x="189890" y="39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993517" y="2471928"/>
            <a:ext cx="476884" cy="254635"/>
            <a:chOff x="2993517" y="2471928"/>
            <a:chExt cx="476884" cy="25463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3517" y="2584704"/>
              <a:ext cx="224885" cy="655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52120" y="2471928"/>
              <a:ext cx="218440" cy="254635"/>
            </a:xfrm>
            <a:custGeom>
              <a:avLst/>
              <a:gdLst/>
              <a:ahLst/>
              <a:cxnLst/>
              <a:rect l="l" t="t" r="r" b="b"/>
              <a:pathLst>
                <a:path w="218439" h="254635">
                  <a:moveTo>
                    <a:pt x="140779" y="0"/>
                  </a:moveTo>
                  <a:lnTo>
                    <a:pt x="48768" y="0"/>
                  </a:lnTo>
                  <a:lnTo>
                    <a:pt x="46672" y="9144"/>
                  </a:lnTo>
                  <a:lnTo>
                    <a:pt x="53149" y="9620"/>
                  </a:lnTo>
                  <a:lnTo>
                    <a:pt x="57816" y="11049"/>
                  </a:lnTo>
                  <a:lnTo>
                    <a:pt x="60674" y="13335"/>
                  </a:lnTo>
                  <a:lnTo>
                    <a:pt x="63531" y="15811"/>
                  </a:lnTo>
                  <a:lnTo>
                    <a:pt x="64960" y="20002"/>
                  </a:lnTo>
                  <a:lnTo>
                    <a:pt x="64956" y="26098"/>
                  </a:lnTo>
                  <a:lnTo>
                    <a:pt x="27351" y="207511"/>
                  </a:lnTo>
                  <a:lnTo>
                    <a:pt x="18669" y="234886"/>
                  </a:lnTo>
                  <a:lnTo>
                    <a:pt x="17049" y="237934"/>
                  </a:lnTo>
                  <a:lnTo>
                    <a:pt x="15049" y="240220"/>
                  </a:lnTo>
                  <a:lnTo>
                    <a:pt x="12668" y="241839"/>
                  </a:lnTo>
                  <a:lnTo>
                    <a:pt x="10382" y="243554"/>
                  </a:lnTo>
                  <a:lnTo>
                    <a:pt x="6762" y="244792"/>
                  </a:lnTo>
                  <a:lnTo>
                    <a:pt x="2000" y="245363"/>
                  </a:lnTo>
                  <a:lnTo>
                    <a:pt x="0" y="254508"/>
                  </a:lnTo>
                  <a:lnTo>
                    <a:pt x="82772" y="254508"/>
                  </a:lnTo>
                  <a:lnTo>
                    <a:pt x="103326" y="253859"/>
                  </a:lnTo>
                  <a:lnTo>
                    <a:pt x="149256" y="243839"/>
                  </a:lnTo>
                  <a:lnTo>
                    <a:pt x="160304" y="237760"/>
                  </a:lnTo>
                  <a:lnTo>
                    <a:pt x="74059" y="237760"/>
                  </a:lnTo>
                  <a:lnTo>
                    <a:pt x="66770" y="237660"/>
                  </a:lnTo>
                  <a:lnTo>
                    <a:pt x="60123" y="237435"/>
                  </a:lnTo>
                  <a:lnTo>
                    <a:pt x="54101" y="237077"/>
                  </a:lnTo>
                  <a:lnTo>
                    <a:pt x="77247" y="131063"/>
                  </a:lnTo>
                  <a:lnTo>
                    <a:pt x="170894" y="131063"/>
                  </a:lnTo>
                  <a:lnTo>
                    <a:pt x="166885" y="128498"/>
                  </a:lnTo>
                  <a:lnTo>
                    <a:pt x="158686" y="124587"/>
                  </a:lnTo>
                  <a:lnTo>
                    <a:pt x="159067" y="122586"/>
                  </a:lnTo>
                  <a:lnTo>
                    <a:pt x="172872" y="117248"/>
                  </a:lnTo>
                  <a:lnTo>
                    <a:pt x="178361" y="114300"/>
                  </a:lnTo>
                  <a:lnTo>
                    <a:pt x="81152" y="114300"/>
                  </a:lnTo>
                  <a:lnTo>
                    <a:pt x="102108" y="17335"/>
                  </a:lnTo>
                  <a:lnTo>
                    <a:pt x="124356" y="16853"/>
                  </a:lnTo>
                  <a:lnTo>
                    <a:pt x="132302" y="16763"/>
                  </a:lnTo>
                  <a:lnTo>
                    <a:pt x="204349" y="16763"/>
                  </a:lnTo>
                  <a:lnTo>
                    <a:pt x="200179" y="13311"/>
                  </a:lnTo>
                  <a:lnTo>
                    <a:pt x="154069" y="428"/>
                  </a:lnTo>
                  <a:lnTo>
                    <a:pt x="140779" y="0"/>
                  </a:lnTo>
                  <a:close/>
                </a:path>
                <a:path w="218439" h="254635">
                  <a:moveTo>
                    <a:pt x="170894" y="131063"/>
                  </a:moveTo>
                  <a:lnTo>
                    <a:pt x="109918" y="131063"/>
                  </a:lnTo>
                  <a:lnTo>
                    <a:pt x="121452" y="131708"/>
                  </a:lnTo>
                  <a:lnTo>
                    <a:pt x="131468" y="133504"/>
                  </a:lnTo>
                  <a:lnTo>
                    <a:pt x="159258" y="168592"/>
                  </a:lnTo>
                  <a:lnTo>
                    <a:pt x="158629" y="180110"/>
                  </a:lnTo>
                  <a:lnTo>
                    <a:pt x="143687" y="216321"/>
                  </a:lnTo>
                  <a:lnTo>
                    <a:pt x="106799" y="236243"/>
                  </a:lnTo>
                  <a:lnTo>
                    <a:pt x="74059" y="237760"/>
                  </a:lnTo>
                  <a:lnTo>
                    <a:pt x="160304" y="237760"/>
                  </a:lnTo>
                  <a:lnTo>
                    <a:pt x="188246" y="206275"/>
                  </a:lnTo>
                  <a:lnTo>
                    <a:pt x="194595" y="173164"/>
                  </a:lnTo>
                  <a:lnTo>
                    <a:pt x="194022" y="165359"/>
                  </a:lnTo>
                  <a:lnTo>
                    <a:pt x="174057" y="133088"/>
                  </a:lnTo>
                  <a:lnTo>
                    <a:pt x="170894" y="131063"/>
                  </a:lnTo>
                  <a:close/>
                </a:path>
                <a:path w="218439" h="254635">
                  <a:moveTo>
                    <a:pt x="204349" y="16763"/>
                  </a:moveTo>
                  <a:lnTo>
                    <a:pt x="132302" y="16763"/>
                  </a:lnTo>
                  <a:lnTo>
                    <a:pt x="142112" y="16859"/>
                  </a:lnTo>
                  <a:lnTo>
                    <a:pt x="149923" y="17621"/>
                  </a:lnTo>
                  <a:lnTo>
                    <a:pt x="182975" y="42672"/>
                  </a:lnTo>
                  <a:lnTo>
                    <a:pt x="183733" y="55435"/>
                  </a:lnTo>
                  <a:lnTo>
                    <a:pt x="183561" y="59903"/>
                  </a:lnTo>
                  <a:lnTo>
                    <a:pt x="165068" y="98202"/>
                  </a:lnTo>
                  <a:lnTo>
                    <a:pt x="127063" y="113514"/>
                  </a:lnTo>
                  <a:lnTo>
                    <a:pt x="107346" y="114300"/>
                  </a:lnTo>
                  <a:lnTo>
                    <a:pt x="178361" y="114300"/>
                  </a:lnTo>
                  <a:lnTo>
                    <a:pt x="209859" y="85195"/>
                  </a:lnTo>
                  <a:lnTo>
                    <a:pt x="218217" y="51815"/>
                  </a:lnTo>
                  <a:lnTo>
                    <a:pt x="217732" y="43655"/>
                  </a:lnTo>
                  <a:lnTo>
                    <a:pt x="216265" y="36183"/>
                  </a:lnTo>
                  <a:lnTo>
                    <a:pt x="213797" y="29406"/>
                  </a:lnTo>
                  <a:lnTo>
                    <a:pt x="210312" y="23336"/>
                  </a:lnTo>
                  <a:lnTo>
                    <a:pt x="205812" y="17975"/>
                  </a:lnTo>
                  <a:lnTo>
                    <a:pt x="204349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6138671" y="2446020"/>
            <a:ext cx="27940" cy="346075"/>
          </a:xfrm>
          <a:custGeom>
            <a:avLst/>
            <a:gdLst/>
            <a:ahLst/>
            <a:cxnLst/>
            <a:rect l="l" t="t" r="r" b="b"/>
            <a:pathLst>
              <a:path w="27939" h="346075">
                <a:moveTo>
                  <a:pt x="27431" y="0"/>
                </a:moveTo>
                <a:lnTo>
                  <a:pt x="0" y="0"/>
                </a:lnTo>
                <a:lnTo>
                  <a:pt x="0" y="345948"/>
                </a:lnTo>
                <a:lnTo>
                  <a:pt x="27431" y="345948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74436" y="2446019"/>
            <a:ext cx="294005" cy="346075"/>
          </a:xfrm>
          <a:custGeom>
            <a:avLst/>
            <a:gdLst/>
            <a:ahLst/>
            <a:cxnLst/>
            <a:rect l="l" t="t" r="r" b="b"/>
            <a:pathLst>
              <a:path w="294004" h="346075">
                <a:moveTo>
                  <a:pt x="27432" y="0"/>
                </a:moveTo>
                <a:lnTo>
                  <a:pt x="0" y="0"/>
                </a:lnTo>
                <a:lnTo>
                  <a:pt x="0" y="345948"/>
                </a:lnTo>
                <a:lnTo>
                  <a:pt x="27432" y="345948"/>
                </a:lnTo>
                <a:lnTo>
                  <a:pt x="27432" y="0"/>
                </a:lnTo>
                <a:close/>
              </a:path>
              <a:path w="294004" h="346075">
                <a:moveTo>
                  <a:pt x="293560" y="271272"/>
                </a:moveTo>
                <a:lnTo>
                  <a:pt x="271373" y="229552"/>
                </a:lnTo>
                <a:lnTo>
                  <a:pt x="269240" y="196596"/>
                </a:lnTo>
                <a:lnTo>
                  <a:pt x="268160" y="179832"/>
                </a:lnTo>
                <a:lnTo>
                  <a:pt x="260553" y="62103"/>
                </a:lnTo>
                <a:lnTo>
                  <a:pt x="258025" y="22860"/>
                </a:lnTo>
                <a:lnTo>
                  <a:pt x="235356" y="22860"/>
                </a:lnTo>
                <a:lnTo>
                  <a:pt x="235356" y="179832"/>
                </a:lnTo>
                <a:lnTo>
                  <a:pt x="162585" y="179832"/>
                </a:lnTo>
                <a:lnTo>
                  <a:pt x="228790" y="62103"/>
                </a:lnTo>
                <a:lnTo>
                  <a:pt x="230886" y="62103"/>
                </a:lnTo>
                <a:lnTo>
                  <a:pt x="230911" y="66954"/>
                </a:lnTo>
                <a:lnTo>
                  <a:pt x="231267" y="88963"/>
                </a:lnTo>
                <a:lnTo>
                  <a:pt x="235356" y="179832"/>
                </a:lnTo>
                <a:lnTo>
                  <a:pt x="235356" y="22860"/>
                </a:lnTo>
                <a:lnTo>
                  <a:pt x="229933" y="22860"/>
                </a:lnTo>
                <a:lnTo>
                  <a:pt x="109893" y="230886"/>
                </a:lnTo>
                <a:lnTo>
                  <a:pt x="105803" y="237921"/>
                </a:lnTo>
                <a:lnTo>
                  <a:pt x="83629" y="266890"/>
                </a:lnTo>
                <a:lnTo>
                  <a:pt x="80200" y="269468"/>
                </a:lnTo>
                <a:lnTo>
                  <a:pt x="76581" y="270992"/>
                </a:lnTo>
                <a:lnTo>
                  <a:pt x="72771" y="271373"/>
                </a:lnTo>
                <a:lnTo>
                  <a:pt x="70675" y="280416"/>
                </a:lnTo>
                <a:lnTo>
                  <a:pt x="146773" y="280416"/>
                </a:lnTo>
                <a:lnTo>
                  <a:pt x="148869" y="271373"/>
                </a:lnTo>
                <a:lnTo>
                  <a:pt x="140614" y="269151"/>
                </a:lnTo>
                <a:lnTo>
                  <a:pt x="134721" y="265353"/>
                </a:lnTo>
                <a:lnTo>
                  <a:pt x="131191" y="259930"/>
                </a:lnTo>
                <a:lnTo>
                  <a:pt x="130009" y="252895"/>
                </a:lnTo>
                <a:lnTo>
                  <a:pt x="130009" y="248323"/>
                </a:lnTo>
                <a:lnTo>
                  <a:pt x="154203" y="196596"/>
                </a:lnTo>
                <a:lnTo>
                  <a:pt x="236118" y="196596"/>
                </a:lnTo>
                <a:lnTo>
                  <a:pt x="237363" y="220510"/>
                </a:lnTo>
                <a:lnTo>
                  <a:pt x="237744" y="226225"/>
                </a:lnTo>
                <a:lnTo>
                  <a:pt x="237858" y="229552"/>
                </a:lnTo>
                <a:lnTo>
                  <a:pt x="237871" y="237921"/>
                </a:lnTo>
                <a:lnTo>
                  <a:pt x="237604" y="245084"/>
                </a:lnTo>
                <a:lnTo>
                  <a:pt x="216217" y="271272"/>
                </a:lnTo>
                <a:lnTo>
                  <a:pt x="214122" y="280416"/>
                </a:lnTo>
                <a:lnTo>
                  <a:pt x="291553" y="280416"/>
                </a:lnTo>
                <a:lnTo>
                  <a:pt x="293560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47745" y="2566416"/>
            <a:ext cx="229235" cy="24765"/>
          </a:xfrm>
          <a:custGeom>
            <a:avLst/>
            <a:gdLst/>
            <a:ahLst/>
            <a:cxnLst/>
            <a:rect l="l" t="t" r="r" b="b"/>
            <a:pathLst>
              <a:path w="229234" h="24764">
                <a:moveTo>
                  <a:pt x="229171" y="0"/>
                </a:moveTo>
                <a:lnTo>
                  <a:pt x="0" y="0"/>
                </a:lnTo>
                <a:lnTo>
                  <a:pt x="0" y="24384"/>
                </a:lnTo>
                <a:lnTo>
                  <a:pt x="229171" y="24384"/>
                </a:lnTo>
                <a:lnTo>
                  <a:pt x="2291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47745" y="2645664"/>
            <a:ext cx="229235" cy="24765"/>
          </a:xfrm>
          <a:custGeom>
            <a:avLst/>
            <a:gdLst/>
            <a:ahLst/>
            <a:cxnLst/>
            <a:rect l="l" t="t" r="r" b="b"/>
            <a:pathLst>
              <a:path w="229234" h="24764">
                <a:moveTo>
                  <a:pt x="229171" y="0"/>
                </a:moveTo>
                <a:lnTo>
                  <a:pt x="0" y="0"/>
                </a:lnTo>
                <a:lnTo>
                  <a:pt x="0" y="24384"/>
                </a:lnTo>
                <a:lnTo>
                  <a:pt x="229171" y="24384"/>
                </a:lnTo>
                <a:lnTo>
                  <a:pt x="2291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8416" y="2446020"/>
            <a:ext cx="27940" cy="346075"/>
          </a:xfrm>
          <a:custGeom>
            <a:avLst/>
            <a:gdLst/>
            <a:ahLst/>
            <a:cxnLst/>
            <a:rect l="l" t="t" r="r" b="b"/>
            <a:pathLst>
              <a:path w="27940" h="346075">
                <a:moveTo>
                  <a:pt x="27431" y="0"/>
                </a:moveTo>
                <a:lnTo>
                  <a:pt x="0" y="0"/>
                </a:lnTo>
                <a:lnTo>
                  <a:pt x="0" y="345948"/>
                </a:lnTo>
                <a:lnTo>
                  <a:pt x="27431" y="345948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7416" y="2446020"/>
            <a:ext cx="27940" cy="346075"/>
          </a:xfrm>
          <a:custGeom>
            <a:avLst/>
            <a:gdLst/>
            <a:ahLst/>
            <a:cxnLst/>
            <a:rect l="l" t="t" r="r" b="b"/>
            <a:pathLst>
              <a:path w="27940" h="346075">
                <a:moveTo>
                  <a:pt x="27431" y="0"/>
                </a:moveTo>
                <a:lnTo>
                  <a:pt x="0" y="0"/>
                </a:lnTo>
                <a:lnTo>
                  <a:pt x="0" y="345948"/>
                </a:lnTo>
                <a:lnTo>
                  <a:pt x="27431" y="345948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1140" y="2471928"/>
            <a:ext cx="218440" cy="254635"/>
          </a:xfrm>
          <a:custGeom>
            <a:avLst/>
            <a:gdLst/>
            <a:ahLst/>
            <a:cxnLst/>
            <a:rect l="l" t="t" r="r" b="b"/>
            <a:pathLst>
              <a:path w="218440" h="254635">
                <a:moveTo>
                  <a:pt x="140779" y="0"/>
                </a:moveTo>
                <a:lnTo>
                  <a:pt x="48768" y="0"/>
                </a:lnTo>
                <a:lnTo>
                  <a:pt x="46672" y="9144"/>
                </a:lnTo>
                <a:lnTo>
                  <a:pt x="53149" y="9620"/>
                </a:lnTo>
                <a:lnTo>
                  <a:pt x="57816" y="11049"/>
                </a:lnTo>
                <a:lnTo>
                  <a:pt x="60674" y="13335"/>
                </a:lnTo>
                <a:lnTo>
                  <a:pt x="63531" y="15811"/>
                </a:lnTo>
                <a:lnTo>
                  <a:pt x="64960" y="20002"/>
                </a:lnTo>
                <a:lnTo>
                  <a:pt x="64956" y="26098"/>
                </a:lnTo>
                <a:lnTo>
                  <a:pt x="27351" y="207511"/>
                </a:lnTo>
                <a:lnTo>
                  <a:pt x="18669" y="234886"/>
                </a:lnTo>
                <a:lnTo>
                  <a:pt x="17049" y="237934"/>
                </a:lnTo>
                <a:lnTo>
                  <a:pt x="15049" y="240220"/>
                </a:lnTo>
                <a:lnTo>
                  <a:pt x="12668" y="241839"/>
                </a:lnTo>
                <a:lnTo>
                  <a:pt x="10382" y="243554"/>
                </a:lnTo>
                <a:lnTo>
                  <a:pt x="6762" y="244792"/>
                </a:lnTo>
                <a:lnTo>
                  <a:pt x="2000" y="245363"/>
                </a:lnTo>
                <a:lnTo>
                  <a:pt x="0" y="254508"/>
                </a:lnTo>
                <a:lnTo>
                  <a:pt x="82772" y="254508"/>
                </a:lnTo>
                <a:lnTo>
                  <a:pt x="103326" y="253859"/>
                </a:lnTo>
                <a:lnTo>
                  <a:pt x="149256" y="243839"/>
                </a:lnTo>
                <a:lnTo>
                  <a:pt x="160304" y="237760"/>
                </a:lnTo>
                <a:lnTo>
                  <a:pt x="74059" y="237760"/>
                </a:lnTo>
                <a:lnTo>
                  <a:pt x="66770" y="237660"/>
                </a:lnTo>
                <a:lnTo>
                  <a:pt x="60123" y="237435"/>
                </a:lnTo>
                <a:lnTo>
                  <a:pt x="54101" y="237077"/>
                </a:lnTo>
                <a:lnTo>
                  <a:pt x="77247" y="131063"/>
                </a:lnTo>
                <a:lnTo>
                  <a:pt x="170894" y="131063"/>
                </a:lnTo>
                <a:lnTo>
                  <a:pt x="166885" y="128498"/>
                </a:lnTo>
                <a:lnTo>
                  <a:pt x="158686" y="124587"/>
                </a:lnTo>
                <a:lnTo>
                  <a:pt x="159067" y="122586"/>
                </a:lnTo>
                <a:lnTo>
                  <a:pt x="172872" y="117248"/>
                </a:lnTo>
                <a:lnTo>
                  <a:pt x="178361" y="114300"/>
                </a:lnTo>
                <a:lnTo>
                  <a:pt x="81152" y="114300"/>
                </a:lnTo>
                <a:lnTo>
                  <a:pt x="102107" y="17335"/>
                </a:lnTo>
                <a:lnTo>
                  <a:pt x="124356" y="16853"/>
                </a:lnTo>
                <a:lnTo>
                  <a:pt x="132302" y="16763"/>
                </a:lnTo>
                <a:lnTo>
                  <a:pt x="204349" y="16763"/>
                </a:lnTo>
                <a:lnTo>
                  <a:pt x="200179" y="13311"/>
                </a:lnTo>
                <a:lnTo>
                  <a:pt x="154069" y="428"/>
                </a:lnTo>
                <a:lnTo>
                  <a:pt x="140779" y="0"/>
                </a:lnTo>
                <a:close/>
              </a:path>
              <a:path w="218440" h="254635">
                <a:moveTo>
                  <a:pt x="170894" y="131063"/>
                </a:moveTo>
                <a:lnTo>
                  <a:pt x="109918" y="131063"/>
                </a:lnTo>
                <a:lnTo>
                  <a:pt x="121452" y="131708"/>
                </a:lnTo>
                <a:lnTo>
                  <a:pt x="131468" y="133504"/>
                </a:lnTo>
                <a:lnTo>
                  <a:pt x="159257" y="168592"/>
                </a:lnTo>
                <a:lnTo>
                  <a:pt x="158629" y="180110"/>
                </a:lnTo>
                <a:lnTo>
                  <a:pt x="143687" y="216321"/>
                </a:lnTo>
                <a:lnTo>
                  <a:pt x="106799" y="236243"/>
                </a:lnTo>
                <a:lnTo>
                  <a:pt x="74059" y="237760"/>
                </a:lnTo>
                <a:lnTo>
                  <a:pt x="160304" y="237760"/>
                </a:lnTo>
                <a:lnTo>
                  <a:pt x="188246" y="206275"/>
                </a:lnTo>
                <a:lnTo>
                  <a:pt x="194595" y="173164"/>
                </a:lnTo>
                <a:lnTo>
                  <a:pt x="194022" y="165359"/>
                </a:lnTo>
                <a:lnTo>
                  <a:pt x="174057" y="133088"/>
                </a:lnTo>
                <a:lnTo>
                  <a:pt x="170894" y="131063"/>
                </a:lnTo>
                <a:close/>
              </a:path>
              <a:path w="218440" h="254635">
                <a:moveTo>
                  <a:pt x="204349" y="16763"/>
                </a:moveTo>
                <a:lnTo>
                  <a:pt x="132302" y="16763"/>
                </a:lnTo>
                <a:lnTo>
                  <a:pt x="142112" y="16859"/>
                </a:lnTo>
                <a:lnTo>
                  <a:pt x="149923" y="17621"/>
                </a:lnTo>
                <a:lnTo>
                  <a:pt x="182975" y="42672"/>
                </a:lnTo>
                <a:lnTo>
                  <a:pt x="183733" y="55435"/>
                </a:lnTo>
                <a:lnTo>
                  <a:pt x="183561" y="59903"/>
                </a:lnTo>
                <a:lnTo>
                  <a:pt x="165068" y="98202"/>
                </a:lnTo>
                <a:lnTo>
                  <a:pt x="127063" y="113514"/>
                </a:lnTo>
                <a:lnTo>
                  <a:pt x="107346" y="114300"/>
                </a:lnTo>
                <a:lnTo>
                  <a:pt x="178361" y="114300"/>
                </a:lnTo>
                <a:lnTo>
                  <a:pt x="209859" y="85195"/>
                </a:lnTo>
                <a:lnTo>
                  <a:pt x="218217" y="51815"/>
                </a:lnTo>
                <a:lnTo>
                  <a:pt x="217732" y="43655"/>
                </a:lnTo>
                <a:lnTo>
                  <a:pt x="216265" y="36183"/>
                </a:lnTo>
                <a:lnTo>
                  <a:pt x="213797" y="29406"/>
                </a:lnTo>
                <a:lnTo>
                  <a:pt x="210311" y="23336"/>
                </a:lnTo>
                <a:lnTo>
                  <a:pt x="205812" y="17975"/>
                </a:lnTo>
                <a:lnTo>
                  <a:pt x="204349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17532" y="2584704"/>
            <a:ext cx="224885" cy="65532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Relations:</a:t>
            </a:r>
            <a:r>
              <a:rPr spc="-6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566412" y="5870442"/>
            <a:ext cx="156083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0"/>
              </a:lnSpc>
            </a:pPr>
            <a:r>
              <a:rPr sz="28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Transitive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55745" y="6639721"/>
            <a:ext cx="25082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12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1431" y="732666"/>
            <a:ext cx="8989695" cy="428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9525" indent="-3429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1990725" algn="l"/>
                <a:tab pos="3220085" algn="l"/>
                <a:tab pos="4786630" algn="l"/>
              </a:tabLst>
            </a:pPr>
            <a:r>
              <a:rPr sz="3000" dirty="0">
                <a:latin typeface="Times New Roman"/>
                <a:cs typeface="Times New Roman"/>
              </a:rPr>
              <a:t>Let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X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set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all	matrices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over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reals.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For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any	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let	denote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determinant.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Given</a:t>
            </a:r>
            <a:endParaRPr sz="3000">
              <a:latin typeface="Times New Roman"/>
              <a:cs typeface="Times New Roman"/>
            </a:endParaRPr>
          </a:p>
          <a:p>
            <a:pPr marL="354965" marR="5080" indent="255904">
              <a:lnSpc>
                <a:spcPct val="150000"/>
              </a:lnSpc>
              <a:tabLst>
                <a:tab pos="2757170" algn="l"/>
                <a:tab pos="6359525" algn="l"/>
                <a:tab pos="8720455" algn="l"/>
              </a:tabLst>
            </a:pP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</a:t>
            </a:r>
            <a:r>
              <a:rPr sz="3000" spc="15" dirty="0">
                <a:latin typeface="Times New Roman"/>
                <a:cs typeface="Times New Roman"/>
              </a:rPr>
              <a:t>e</a:t>
            </a:r>
            <a:r>
              <a:rPr sz="3000" spc="-10" dirty="0">
                <a:latin typeface="Times New Roman"/>
                <a:cs typeface="Times New Roman"/>
              </a:rPr>
              <a:t>f</a:t>
            </a:r>
            <a:r>
              <a:rPr sz="3000" spc="-2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ne	</a:t>
            </a:r>
            <a:r>
              <a:rPr sz="3000" spc="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nd</a:t>
            </a:r>
            <a:r>
              <a:rPr sz="3000" spc="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</a:t>
            </a:r>
            <a:r>
              <a:rPr sz="3000" spc="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y</a:t>
            </a:r>
            <a:r>
              <a:rPr sz="3000" spc="9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f	.</a:t>
            </a:r>
            <a:r>
              <a:rPr sz="3000" spc="9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V</a:t>
            </a:r>
            <a:r>
              <a:rPr sz="3000" spc="15" dirty="0">
                <a:latin typeface="Times New Roman"/>
                <a:cs typeface="Times New Roman"/>
              </a:rPr>
              <a:t>e</a:t>
            </a:r>
            <a:r>
              <a:rPr sz="3000" spc="-10" dirty="0">
                <a:latin typeface="Times New Roman"/>
                <a:cs typeface="Times New Roman"/>
              </a:rPr>
              <a:t>r</a:t>
            </a:r>
            <a:r>
              <a:rPr sz="3000" spc="5" dirty="0">
                <a:latin typeface="Times New Roman"/>
                <a:cs typeface="Times New Roman"/>
              </a:rPr>
              <a:t>i</a:t>
            </a:r>
            <a:r>
              <a:rPr sz="3000" spc="-10" dirty="0">
                <a:latin typeface="Times New Roman"/>
                <a:cs typeface="Times New Roman"/>
              </a:rPr>
              <a:t>f</a:t>
            </a:r>
            <a:r>
              <a:rPr sz="3000" dirty="0">
                <a:latin typeface="Times New Roman"/>
                <a:cs typeface="Times New Roman"/>
              </a:rPr>
              <a:t>y</a:t>
            </a:r>
            <a:r>
              <a:rPr sz="3000" spc="9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</a:t>
            </a:r>
            <a:r>
              <a:rPr sz="3000" spc="-1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t	</a:t>
            </a:r>
            <a:r>
              <a:rPr sz="3000" spc="5" dirty="0">
                <a:latin typeface="Times New Roman"/>
                <a:cs typeface="Times New Roman"/>
              </a:rPr>
              <a:t>is  </a:t>
            </a:r>
            <a:r>
              <a:rPr sz="3000" spc="-10" dirty="0">
                <a:latin typeface="Times New Roman"/>
                <a:cs typeface="Times New Roman"/>
              </a:rPr>
              <a:t>an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equivalence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relation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X.</a:t>
            </a:r>
            <a:endParaRPr sz="3000">
              <a:latin typeface="Times New Roman"/>
              <a:cs typeface="Times New Roman"/>
            </a:endParaRPr>
          </a:p>
          <a:p>
            <a:pPr marL="5727065" marR="1597660" indent="-21590">
              <a:lnSpc>
                <a:spcPct val="153200"/>
              </a:lnSpc>
              <a:spcBef>
                <a:spcPts val="1650"/>
              </a:spcBef>
            </a:pP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Reflexive 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2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8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4463" y="1097279"/>
            <a:ext cx="307340" cy="309880"/>
          </a:xfrm>
          <a:custGeom>
            <a:avLst/>
            <a:gdLst/>
            <a:ahLst/>
            <a:cxnLst/>
            <a:rect l="l" t="t" r="r" b="b"/>
            <a:pathLst>
              <a:path w="307339" h="309880">
                <a:moveTo>
                  <a:pt x="222885" y="248412"/>
                </a:moveTo>
                <a:lnTo>
                  <a:pt x="200698" y="206692"/>
                </a:lnTo>
                <a:lnTo>
                  <a:pt x="198564" y="173736"/>
                </a:lnTo>
                <a:lnTo>
                  <a:pt x="197485" y="156972"/>
                </a:lnTo>
                <a:lnTo>
                  <a:pt x="189877" y="39243"/>
                </a:lnTo>
                <a:lnTo>
                  <a:pt x="187350" y="0"/>
                </a:lnTo>
                <a:lnTo>
                  <a:pt x="164680" y="0"/>
                </a:lnTo>
                <a:lnTo>
                  <a:pt x="164680" y="156972"/>
                </a:lnTo>
                <a:lnTo>
                  <a:pt x="91909" y="156972"/>
                </a:lnTo>
                <a:lnTo>
                  <a:pt x="158115" y="39243"/>
                </a:lnTo>
                <a:lnTo>
                  <a:pt x="160210" y="39243"/>
                </a:lnTo>
                <a:lnTo>
                  <a:pt x="160235" y="44094"/>
                </a:lnTo>
                <a:lnTo>
                  <a:pt x="160591" y="66103"/>
                </a:lnTo>
                <a:lnTo>
                  <a:pt x="164680" y="156972"/>
                </a:lnTo>
                <a:lnTo>
                  <a:pt x="164680" y="0"/>
                </a:lnTo>
                <a:lnTo>
                  <a:pt x="159258" y="0"/>
                </a:lnTo>
                <a:lnTo>
                  <a:pt x="39217" y="208026"/>
                </a:lnTo>
                <a:lnTo>
                  <a:pt x="35128" y="215061"/>
                </a:lnTo>
                <a:lnTo>
                  <a:pt x="12954" y="244030"/>
                </a:lnTo>
                <a:lnTo>
                  <a:pt x="9525" y="246608"/>
                </a:lnTo>
                <a:lnTo>
                  <a:pt x="5905" y="248132"/>
                </a:lnTo>
                <a:lnTo>
                  <a:pt x="2095" y="248513"/>
                </a:lnTo>
                <a:lnTo>
                  <a:pt x="0" y="257556"/>
                </a:lnTo>
                <a:lnTo>
                  <a:pt x="76098" y="257556"/>
                </a:lnTo>
                <a:lnTo>
                  <a:pt x="78193" y="248513"/>
                </a:lnTo>
                <a:lnTo>
                  <a:pt x="69938" y="246291"/>
                </a:lnTo>
                <a:lnTo>
                  <a:pt x="64046" y="242493"/>
                </a:lnTo>
                <a:lnTo>
                  <a:pt x="60515" y="237070"/>
                </a:lnTo>
                <a:lnTo>
                  <a:pt x="59334" y="230035"/>
                </a:lnTo>
                <a:lnTo>
                  <a:pt x="59334" y="225463"/>
                </a:lnTo>
                <a:lnTo>
                  <a:pt x="83527" y="173736"/>
                </a:lnTo>
                <a:lnTo>
                  <a:pt x="165442" y="173736"/>
                </a:lnTo>
                <a:lnTo>
                  <a:pt x="166687" y="197650"/>
                </a:lnTo>
                <a:lnTo>
                  <a:pt x="167068" y="203365"/>
                </a:lnTo>
                <a:lnTo>
                  <a:pt x="167182" y="206692"/>
                </a:lnTo>
                <a:lnTo>
                  <a:pt x="167195" y="215061"/>
                </a:lnTo>
                <a:lnTo>
                  <a:pt x="166928" y="222224"/>
                </a:lnTo>
                <a:lnTo>
                  <a:pt x="145542" y="248412"/>
                </a:lnTo>
                <a:lnTo>
                  <a:pt x="143446" y="257556"/>
                </a:lnTo>
                <a:lnTo>
                  <a:pt x="220878" y="257556"/>
                </a:lnTo>
                <a:lnTo>
                  <a:pt x="222885" y="248412"/>
                </a:lnTo>
                <a:close/>
              </a:path>
              <a:path w="307339" h="309880">
                <a:moveTo>
                  <a:pt x="307276" y="249364"/>
                </a:moveTo>
                <a:lnTo>
                  <a:pt x="307111" y="234289"/>
                </a:lnTo>
                <a:lnTo>
                  <a:pt x="306616" y="227888"/>
                </a:lnTo>
                <a:lnTo>
                  <a:pt x="305777" y="221424"/>
                </a:lnTo>
                <a:lnTo>
                  <a:pt x="304609" y="214884"/>
                </a:lnTo>
                <a:lnTo>
                  <a:pt x="272224" y="214884"/>
                </a:lnTo>
                <a:lnTo>
                  <a:pt x="272897" y="221881"/>
                </a:lnTo>
                <a:lnTo>
                  <a:pt x="273367" y="228841"/>
                </a:lnTo>
                <a:lnTo>
                  <a:pt x="273646" y="235813"/>
                </a:lnTo>
                <a:lnTo>
                  <a:pt x="273748" y="252133"/>
                </a:lnTo>
                <a:lnTo>
                  <a:pt x="273177" y="259651"/>
                </a:lnTo>
                <a:lnTo>
                  <a:pt x="252412" y="298043"/>
                </a:lnTo>
                <a:lnTo>
                  <a:pt x="262407" y="309372"/>
                </a:lnTo>
                <a:lnTo>
                  <a:pt x="293357" y="280593"/>
                </a:lnTo>
                <a:lnTo>
                  <a:pt x="305841" y="257365"/>
                </a:lnTo>
                <a:lnTo>
                  <a:pt x="307276" y="249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3084" y="1100328"/>
            <a:ext cx="218440" cy="254635"/>
          </a:xfrm>
          <a:custGeom>
            <a:avLst/>
            <a:gdLst/>
            <a:ahLst/>
            <a:cxnLst/>
            <a:rect l="l" t="t" r="r" b="b"/>
            <a:pathLst>
              <a:path w="218440" h="254634">
                <a:moveTo>
                  <a:pt x="140779" y="0"/>
                </a:moveTo>
                <a:lnTo>
                  <a:pt x="48768" y="0"/>
                </a:lnTo>
                <a:lnTo>
                  <a:pt x="46672" y="9144"/>
                </a:lnTo>
                <a:lnTo>
                  <a:pt x="53149" y="9620"/>
                </a:lnTo>
                <a:lnTo>
                  <a:pt x="57816" y="11049"/>
                </a:lnTo>
                <a:lnTo>
                  <a:pt x="60674" y="13335"/>
                </a:lnTo>
                <a:lnTo>
                  <a:pt x="63531" y="15811"/>
                </a:lnTo>
                <a:lnTo>
                  <a:pt x="64960" y="20002"/>
                </a:lnTo>
                <a:lnTo>
                  <a:pt x="64956" y="26098"/>
                </a:lnTo>
                <a:lnTo>
                  <a:pt x="27351" y="207511"/>
                </a:lnTo>
                <a:lnTo>
                  <a:pt x="18669" y="234886"/>
                </a:lnTo>
                <a:lnTo>
                  <a:pt x="17049" y="237934"/>
                </a:lnTo>
                <a:lnTo>
                  <a:pt x="15049" y="240220"/>
                </a:lnTo>
                <a:lnTo>
                  <a:pt x="12668" y="241839"/>
                </a:lnTo>
                <a:lnTo>
                  <a:pt x="10382" y="243554"/>
                </a:lnTo>
                <a:lnTo>
                  <a:pt x="6762" y="244792"/>
                </a:lnTo>
                <a:lnTo>
                  <a:pt x="2000" y="245363"/>
                </a:lnTo>
                <a:lnTo>
                  <a:pt x="0" y="254508"/>
                </a:lnTo>
                <a:lnTo>
                  <a:pt x="82772" y="254508"/>
                </a:lnTo>
                <a:lnTo>
                  <a:pt x="103326" y="253859"/>
                </a:lnTo>
                <a:lnTo>
                  <a:pt x="149256" y="243839"/>
                </a:lnTo>
                <a:lnTo>
                  <a:pt x="160304" y="237760"/>
                </a:lnTo>
                <a:lnTo>
                  <a:pt x="74059" y="237760"/>
                </a:lnTo>
                <a:lnTo>
                  <a:pt x="66770" y="237660"/>
                </a:lnTo>
                <a:lnTo>
                  <a:pt x="60123" y="237435"/>
                </a:lnTo>
                <a:lnTo>
                  <a:pt x="54101" y="237077"/>
                </a:lnTo>
                <a:lnTo>
                  <a:pt x="77247" y="131063"/>
                </a:lnTo>
                <a:lnTo>
                  <a:pt x="170894" y="131063"/>
                </a:lnTo>
                <a:lnTo>
                  <a:pt x="166885" y="128498"/>
                </a:lnTo>
                <a:lnTo>
                  <a:pt x="158686" y="124587"/>
                </a:lnTo>
                <a:lnTo>
                  <a:pt x="159067" y="122586"/>
                </a:lnTo>
                <a:lnTo>
                  <a:pt x="172872" y="117248"/>
                </a:lnTo>
                <a:lnTo>
                  <a:pt x="178361" y="114300"/>
                </a:lnTo>
                <a:lnTo>
                  <a:pt x="81153" y="114300"/>
                </a:lnTo>
                <a:lnTo>
                  <a:pt x="102108" y="17335"/>
                </a:lnTo>
                <a:lnTo>
                  <a:pt x="124356" y="16853"/>
                </a:lnTo>
                <a:lnTo>
                  <a:pt x="132302" y="16763"/>
                </a:lnTo>
                <a:lnTo>
                  <a:pt x="204349" y="16763"/>
                </a:lnTo>
                <a:lnTo>
                  <a:pt x="200179" y="13311"/>
                </a:lnTo>
                <a:lnTo>
                  <a:pt x="154069" y="428"/>
                </a:lnTo>
                <a:lnTo>
                  <a:pt x="140779" y="0"/>
                </a:lnTo>
                <a:close/>
              </a:path>
              <a:path w="218440" h="254634">
                <a:moveTo>
                  <a:pt x="170894" y="131063"/>
                </a:moveTo>
                <a:lnTo>
                  <a:pt x="109918" y="131063"/>
                </a:lnTo>
                <a:lnTo>
                  <a:pt x="121452" y="131708"/>
                </a:lnTo>
                <a:lnTo>
                  <a:pt x="131468" y="133504"/>
                </a:lnTo>
                <a:lnTo>
                  <a:pt x="159258" y="168592"/>
                </a:lnTo>
                <a:lnTo>
                  <a:pt x="158629" y="180110"/>
                </a:lnTo>
                <a:lnTo>
                  <a:pt x="143687" y="216321"/>
                </a:lnTo>
                <a:lnTo>
                  <a:pt x="106799" y="236243"/>
                </a:lnTo>
                <a:lnTo>
                  <a:pt x="74059" y="237760"/>
                </a:lnTo>
                <a:lnTo>
                  <a:pt x="160304" y="237760"/>
                </a:lnTo>
                <a:lnTo>
                  <a:pt x="188246" y="206275"/>
                </a:lnTo>
                <a:lnTo>
                  <a:pt x="194595" y="173164"/>
                </a:lnTo>
                <a:lnTo>
                  <a:pt x="194022" y="165359"/>
                </a:lnTo>
                <a:lnTo>
                  <a:pt x="174057" y="133088"/>
                </a:lnTo>
                <a:lnTo>
                  <a:pt x="170894" y="131063"/>
                </a:lnTo>
                <a:close/>
              </a:path>
              <a:path w="218440" h="254634">
                <a:moveTo>
                  <a:pt x="204349" y="16763"/>
                </a:moveTo>
                <a:lnTo>
                  <a:pt x="132302" y="16763"/>
                </a:lnTo>
                <a:lnTo>
                  <a:pt x="142112" y="16859"/>
                </a:lnTo>
                <a:lnTo>
                  <a:pt x="149923" y="17621"/>
                </a:lnTo>
                <a:lnTo>
                  <a:pt x="182975" y="42672"/>
                </a:lnTo>
                <a:lnTo>
                  <a:pt x="183733" y="55435"/>
                </a:lnTo>
                <a:lnTo>
                  <a:pt x="183561" y="59903"/>
                </a:lnTo>
                <a:lnTo>
                  <a:pt x="165068" y="98202"/>
                </a:lnTo>
                <a:lnTo>
                  <a:pt x="127063" y="113514"/>
                </a:lnTo>
                <a:lnTo>
                  <a:pt x="107346" y="114300"/>
                </a:lnTo>
                <a:lnTo>
                  <a:pt x="178361" y="114300"/>
                </a:lnTo>
                <a:lnTo>
                  <a:pt x="209859" y="85195"/>
                </a:lnTo>
                <a:lnTo>
                  <a:pt x="218217" y="51815"/>
                </a:lnTo>
                <a:lnTo>
                  <a:pt x="217732" y="43655"/>
                </a:lnTo>
                <a:lnTo>
                  <a:pt x="216265" y="36183"/>
                </a:lnTo>
                <a:lnTo>
                  <a:pt x="213797" y="29406"/>
                </a:lnTo>
                <a:lnTo>
                  <a:pt x="210312" y="23336"/>
                </a:lnTo>
                <a:lnTo>
                  <a:pt x="205812" y="17975"/>
                </a:lnTo>
                <a:lnTo>
                  <a:pt x="204349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7228" y="1135380"/>
            <a:ext cx="182879" cy="21945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104792" y="1100328"/>
            <a:ext cx="216535" cy="254635"/>
          </a:xfrm>
          <a:custGeom>
            <a:avLst/>
            <a:gdLst/>
            <a:ahLst/>
            <a:cxnLst/>
            <a:rect l="l" t="t" r="r" b="b"/>
            <a:pathLst>
              <a:path w="216534" h="254634">
                <a:moveTo>
                  <a:pt x="216503" y="0"/>
                </a:moveTo>
                <a:lnTo>
                  <a:pt x="48768" y="0"/>
                </a:lnTo>
                <a:lnTo>
                  <a:pt x="46672" y="9144"/>
                </a:lnTo>
                <a:lnTo>
                  <a:pt x="53149" y="9620"/>
                </a:lnTo>
                <a:lnTo>
                  <a:pt x="57816" y="11049"/>
                </a:lnTo>
                <a:lnTo>
                  <a:pt x="63531" y="15811"/>
                </a:lnTo>
                <a:lnTo>
                  <a:pt x="64960" y="20002"/>
                </a:lnTo>
                <a:lnTo>
                  <a:pt x="64708" y="31914"/>
                </a:lnTo>
                <a:lnTo>
                  <a:pt x="29241" y="198977"/>
                </a:lnTo>
                <a:lnTo>
                  <a:pt x="17049" y="237934"/>
                </a:lnTo>
                <a:lnTo>
                  <a:pt x="2000" y="245363"/>
                </a:lnTo>
                <a:lnTo>
                  <a:pt x="0" y="254508"/>
                </a:lnTo>
                <a:lnTo>
                  <a:pt x="76485" y="254508"/>
                </a:lnTo>
                <a:lnTo>
                  <a:pt x="78485" y="245363"/>
                </a:lnTo>
                <a:lnTo>
                  <a:pt x="72390" y="244983"/>
                </a:lnTo>
                <a:lnTo>
                  <a:pt x="68103" y="244316"/>
                </a:lnTo>
                <a:lnTo>
                  <a:pt x="63150" y="242315"/>
                </a:lnTo>
                <a:lnTo>
                  <a:pt x="61341" y="240696"/>
                </a:lnTo>
                <a:lnTo>
                  <a:pt x="58864" y="236410"/>
                </a:lnTo>
                <a:lnTo>
                  <a:pt x="58197" y="233362"/>
                </a:lnTo>
                <a:lnTo>
                  <a:pt x="58446" y="223254"/>
                </a:lnTo>
                <a:lnTo>
                  <a:pt x="59185" y="216360"/>
                </a:lnTo>
                <a:lnTo>
                  <a:pt x="60407" y="208680"/>
                </a:lnTo>
                <a:lnTo>
                  <a:pt x="62102" y="200215"/>
                </a:lnTo>
                <a:lnTo>
                  <a:pt x="76866" y="134112"/>
                </a:lnTo>
                <a:lnTo>
                  <a:pt x="120110" y="134207"/>
                </a:lnTo>
                <a:lnTo>
                  <a:pt x="132778" y="153638"/>
                </a:lnTo>
                <a:lnTo>
                  <a:pt x="132778" y="166115"/>
                </a:lnTo>
                <a:lnTo>
                  <a:pt x="149161" y="166115"/>
                </a:lnTo>
                <a:lnTo>
                  <a:pt x="167258" y="88391"/>
                </a:lnTo>
                <a:lnTo>
                  <a:pt x="150304" y="88391"/>
                </a:lnTo>
                <a:lnTo>
                  <a:pt x="145732" y="97536"/>
                </a:lnTo>
                <a:lnTo>
                  <a:pt x="141922" y="103917"/>
                </a:lnTo>
                <a:lnTo>
                  <a:pt x="135731" y="111442"/>
                </a:lnTo>
                <a:lnTo>
                  <a:pt x="132397" y="114014"/>
                </a:lnTo>
                <a:lnTo>
                  <a:pt x="125158" y="116776"/>
                </a:lnTo>
                <a:lnTo>
                  <a:pt x="120681" y="117443"/>
                </a:lnTo>
                <a:lnTo>
                  <a:pt x="80391" y="117348"/>
                </a:lnTo>
                <a:lnTo>
                  <a:pt x="102489" y="16763"/>
                </a:lnTo>
                <a:lnTo>
                  <a:pt x="165353" y="16859"/>
                </a:lnTo>
                <a:lnTo>
                  <a:pt x="185832" y="57912"/>
                </a:lnTo>
                <a:lnTo>
                  <a:pt x="203739" y="57912"/>
                </a:lnTo>
                <a:lnTo>
                  <a:pt x="216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5263" y="1097280"/>
            <a:ext cx="222885" cy="257810"/>
          </a:xfrm>
          <a:custGeom>
            <a:avLst/>
            <a:gdLst/>
            <a:ahLst/>
            <a:cxnLst/>
            <a:rect l="l" t="t" r="r" b="b"/>
            <a:pathLst>
              <a:path w="222884" h="257809">
                <a:moveTo>
                  <a:pt x="187356" y="0"/>
                </a:moveTo>
                <a:lnTo>
                  <a:pt x="159257" y="0"/>
                </a:lnTo>
                <a:lnTo>
                  <a:pt x="39227" y="208025"/>
                </a:lnTo>
                <a:lnTo>
                  <a:pt x="35132" y="215050"/>
                </a:lnTo>
                <a:lnTo>
                  <a:pt x="12953" y="244030"/>
                </a:lnTo>
                <a:lnTo>
                  <a:pt x="9525" y="246602"/>
                </a:lnTo>
                <a:lnTo>
                  <a:pt x="5905" y="248126"/>
                </a:lnTo>
                <a:lnTo>
                  <a:pt x="2095" y="248507"/>
                </a:lnTo>
                <a:lnTo>
                  <a:pt x="0" y="257556"/>
                </a:lnTo>
                <a:lnTo>
                  <a:pt x="76104" y="257556"/>
                </a:lnTo>
                <a:lnTo>
                  <a:pt x="78200" y="248507"/>
                </a:lnTo>
                <a:lnTo>
                  <a:pt x="69949" y="246289"/>
                </a:lnTo>
                <a:lnTo>
                  <a:pt x="64055" y="242482"/>
                </a:lnTo>
                <a:lnTo>
                  <a:pt x="60519" y="237068"/>
                </a:lnTo>
                <a:lnTo>
                  <a:pt x="59340" y="230028"/>
                </a:lnTo>
                <a:lnTo>
                  <a:pt x="59340" y="225456"/>
                </a:lnTo>
                <a:lnTo>
                  <a:pt x="83534" y="173736"/>
                </a:lnTo>
                <a:lnTo>
                  <a:pt x="198573" y="173736"/>
                </a:lnTo>
                <a:lnTo>
                  <a:pt x="197490" y="156972"/>
                </a:lnTo>
                <a:lnTo>
                  <a:pt x="91916" y="156972"/>
                </a:lnTo>
                <a:lnTo>
                  <a:pt x="158115" y="39243"/>
                </a:lnTo>
                <a:lnTo>
                  <a:pt x="189890" y="39243"/>
                </a:lnTo>
                <a:lnTo>
                  <a:pt x="187356" y="0"/>
                </a:lnTo>
                <a:close/>
              </a:path>
              <a:path w="222884" h="257809">
                <a:moveTo>
                  <a:pt x="198573" y="173736"/>
                </a:moveTo>
                <a:lnTo>
                  <a:pt x="165449" y="173736"/>
                </a:lnTo>
                <a:lnTo>
                  <a:pt x="166687" y="197643"/>
                </a:lnTo>
                <a:lnTo>
                  <a:pt x="167068" y="203358"/>
                </a:lnTo>
                <a:lnTo>
                  <a:pt x="167189" y="206692"/>
                </a:lnTo>
                <a:lnTo>
                  <a:pt x="158305" y="245173"/>
                </a:lnTo>
                <a:lnTo>
                  <a:pt x="145542" y="248412"/>
                </a:lnTo>
                <a:lnTo>
                  <a:pt x="143446" y="257556"/>
                </a:lnTo>
                <a:lnTo>
                  <a:pt x="220884" y="257556"/>
                </a:lnTo>
                <a:lnTo>
                  <a:pt x="222884" y="248412"/>
                </a:lnTo>
                <a:lnTo>
                  <a:pt x="217550" y="247840"/>
                </a:lnTo>
                <a:lnTo>
                  <a:pt x="213550" y="246125"/>
                </a:lnTo>
                <a:lnTo>
                  <a:pt x="200700" y="206692"/>
                </a:lnTo>
                <a:lnTo>
                  <a:pt x="198573" y="173736"/>
                </a:lnTo>
                <a:close/>
              </a:path>
              <a:path w="222884" h="257809">
                <a:moveTo>
                  <a:pt x="189890" y="39243"/>
                </a:moveTo>
                <a:lnTo>
                  <a:pt x="160210" y="39243"/>
                </a:lnTo>
                <a:lnTo>
                  <a:pt x="160243" y="44082"/>
                </a:lnTo>
                <a:lnTo>
                  <a:pt x="161032" y="83058"/>
                </a:lnTo>
                <a:lnTo>
                  <a:pt x="164687" y="156972"/>
                </a:lnTo>
                <a:lnTo>
                  <a:pt x="197490" y="156972"/>
                </a:lnTo>
                <a:lnTo>
                  <a:pt x="189890" y="39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5977" y="1118616"/>
            <a:ext cx="230504" cy="256540"/>
          </a:xfrm>
          <a:custGeom>
            <a:avLst/>
            <a:gdLst/>
            <a:ahLst/>
            <a:cxnLst/>
            <a:rect l="l" t="t" r="r" b="b"/>
            <a:pathLst>
              <a:path w="230504" h="256540">
                <a:moveTo>
                  <a:pt x="229933" y="0"/>
                </a:moveTo>
                <a:lnTo>
                  <a:pt x="0" y="88392"/>
                </a:lnTo>
                <a:lnTo>
                  <a:pt x="0" y="114395"/>
                </a:lnTo>
                <a:lnTo>
                  <a:pt x="229933" y="202692"/>
                </a:lnTo>
                <a:lnTo>
                  <a:pt x="229933" y="175260"/>
                </a:lnTo>
                <a:lnTo>
                  <a:pt x="30670" y="101346"/>
                </a:lnTo>
                <a:lnTo>
                  <a:pt x="229933" y="27432"/>
                </a:lnTo>
                <a:lnTo>
                  <a:pt x="229933" y="0"/>
                </a:lnTo>
                <a:close/>
              </a:path>
              <a:path w="230504" h="256540">
                <a:moveTo>
                  <a:pt x="229933" y="231648"/>
                </a:moveTo>
                <a:lnTo>
                  <a:pt x="666" y="231648"/>
                </a:lnTo>
                <a:lnTo>
                  <a:pt x="666" y="256032"/>
                </a:lnTo>
                <a:lnTo>
                  <a:pt x="229933" y="256032"/>
                </a:lnTo>
                <a:lnTo>
                  <a:pt x="229933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40500" y="1100328"/>
            <a:ext cx="218440" cy="254635"/>
          </a:xfrm>
          <a:custGeom>
            <a:avLst/>
            <a:gdLst/>
            <a:ahLst/>
            <a:cxnLst/>
            <a:rect l="l" t="t" r="r" b="b"/>
            <a:pathLst>
              <a:path w="218440" h="254634">
                <a:moveTo>
                  <a:pt x="140779" y="0"/>
                </a:moveTo>
                <a:lnTo>
                  <a:pt x="48768" y="0"/>
                </a:lnTo>
                <a:lnTo>
                  <a:pt x="46672" y="9144"/>
                </a:lnTo>
                <a:lnTo>
                  <a:pt x="53149" y="9620"/>
                </a:lnTo>
                <a:lnTo>
                  <a:pt x="57816" y="11049"/>
                </a:lnTo>
                <a:lnTo>
                  <a:pt x="60674" y="13335"/>
                </a:lnTo>
                <a:lnTo>
                  <a:pt x="63531" y="15811"/>
                </a:lnTo>
                <a:lnTo>
                  <a:pt x="64960" y="20002"/>
                </a:lnTo>
                <a:lnTo>
                  <a:pt x="64956" y="26098"/>
                </a:lnTo>
                <a:lnTo>
                  <a:pt x="27351" y="207511"/>
                </a:lnTo>
                <a:lnTo>
                  <a:pt x="18669" y="234886"/>
                </a:lnTo>
                <a:lnTo>
                  <a:pt x="17049" y="237934"/>
                </a:lnTo>
                <a:lnTo>
                  <a:pt x="15049" y="240220"/>
                </a:lnTo>
                <a:lnTo>
                  <a:pt x="12668" y="241839"/>
                </a:lnTo>
                <a:lnTo>
                  <a:pt x="10382" y="243554"/>
                </a:lnTo>
                <a:lnTo>
                  <a:pt x="6762" y="244792"/>
                </a:lnTo>
                <a:lnTo>
                  <a:pt x="2000" y="245363"/>
                </a:lnTo>
                <a:lnTo>
                  <a:pt x="0" y="254508"/>
                </a:lnTo>
                <a:lnTo>
                  <a:pt x="82772" y="254508"/>
                </a:lnTo>
                <a:lnTo>
                  <a:pt x="103326" y="253859"/>
                </a:lnTo>
                <a:lnTo>
                  <a:pt x="149256" y="243839"/>
                </a:lnTo>
                <a:lnTo>
                  <a:pt x="160304" y="237760"/>
                </a:lnTo>
                <a:lnTo>
                  <a:pt x="74059" y="237760"/>
                </a:lnTo>
                <a:lnTo>
                  <a:pt x="66770" y="237660"/>
                </a:lnTo>
                <a:lnTo>
                  <a:pt x="60123" y="237435"/>
                </a:lnTo>
                <a:lnTo>
                  <a:pt x="54101" y="237077"/>
                </a:lnTo>
                <a:lnTo>
                  <a:pt x="77247" y="131063"/>
                </a:lnTo>
                <a:lnTo>
                  <a:pt x="170894" y="131063"/>
                </a:lnTo>
                <a:lnTo>
                  <a:pt x="166885" y="128498"/>
                </a:lnTo>
                <a:lnTo>
                  <a:pt x="158686" y="124587"/>
                </a:lnTo>
                <a:lnTo>
                  <a:pt x="159067" y="122586"/>
                </a:lnTo>
                <a:lnTo>
                  <a:pt x="172872" y="117248"/>
                </a:lnTo>
                <a:lnTo>
                  <a:pt x="178361" y="114300"/>
                </a:lnTo>
                <a:lnTo>
                  <a:pt x="81152" y="114300"/>
                </a:lnTo>
                <a:lnTo>
                  <a:pt x="102108" y="17335"/>
                </a:lnTo>
                <a:lnTo>
                  <a:pt x="124356" y="16853"/>
                </a:lnTo>
                <a:lnTo>
                  <a:pt x="132302" y="16763"/>
                </a:lnTo>
                <a:lnTo>
                  <a:pt x="204349" y="16763"/>
                </a:lnTo>
                <a:lnTo>
                  <a:pt x="200179" y="13311"/>
                </a:lnTo>
                <a:lnTo>
                  <a:pt x="154069" y="428"/>
                </a:lnTo>
                <a:lnTo>
                  <a:pt x="140779" y="0"/>
                </a:lnTo>
                <a:close/>
              </a:path>
              <a:path w="218440" h="254634">
                <a:moveTo>
                  <a:pt x="170894" y="131063"/>
                </a:moveTo>
                <a:lnTo>
                  <a:pt x="109918" y="131063"/>
                </a:lnTo>
                <a:lnTo>
                  <a:pt x="121452" y="131708"/>
                </a:lnTo>
                <a:lnTo>
                  <a:pt x="131468" y="133504"/>
                </a:lnTo>
                <a:lnTo>
                  <a:pt x="159258" y="168592"/>
                </a:lnTo>
                <a:lnTo>
                  <a:pt x="158629" y="180110"/>
                </a:lnTo>
                <a:lnTo>
                  <a:pt x="143687" y="216321"/>
                </a:lnTo>
                <a:lnTo>
                  <a:pt x="106799" y="236243"/>
                </a:lnTo>
                <a:lnTo>
                  <a:pt x="74059" y="237760"/>
                </a:lnTo>
                <a:lnTo>
                  <a:pt x="160304" y="237760"/>
                </a:lnTo>
                <a:lnTo>
                  <a:pt x="188246" y="206275"/>
                </a:lnTo>
                <a:lnTo>
                  <a:pt x="194595" y="173164"/>
                </a:lnTo>
                <a:lnTo>
                  <a:pt x="194022" y="165359"/>
                </a:lnTo>
                <a:lnTo>
                  <a:pt x="174057" y="133088"/>
                </a:lnTo>
                <a:lnTo>
                  <a:pt x="170894" y="131063"/>
                </a:lnTo>
                <a:close/>
              </a:path>
              <a:path w="218440" h="254634">
                <a:moveTo>
                  <a:pt x="204349" y="16763"/>
                </a:moveTo>
                <a:lnTo>
                  <a:pt x="132302" y="16763"/>
                </a:lnTo>
                <a:lnTo>
                  <a:pt x="142113" y="16859"/>
                </a:lnTo>
                <a:lnTo>
                  <a:pt x="149923" y="17621"/>
                </a:lnTo>
                <a:lnTo>
                  <a:pt x="182975" y="42672"/>
                </a:lnTo>
                <a:lnTo>
                  <a:pt x="183733" y="55435"/>
                </a:lnTo>
                <a:lnTo>
                  <a:pt x="183561" y="59903"/>
                </a:lnTo>
                <a:lnTo>
                  <a:pt x="165068" y="98202"/>
                </a:lnTo>
                <a:lnTo>
                  <a:pt x="127063" y="113514"/>
                </a:lnTo>
                <a:lnTo>
                  <a:pt x="107346" y="114300"/>
                </a:lnTo>
                <a:lnTo>
                  <a:pt x="178361" y="114300"/>
                </a:lnTo>
                <a:lnTo>
                  <a:pt x="209859" y="85195"/>
                </a:lnTo>
                <a:lnTo>
                  <a:pt x="218217" y="51815"/>
                </a:lnTo>
                <a:lnTo>
                  <a:pt x="217732" y="43655"/>
                </a:lnTo>
                <a:lnTo>
                  <a:pt x="216265" y="36183"/>
                </a:lnTo>
                <a:lnTo>
                  <a:pt x="213797" y="29406"/>
                </a:lnTo>
                <a:lnTo>
                  <a:pt x="210312" y="23336"/>
                </a:lnTo>
                <a:lnTo>
                  <a:pt x="205812" y="17975"/>
                </a:lnTo>
                <a:lnTo>
                  <a:pt x="204349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84877" y="1804416"/>
            <a:ext cx="230504" cy="256540"/>
          </a:xfrm>
          <a:custGeom>
            <a:avLst/>
            <a:gdLst/>
            <a:ahLst/>
            <a:cxnLst/>
            <a:rect l="l" t="t" r="r" b="b"/>
            <a:pathLst>
              <a:path w="230504" h="256539">
                <a:moveTo>
                  <a:pt x="229933" y="0"/>
                </a:moveTo>
                <a:lnTo>
                  <a:pt x="0" y="88392"/>
                </a:lnTo>
                <a:lnTo>
                  <a:pt x="0" y="114395"/>
                </a:lnTo>
                <a:lnTo>
                  <a:pt x="229933" y="202692"/>
                </a:lnTo>
                <a:lnTo>
                  <a:pt x="229933" y="175260"/>
                </a:lnTo>
                <a:lnTo>
                  <a:pt x="30670" y="101346"/>
                </a:lnTo>
                <a:lnTo>
                  <a:pt x="229933" y="27432"/>
                </a:lnTo>
                <a:lnTo>
                  <a:pt x="229933" y="0"/>
                </a:lnTo>
                <a:close/>
              </a:path>
              <a:path w="230504" h="256539">
                <a:moveTo>
                  <a:pt x="229933" y="231648"/>
                </a:moveTo>
                <a:lnTo>
                  <a:pt x="666" y="231648"/>
                </a:lnTo>
                <a:lnTo>
                  <a:pt x="666" y="256032"/>
                </a:lnTo>
                <a:lnTo>
                  <a:pt x="229933" y="256032"/>
                </a:lnTo>
                <a:lnTo>
                  <a:pt x="229933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Relations:</a:t>
            </a:r>
            <a:r>
              <a:rPr spc="-6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66412" y="5870442"/>
            <a:ext cx="156083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0"/>
              </a:lnSpc>
            </a:pPr>
            <a:r>
              <a:rPr sz="28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Transitive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55745" y="6639721"/>
            <a:ext cx="25082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13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1431" y="732666"/>
            <a:ext cx="8987790" cy="471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6637020" algn="l"/>
                <a:tab pos="8740140" algn="l"/>
              </a:tabLst>
            </a:pP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f </a:t>
            </a:r>
            <a:r>
              <a:rPr sz="3000" spc="-3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 </a:t>
            </a:r>
            <a:r>
              <a:rPr sz="3000" spc="-3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</a:t>
            </a:r>
            <a:r>
              <a:rPr sz="3000" spc="-3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3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t </a:t>
            </a:r>
            <a:r>
              <a:rPr sz="3000" spc="-3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3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5" dirty="0">
                <a:latin typeface="Times New Roman"/>
                <a:cs typeface="Times New Roman"/>
              </a:rPr>
              <a:t>e</a:t>
            </a:r>
            <a:r>
              <a:rPr sz="3000" spc="5" dirty="0">
                <a:latin typeface="Times New Roman"/>
                <a:cs typeface="Times New Roman"/>
              </a:rPr>
              <a:t>t</a:t>
            </a:r>
            <a:r>
              <a:rPr sz="3000" spc="-3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. </a:t>
            </a:r>
            <a:r>
              <a:rPr sz="3000" spc="-33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F</a:t>
            </a:r>
            <a:r>
              <a:rPr sz="3000" dirty="0">
                <a:latin typeface="Times New Roman"/>
                <a:cs typeface="Times New Roman"/>
              </a:rPr>
              <a:t>or </a:t>
            </a:r>
            <a:r>
              <a:rPr sz="3000" spc="-370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a</a:t>
            </a:r>
            <a:r>
              <a:rPr sz="3000" spc="-30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y	d</a:t>
            </a:r>
            <a:r>
              <a:rPr sz="3000" spc="-15" dirty="0">
                <a:latin typeface="Times New Roman"/>
                <a:cs typeface="Times New Roman"/>
              </a:rPr>
              <a:t>e</a:t>
            </a:r>
            <a:r>
              <a:rPr sz="3000" spc="20" dirty="0">
                <a:latin typeface="Times New Roman"/>
                <a:cs typeface="Times New Roman"/>
              </a:rPr>
              <a:t>f</a:t>
            </a:r>
            <a:r>
              <a:rPr sz="3000" spc="-25" dirty="0">
                <a:latin typeface="Times New Roman"/>
                <a:cs typeface="Times New Roman"/>
              </a:rPr>
              <a:t>i</a:t>
            </a:r>
            <a:r>
              <a:rPr sz="3000" spc="30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e	</a:t>
            </a:r>
            <a:r>
              <a:rPr sz="3000" spc="5" dirty="0">
                <a:latin typeface="Times New Roman"/>
                <a:cs typeface="Times New Roman"/>
              </a:rPr>
              <a:t>if  </a:t>
            </a:r>
            <a:r>
              <a:rPr sz="3000" spc="-5" dirty="0">
                <a:latin typeface="Times New Roman"/>
                <a:cs typeface="Times New Roman"/>
              </a:rPr>
              <a:t>and </a:t>
            </a:r>
            <a:r>
              <a:rPr sz="3000" dirty="0">
                <a:latin typeface="Times New Roman"/>
                <a:cs typeface="Times New Roman"/>
              </a:rPr>
              <a:t>only if A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subset </a:t>
            </a:r>
            <a:r>
              <a:rPr sz="3000" dirty="0">
                <a:latin typeface="Times New Roman"/>
                <a:cs typeface="Times New Roman"/>
              </a:rPr>
              <a:t>of B. </a:t>
            </a:r>
            <a:r>
              <a:rPr sz="3000" spc="-10" dirty="0">
                <a:latin typeface="Times New Roman"/>
                <a:cs typeface="Times New Roman"/>
              </a:rPr>
              <a:t>show </a:t>
            </a:r>
            <a:r>
              <a:rPr sz="3000" spc="-5" dirty="0">
                <a:latin typeface="Times New Roman"/>
                <a:cs typeface="Times New Roman"/>
              </a:rPr>
              <a:t>that</a:t>
            </a:r>
            <a:r>
              <a:rPr sz="3000" dirty="0">
                <a:latin typeface="Times New Roman"/>
                <a:cs typeface="Times New Roman"/>
              </a:rPr>
              <a:t> is a partial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ordering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 </a:t>
            </a:r>
            <a:r>
              <a:rPr sz="3000" spc="5" dirty="0">
                <a:latin typeface="Times New Roman"/>
                <a:cs typeface="Times New Roman"/>
              </a:rPr>
              <a:t>F.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>
              <a:latin typeface="Times New Roman"/>
              <a:cs typeface="Times New Roman"/>
            </a:endParaRPr>
          </a:p>
          <a:p>
            <a:pPr marL="5706110">
              <a:lnSpc>
                <a:spcPct val="100000"/>
              </a:lnSpc>
            </a:pP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Reflexive</a:t>
            </a:r>
            <a:endParaRPr sz="2800">
              <a:latin typeface="Times New Roman"/>
              <a:cs typeface="Times New Roman"/>
            </a:endParaRPr>
          </a:p>
          <a:p>
            <a:pPr marL="5727065" marR="1595755">
              <a:lnSpc>
                <a:spcPct val="100000"/>
              </a:lnSpc>
              <a:spcBef>
                <a:spcPts val="1789"/>
              </a:spcBef>
            </a:pPr>
            <a:r>
              <a:rPr sz="2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Skew- </a:t>
            </a:r>
            <a:r>
              <a:rPr sz="28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2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8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4727" y="662283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3774" y="396115"/>
            <a:ext cx="8679815" cy="10864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3200" spc="-5" dirty="0"/>
              <a:t>Relations</a:t>
            </a:r>
            <a:endParaRPr sz="3200"/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32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3200"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every</a:t>
            </a:r>
            <a:r>
              <a:rPr sz="32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day</a:t>
            </a:r>
            <a:r>
              <a:rPr sz="3200" b="0" dirty="0">
                <a:solidFill>
                  <a:srgbClr val="000000"/>
                </a:solidFill>
                <a:latin typeface="Times New Roman"/>
                <a:cs typeface="Times New Roman"/>
              </a:rPr>
              <a:t> context </a:t>
            </a:r>
            <a:r>
              <a:rPr sz="32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sz="32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0000"/>
                </a:solidFill>
                <a:latin typeface="Times New Roman"/>
                <a:cs typeface="Times New Roman"/>
              </a:rPr>
              <a:t>frequently speak</a:t>
            </a:r>
            <a:r>
              <a:rPr sz="32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32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relations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774" y="1700365"/>
            <a:ext cx="8679815" cy="465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which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hold </a:t>
            </a:r>
            <a:r>
              <a:rPr sz="3200" spc="-5" dirty="0">
                <a:latin typeface="Times New Roman"/>
                <a:cs typeface="Times New Roman"/>
              </a:rPr>
              <a:t>between</a:t>
            </a:r>
            <a:r>
              <a:rPr sz="3200" dirty="0">
                <a:latin typeface="Times New Roman"/>
                <a:cs typeface="Times New Roman"/>
              </a:rPr>
              <a:t> two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among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several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things.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200" spc="5" dirty="0">
                <a:latin typeface="Times New Roman"/>
                <a:cs typeface="Times New Roman"/>
              </a:rPr>
              <a:t>For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477520" indent="-465455">
              <a:lnSpc>
                <a:spcPct val="100000"/>
              </a:lnSpc>
              <a:spcBef>
                <a:spcPts val="2690"/>
              </a:spcBef>
              <a:buFont typeface="Wingdings"/>
              <a:buChar char=""/>
              <a:tabLst>
                <a:tab pos="478155" algn="l"/>
              </a:tabLst>
            </a:pPr>
            <a:r>
              <a:rPr sz="3200" dirty="0">
                <a:latin typeface="Times New Roman"/>
                <a:cs typeface="Times New Roman"/>
              </a:rPr>
              <a:t>2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divides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4.</a:t>
            </a:r>
            <a:endParaRPr sz="3200">
              <a:latin typeface="Times New Roman"/>
              <a:cs typeface="Times New Roman"/>
            </a:endParaRPr>
          </a:p>
          <a:p>
            <a:pPr marL="477520" indent="-465455">
              <a:lnSpc>
                <a:spcPct val="100000"/>
              </a:lnSpc>
              <a:spcBef>
                <a:spcPts val="2685"/>
              </a:spcBef>
              <a:buFont typeface="Wingdings"/>
              <a:buChar char=""/>
              <a:tabLst>
                <a:tab pos="478155" algn="l"/>
              </a:tabLst>
            </a:pPr>
            <a:r>
              <a:rPr sz="3200" dirty="0">
                <a:latin typeface="Times New Roman"/>
                <a:cs typeface="Times New Roman"/>
              </a:rPr>
              <a:t>Akbar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was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father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Jehangir.</a:t>
            </a:r>
            <a:endParaRPr sz="3200">
              <a:latin typeface="Times New Roman"/>
              <a:cs typeface="Times New Roman"/>
            </a:endParaRPr>
          </a:p>
          <a:p>
            <a:pPr marL="477520" indent="-465455">
              <a:lnSpc>
                <a:spcPct val="100000"/>
              </a:lnSpc>
              <a:spcBef>
                <a:spcPts val="2690"/>
              </a:spcBef>
              <a:buFont typeface="Wingdings"/>
              <a:buChar char=""/>
              <a:tabLst>
                <a:tab pos="478155" algn="l"/>
              </a:tabLst>
            </a:pPr>
            <a:r>
              <a:rPr sz="3200" dirty="0">
                <a:latin typeface="Times New Roman"/>
                <a:cs typeface="Times New Roman"/>
              </a:rPr>
              <a:t>6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greater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4.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200" dirty="0">
                <a:latin typeface="Times New Roman"/>
                <a:cs typeface="Times New Roman"/>
              </a:rPr>
              <a:t>here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find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some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connections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between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pairs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774" y="6577098"/>
            <a:ext cx="17227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objects.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2752" y="1848612"/>
            <a:ext cx="264160" cy="271780"/>
          </a:xfrm>
          <a:custGeom>
            <a:avLst/>
            <a:gdLst/>
            <a:ahLst/>
            <a:cxnLst/>
            <a:rect l="l" t="t" r="r" b="b"/>
            <a:pathLst>
              <a:path w="264160" h="271780">
                <a:moveTo>
                  <a:pt x="263652" y="0"/>
                </a:moveTo>
                <a:lnTo>
                  <a:pt x="189547" y="0"/>
                </a:lnTo>
                <a:lnTo>
                  <a:pt x="187356" y="9143"/>
                </a:lnTo>
                <a:lnTo>
                  <a:pt x="192500" y="9715"/>
                </a:lnTo>
                <a:lnTo>
                  <a:pt x="196215" y="11144"/>
                </a:lnTo>
                <a:lnTo>
                  <a:pt x="200405" y="16192"/>
                </a:lnTo>
                <a:lnTo>
                  <a:pt x="201453" y="19240"/>
                </a:lnTo>
                <a:lnTo>
                  <a:pt x="201453" y="25526"/>
                </a:lnTo>
                <a:lnTo>
                  <a:pt x="142398" y="108394"/>
                </a:lnTo>
                <a:lnTo>
                  <a:pt x="125920" y="60198"/>
                </a:lnTo>
                <a:lnTo>
                  <a:pt x="123045" y="51003"/>
                </a:lnTo>
                <a:lnTo>
                  <a:pt x="120991" y="42576"/>
                </a:lnTo>
                <a:lnTo>
                  <a:pt x="119759" y="34935"/>
                </a:lnTo>
                <a:lnTo>
                  <a:pt x="119348" y="28098"/>
                </a:lnTo>
                <a:lnTo>
                  <a:pt x="119348" y="22478"/>
                </a:lnTo>
                <a:lnTo>
                  <a:pt x="121062" y="18192"/>
                </a:lnTo>
                <a:lnTo>
                  <a:pt x="127920" y="12191"/>
                </a:lnTo>
                <a:lnTo>
                  <a:pt x="132397" y="10191"/>
                </a:lnTo>
                <a:lnTo>
                  <a:pt x="138112" y="9143"/>
                </a:lnTo>
                <a:lnTo>
                  <a:pt x="140208" y="0"/>
                </a:lnTo>
                <a:lnTo>
                  <a:pt x="60007" y="0"/>
                </a:lnTo>
                <a:lnTo>
                  <a:pt x="57816" y="9810"/>
                </a:lnTo>
                <a:lnTo>
                  <a:pt x="62103" y="10667"/>
                </a:lnTo>
                <a:lnTo>
                  <a:pt x="65627" y="12096"/>
                </a:lnTo>
                <a:lnTo>
                  <a:pt x="117443" y="135159"/>
                </a:lnTo>
                <a:lnTo>
                  <a:pt x="45136" y="221177"/>
                </a:lnTo>
                <a:lnTo>
                  <a:pt x="16668" y="253364"/>
                </a:lnTo>
                <a:lnTo>
                  <a:pt x="2000" y="261556"/>
                </a:lnTo>
                <a:lnTo>
                  <a:pt x="0" y="271272"/>
                </a:lnTo>
                <a:lnTo>
                  <a:pt x="73913" y="271272"/>
                </a:lnTo>
                <a:lnTo>
                  <a:pt x="76104" y="261556"/>
                </a:lnTo>
                <a:lnTo>
                  <a:pt x="71628" y="261175"/>
                </a:lnTo>
                <a:lnTo>
                  <a:pt x="68199" y="259937"/>
                </a:lnTo>
                <a:lnTo>
                  <a:pt x="63246" y="256031"/>
                </a:lnTo>
                <a:lnTo>
                  <a:pt x="62007" y="252507"/>
                </a:lnTo>
                <a:lnTo>
                  <a:pt x="62007" y="243459"/>
                </a:lnTo>
                <a:lnTo>
                  <a:pt x="126587" y="156019"/>
                </a:lnTo>
                <a:lnTo>
                  <a:pt x="147256" y="216693"/>
                </a:lnTo>
                <a:lnTo>
                  <a:pt x="149366" y="223730"/>
                </a:lnTo>
                <a:lnTo>
                  <a:pt x="150852" y="230409"/>
                </a:lnTo>
                <a:lnTo>
                  <a:pt x="151730" y="236731"/>
                </a:lnTo>
                <a:lnTo>
                  <a:pt x="152019" y="242697"/>
                </a:lnTo>
                <a:lnTo>
                  <a:pt x="152019" y="247935"/>
                </a:lnTo>
                <a:lnTo>
                  <a:pt x="150399" y="252126"/>
                </a:lnTo>
                <a:lnTo>
                  <a:pt x="143922" y="258699"/>
                </a:lnTo>
                <a:lnTo>
                  <a:pt x="139160" y="260794"/>
                </a:lnTo>
                <a:lnTo>
                  <a:pt x="133064" y="261556"/>
                </a:lnTo>
                <a:lnTo>
                  <a:pt x="131159" y="271272"/>
                </a:lnTo>
                <a:lnTo>
                  <a:pt x="211359" y="271272"/>
                </a:lnTo>
                <a:lnTo>
                  <a:pt x="213359" y="261556"/>
                </a:lnTo>
                <a:lnTo>
                  <a:pt x="208978" y="260318"/>
                </a:lnTo>
                <a:lnTo>
                  <a:pt x="205930" y="259079"/>
                </a:lnTo>
                <a:lnTo>
                  <a:pt x="151542" y="129254"/>
                </a:lnTo>
                <a:lnTo>
                  <a:pt x="210788" y="58388"/>
                </a:lnTo>
                <a:lnTo>
                  <a:pt x="242601" y="21716"/>
                </a:lnTo>
                <a:lnTo>
                  <a:pt x="261461" y="9143"/>
                </a:lnTo>
                <a:lnTo>
                  <a:pt x="263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850" y="1894332"/>
            <a:ext cx="219170" cy="21945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219801" y="1848612"/>
            <a:ext cx="221615" cy="271780"/>
          </a:xfrm>
          <a:custGeom>
            <a:avLst/>
            <a:gdLst/>
            <a:ahLst/>
            <a:cxnLst/>
            <a:rect l="l" t="t" r="r" b="b"/>
            <a:pathLst>
              <a:path w="221614" h="271780">
                <a:moveTo>
                  <a:pt x="221456" y="0"/>
                </a:moveTo>
                <a:lnTo>
                  <a:pt x="146970" y="0"/>
                </a:lnTo>
                <a:lnTo>
                  <a:pt x="144780" y="9143"/>
                </a:lnTo>
                <a:lnTo>
                  <a:pt x="149542" y="9810"/>
                </a:lnTo>
                <a:lnTo>
                  <a:pt x="153257" y="11144"/>
                </a:lnTo>
                <a:lnTo>
                  <a:pt x="158305" y="15144"/>
                </a:lnTo>
                <a:lnTo>
                  <a:pt x="159543" y="18002"/>
                </a:lnTo>
                <a:lnTo>
                  <a:pt x="159543" y="26574"/>
                </a:lnTo>
                <a:lnTo>
                  <a:pt x="86391" y="134112"/>
                </a:lnTo>
                <a:lnTo>
                  <a:pt x="65341" y="58769"/>
                </a:lnTo>
                <a:lnTo>
                  <a:pt x="62896" y="49375"/>
                </a:lnTo>
                <a:lnTo>
                  <a:pt x="61138" y="40909"/>
                </a:lnTo>
                <a:lnTo>
                  <a:pt x="60077" y="33373"/>
                </a:lnTo>
                <a:lnTo>
                  <a:pt x="59721" y="26765"/>
                </a:lnTo>
                <a:lnTo>
                  <a:pt x="59721" y="21145"/>
                </a:lnTo>
                <a:lnTo>
                  <a:pt x="61245" y="16954"/>
                </a:lnTo>
                <a:lnTo>
                  <a:pt x="67056" y="11525"/>
                </a:lnTo>
                <a:lnTo>
                  <a:pt x="71342" y="9810"/>
                </a:lnTo>
                <a:lnTo>
                  <a:pt x="76866" y="9143"/>
                </a:lnTo>
                <a:lnTo>
                  <a:pt x="79057" y="0"/>
                </a:lnTo>
                <a:lnTo>
                  <a:pt x="2190" y="0"/>
                </a:lnTo>
                <a:lnTo>
                  <a:pt x="0" y="9143"/>
                </a:lnTo>
                <a:lnTo>
                  <a:pt x="4667" y="9905"/>
                </a:lnTo>
                <a:lnTo>
                  <a:pt x="8381" y="11429"/>
                </a:lnTo>
                <a:lnTo>
                  <a:pt x="26473" y="45813"/>
                </a:lnTo>
                <a:lnTo>
                  <a:pt x="58388" y="156972"/>
                </a:lnTo>
                <a:lnTo>
                  <a:pt x="44743" y="220881"/>
                </a:lnTo>
                <a:lnTo>
                  <a:pt x="29908" y="257746"/>
                </a:lnTo>
                <a:lnTo>
                  <a:pt x="15621" y="262127"/>
                </a:lnTo>
                <a:lnTo>
                  <a:pt x="13430" y="271272"/>
                </a:lnTo>
                <a:lnTo>
                  <a:pt x="97155" y="271272"/>
                </a:lnTo>
                <a:lnTo>
                  <a:pt x="99345" y="262127"/>
                </a:lnTo>
                <a:lnTo>
                  <a:pt x="92868" y="261747"/>
                </a:lnTo>
                <a:lnTo>
                  <a:pt x="88296" y="260985"/>
                </a:lnTo>
                <a:lnTo>
                  <a:pt x="82962" y="258794"/>
                </a:lnTo>
                <a:lnTo>
                  <a:pt x="80962" y="257079"/>
                </a:lnTo>
                <a:lnTo>
                  <a:pt x="78295" y="252412"/>
                </a:lnTo>
                <a:lnTo>
                  <a:pt x="77628" y="249174"/>
                </a:lnTo>
                <a:lnTo>
                  <a:pt x="77819" y="239267"/>
                </a:lnTo>
                <a:lnTo>
                  <a:pt x="94106" y="156972"/>
                </a:lnTo>
                <a:lnTo>
                  <a:pt x="171450" y="56387"/>
                </a:lnTo>
                <a:lnTo>
                  <a:pt x="200215" y="21050"/>
                </a:lnTo>
                <a:lnTo>
                  <a:pt x="219265" y="9143"/>
                </a:lnTo>
                <a:lnTo>
                  <a:pt x="221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7033" y="3506723"/>
            <a:ext cx="264160" cy="271780"/>
          </a:xfrm>
          <a:custGeom>
            <a:avLst/>
            <a:gdLst/>
            <a:ahLst/>
            <a:cxnLst/>
            <a:rect l="l" t="t" r="r" b="b"/>
            <a:pathLst>
              <a:path w="264160" h="271779">
                <a:moveTo>
                  <a:pt x="263652" y="0"/>
                </a:moveTo>
                <a:lnTo>
                  <a:pt x="189547" y="0"/>
                </a:lnTo>
                <a:lnTo>
                  <a:pt x="187356" y="9143"/>
                </a:lnTo>
                <a:lnTo>
                  <a:pt x="192500" y="9715"/>
                </a:lnTo>
                <a:lnTo>
                  <a:pt x="196214" y="11144"/>
                </a:lnTo>
                <a:lnTo>
                  <a:pt x="200405" y="16192"/>
                </a:lnTo>
                <a:lnTo>
                  <a:pt x="201453" y="19240"/>
                </a:lnTo>
                <a:lnTo>
                  <a:pt x="201453" y="25526"/>
                </a:lnTo>
                <a:lnTo>
                  <a:pt x="142398" y="108394"/>
                </a:lnTo>
                <a:lnTo>
                  <a:pt x="125920" y="60198"/>
                </a:lnTo>
                <a:lnTo>
                  <a:pt x="123045" y="51003"/>
                </a:lnTo>
                <a:lnTo>
                  <a:pt x="120991" y="42576"/>
                </a:lnTo>
                <a:lnTo>
                  <a:pt x="119759" y="34935"/>
                </a:lnTo>
                <a:lnTo>
                  <a:pt x="119348" y="28098"/>
                </a:lnTo>
                <a:lnTo>
                  <a:pt x="119348" y="22478"/>
                </a:lnTo>
                <a:lnTo>
                  <a:pt x="121062" y="18192"/>
                </a:lnTo>
                <a:lnTo>
                  <a:pt x="127920" y="12191"/>
                </a:lnTo>
                <a:lnTo>
                  <a:pt x="132397" y="10191"/>
                </a:lnTo>
                <a:lnTo>
                  <a:pt x="138112" y="9143"/>
                </a:lnTo>
                <a:lnTo>
                  <a:pt x="140207" y="0"/>
                </a:lnTo>
                <a:lnTo>
                  <a:pt x="60007" y="0"/>
                </a:lnTo>
                <a:lnTo>
                  <a:pt x="57816" y="9810"/>
                </a:lnTo>
                <a:lnTo>
                  <a:pt x="62103" y="10667"/>
                </a:lnTo>
                <a:lnTo>
                  <a:pt x="65627" y="12096"/>
                </a:lnTo>
                <a:lnTo>
                  <a:pt x="117443" y="135159"/>
                </a:lnTo>
                <a:lnTo>
                  <a:pt x="45136" y="221177"/>
                </a:lnTo>
                <a:lnTo>
                  <a:pt x="16668" y="253364"/>
                </a:lnTo>
                <a:lnTo>
                  <a:pt x="2000" y="261556"/>
                </a:lnTo>
                <a:lnTo>
                  <a:pt x="0" y="271272"/>
                </a:lnTo>
                <a:lnTo>
                  <a:pt x="73913" y="271272"/>
                </a:lnTo>
                <a:lnTo>
                  <a:pt x="76104" y="261556"/>
                </a:lnTo>
                <a:lnTo>
                  <a:pt x="71628" y="261175"/>
                </a:lnTo>
                <a:lnTo>
                  <a:pt x="68198" y="259937"/>
                </a:lnTo>
                <a:lnTo>
                  <a:pt x="63245" y="256031"/>
                </a:lnTo>
                <a:lnTo>
                  <a:pt x="62007" y="252507"/>
                </a:lnTo>
                <a:lnTo>
                  <a:pt x="62007" y="243459"/>
                </a:lnTo>
                <a:lnTo>
                  <a:pt x="126587" y="156019"/>
                </a:lnTo>
                <a:lnTo>
                  <a:pt x="147256" y="216693"/>
                </a:lnTo>
                <a:lnTo>
                  <a:pt x="149366" y="223730"/>
                </a:lnTo>
                <a:lnTo>
                  <a:pt x="150852" y="230409"/>
                </a:lnTo>
                <a:lnTo>
                  <a:pt x="151730" y="236731"/>
                </a:lnTo>
                <a:lnTo>
                  <a:pt x="152019" y="242697"/>
                </a:lnTo>
                <a:lnTo>
                  <a:pt x="152019" y="247935"/>
                </a:lnTo>
                <a:lnTo>
                  <a:pt x="150399" y="252126"/>
                </a:lnTo>
                <a:lnTo>
                  <a:pt x="143922" y="258699"/>
                </a:lnTo>
                <a:lnTo>
                  <a:pt x="139160" y="260794"/>
                </a:lnTo>
                <a:lnTo>
                  <a:pt x="133064" y="261556"/>
                </a:lnTo>
                <a:lnTo>
                  <a:pt x="131159" y="271272"/>
                </a:lnTo>
                <a:lnTo>
                  <a:pt x="211359" y="271272"/>
                </a:lnTo>
                <a:lnTo>
                  <a:pt x="213359" y="261556"/>
                </a:lnTo>
                <a:lnTo>
                  <a:pt x="208978" y="260318"/>
                </a:lnTo>
                <a:lnTo>
                  <a:pt x="205930" y="259079"/>
                </a:lnTo>
                <a:lnTo>
                  <a:pt x="151542" y="129254"/>
                </a:lnTo>
                <a:lnTo>
                  <a:pt x="210788" y="58388"/>
                </a:lnTo>
                <a:lnTo>
                  <a:pt x="242601" y="21716"/>
                </a:lnTo>
                <a:lnTo>
                  <a:pt x="261461" y="9143"/>
                </a:lnTo>
                <a:lnTo>
                  <a:pt x="263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4799" y="3607308"/>
            <a:ext cx="245110" cy="26034"/>
          </a:xfrm>
          <a:custGeom>
            <a:avLst/>
            <a:gdLst/>
            <a:ahLst/>
            <a:cxnLst/>
            <a:rect l="l" t="t" r="r" b="b"/>
            <a:pathLst>
              <a:path w="245110" h="26035">
                <a:moveTo>
                  <a:pt x="244792" y="0"/>
                </a:moveTo>
                <a:lnTo>
                  <a:pt x="0" y="0"/>
                </a:lnTo>
                <a:lnTo>
                  <a:pt x="0" y="25907"/>
                </a:lnTo>
                <a:lnTo>
                  <a:pt x="244792" y="25907"/>
                </a:lnTo>
                <a:lnTo>
                  <a:pt x="244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4799" y="3691128"/>
            <a:ext cx="245110" cy="26034"/>
          </a:xfrm>
          <a:custGeom>
            <a:avLst/>
            <a:gdLst/>
            <a:ahLst/>
            <a:cxnLst/>
            <a:rect l="l" t="t" r="r" b="b"/>
            <a:pathLst>
              <a:path w="245110" h="26035">
                <a:moveTo>
                  <a:pt x="244792" y="0"/>
                </a:moveTo>
                <a:lnTo>
                  <a:pt x="0" y="0"/>
                </a:lnTo>
                <a:lnTo>
                  <a:pt x="0" y="25908"/>
                </a:lnTo>
                <a:lnTo>
                  <a:pt x="244792" y="25908"/>
                </a:lnTo>
                <a:lnTo>
                  <a:pt x="244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1993" y="3506723"/>
            <a:ext cx="221615" cy="271780"/>
          </a:xfrm>
          <a:custGeom>
            <a:avLst/>
            <a:gdLst/>
            <a:ahLst/>
            <a:cxnLst/>
            <a:rect l="l" t="t" r="r" b="b"/>
            <a:pathLst>
              <a:path w="221614" h="271779">
                <a:moveTo>
                  <a:pt x="221456" y="0"/>
                </a:moveTo>
                <a:lnTo>
                  <a:pt x="146970" y="0"/>
                </a:lnTo>
                <a:lnTo>
                  <a:pt x="144780" y="9143"/>
                </a:lnTo>
                <a:lnTo>
                  <a:pt x="149542" y="9810"/>
                </a:lnTo>
                <a:lnTo>
                  <a:pt x="153257" y="11144"/>
                </a:lnTo>
                <a:lnTo>
                  <a:pt x="158305" y="15144"/>
                </a:lnTo>
                <a:lnTo>
                  <a:pt x="159543" y="18002"/>
                </a:lnTo>
                <a:lnTo>
                  <a:pt x="159543" y="26574"/>
                </a:lnTo>
                <a:lnTo>
                  <a:pt x="86391" y="134112"/>
                </a:lnTo>
                <a:lnTo>
                  <a:pt x="65341" y="58769"/>
                </a:lnTo>
                <a:lnTo>
                  <a:pt x="62896" y="49375"/>
                </a:lnTo>
                <a:lnTo>
                  <a:pt x="61138" y="40909"/>
                </a:lnTo>
                <a:lnTo>
                  <a:pt x="60077" y="33373"/>
                </a:lnTo>
                <a:lnTo>
                  <a:pt x="59721" y="26765"/>
                </a:lnTo>
                <a:lnTo>
                  <a:pt x="59721" y="21145"/>
                </a:lnTo>
                <a:lnTo>
                  <a:pt x="61245" y="16954"/>
                </a:lnTo>
                <a:lnTo>
                  <a:pt x="67056" y="11525"/>
                </a:lnTo>
                <a:lnTo>
                  <a:pt x="71342" y="9810"/>
                </a:lnTo>
                <a:lnTo>
                  <a:pt x="76866" y="9143"/>
                </a:lnTo>
                <a:lnTo>
                  <a:pt x="79057" y="0"/>
                </a:lnTo>
                <a:lnTo>
                  <a:pt x="2190" y="0"/>
                </a:lnTo>
                <a:lnTo>
                  <a:pt x="0" y="9143"/>
                </a:lnTo>
                <a:lnTo>
                  <a:pt x="4667" y="9905"/>
                </a:lnTo>
                <a:lnTo>
                  <a:pt x="8381" y="11429"/>
                </a:lnTo>
                <a:lnTo>
                  <a:pt x="26473" y="45813"/>
                </a:lnTo>
                <a:lnTo>
                  <a:pt x="58388" y="156972"/>
                </a:lnTo>
                <a:lnTo>
                  <a:pt x="44743" y="220881"/>
                </a:lnTo>
                <a:lnTo>
                  <a:pt x="29908" y="257746"/>
                </a:lnTo>
                <a:lnTo>
                  <a:pt x="15620" y="262127"/>
                </a:lnTo>
                <a:lnTo>
                  <a:pt x="13430" y="271272"/>
                </a:lnTo>
                <a:lnTo>
                  <a:pt x="97155" y="271272"/>
                </a:lnTo>
                <a:lnTo>
                  <a:pt x="99345" y="262127"/>
                </a:lnTo>
                <a:lnTo>
                  <a:pt x="92868" y="261747"/>
                </a:lnTo>
                <a:lnTo>
                  <a:pt x="88296" y="260985"/>
                </a:lnTo>
                <a:lnTo>
                  <a:pt x="82962" y="258794"/>
                </a:lnTo>
                <a:lnTo>
                  <a:pt x="80962" y="257079"/>
                </a:lnTo>
                <a:lnTo>
                  <a:pt x="78295" y="252412"/>
                </a:lnTo>
                <a:lnTo>
                  <a:pt x="77628" y="249174"/>
                </a:lnTo>
                <a:lnTo>
                  <a:pt x="77819" y="239267"/>
                </a:lnTo>
                <a:lnTo>
                  <a:pt x="94106" y="156972"/>
                </a:lnTo>
                <a:lnTo>
                  <a:pt x="171450" y="56387"/>
                </a:lnTo>
                <a:lnTo>
                  <a:pt x="200215" y="21050"/>
                </a:lnTo>
                <a:lnTo>
                  <a:pt x="219265" y="9143"/>
                </a:lnTo>
                <a:lnTo>
                  <a:pt x="221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8135" y="3607308"/>
            <a:ext cx="245110" cy="26034"/>
          </a:xfrm>
          <a:custGeom>
            <a:avLst/>
            <a:gdLst/>
            <a:ahLst/>
            <a:cxnLst/>
            <a:rect l="l" t="t" r="r" b="b"/>
            <a:pathLst>
              <a:path w="245110" h="26035">
                <a:moveTo>
                  <a:pt x="244792" y="0"/>
                </a:moveTo>
                <a:lnTo>
                  <a:pt x="0" y="0"/>
                </a:lnTo>
                <a:lnTo>
                  <a:pt x="0" y="25907"/>
                </a:lnTo>
                <a:lnTo>
                  <a:pt x="244792" y="25907"/>
                </a:lnTo>
                <a:lnTo>
                  <a:pt x="244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8135" y="3691128"/>
            <a:ext cx="245110" cy="26034"/>
          </a:xfrm>
          <a:custGeom>
            <a:avLst/>
            <a:gdLst/>
            <a:ahLst/>
            <a:cxnLst/>
            <a:rect l="l" t="t" r="r" b="b"/>
            <a:pathLst>
              <a:path w="245110" h="26035">
                <a:moveTo>
                  <a:pt x="244792" y="0"/>
                </a:moveTo>
                <a:lnTo>
                  <a:pt x="0" y="0"/>
                </a:lnTo>
                <a:lnTo>
                  <a:pt x="0" y="25908"/>
                </a:lnTo>
                <a:lnTo>
                  <a:pt x="244792" y="25908"/>
                </a:lnTo>
                <a:lnTo>
                  <a:pt x="244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7612" y="3503676"/>
            <a:ext cx="207010" cy="277495"/>
          </a:xfrm>
          <a:custGeom>
            <a:avLst/>
            <a:gdLst/>
            <a:ahLst/>
            <a:cxnLst/>
            <a:rect l="l" t="t" r="r" b="b"/>
            <a:pathLst>
              <a:path w="207010" h="277495">
                <a:moveTo>
                  <a:pt x="138112" y="0"/>
                </a:moveTo>
                <a:lnTo>
                  <a:pt x="90392" y="9810"/>
                </a:lnTo>
                <a:lnTo>
                  <a:pt x="58388" y="37433"/>
                </a:lnTo>
                <a:lnTo>
                  <a:pt x="47053" y="78676"/>
                </a:lnTo>
                <a:lnTo>
                  <a:pt x="47425" y="85911"/>
                </a:lnTo>
                <a:lnTo>
                  <a:pt x="63766" y="122022"/>
                </a:lnTo>
                <a:lnTo>
                  <a:pt x="100450" y="151722"/>
                </a:lnTo>
                <a:lnTo>
                  <a:pt x="107180" y="156698"/>
                </a:lnTo>
                <a:lnTo>
                  <a:pt x="133540" y="189166"/>
                </a:lnTo>
                <a:lnTo>
                  <a:pt x="134874" y="196214"/>
                </a:lnTo>
                <a:lnTo>
                  <a:pt x="134874" y="204120"/>
                </a:lnTo>
                <a:lnTo>
                  <a:pt x="119443" y="244601"/>
                </a:lnTo>
                <a:lnTo>
                  <a:pt x="76866" y="259079"/>
                </a:lnTo>
                <a:lnTo>
                  <a:pt x="65917" y="258402"/>
                </a:lnTo>
                <a:lnTo>
                  <a:pt x="33789" y="232755"/>
                </a:lnTo>
                <a:lnTo>
                  <a:pt x="30956" y="211836"/>
                </a:lnTo>
                <a:lnTo>
                  <a:pt x="11906" y="211836"/>
                </a:lnTo>
                <a:lnTo>
                  <a:pt x="0" y="266890"/>
                </a:lnTo>
                <a:lnTo>
                  <a:pt x="8627" y="269124"/>
                </a:lnTo>
                <a:lnTo>
                  <a:pt x="17799" y="271117"/>
                </a:lnTo>
                <a:lnTo>
                  <a:pt x="58245" y="276641"/>
                </a:lnTo>
                <a:lnTo>
                  <a:pt x="77247" y="277367"/>
                </a:lnTo>
                <a:lnTo>
                  <a:pt x="90430" y="276754"/>
                </a:lnTo>
                <a:lnTo>
                  <a:pt x="135426" y="261662"/>
                </a:lnTo>
                <a:lnTo>
                  <a:pt x="163321" y="228656"/>
                </a:lnTo>
                <a:lnTo>
                  <a:pt x="169830" y="195357"/>
                </a:lnTo>
                <a:lnTo>
                  <a:pt x="169527" y="187801"/>
                </a:lnTo>
                <a:lnTo>
                  <a:pt x="154712" y="150725"/>
                </a:lnTo>
                <a:lnTo>
                  <a:pt x="109970" y="113890"/>
                </a:lnTo>
                <a:lnTo>
                  <a:pt x="101548" y="107096"/>
                </a:lnTo>
                <a:lnTo>
                  <a:pt x="82200" y="68961"/>
                </a:lnTo>
                <a:lnTo>
                  <a:pt x="82611" y="62104"/>
                </a:lnTo>
                <a:lnTo>
                  <a:pt x="102006" y="28765"/>
                </a:lnTo>
                <a:lnTo>
                  <a:pt x="136874" y="18287"/>
                </a:lnTo>
                <a:lnTo>
                  <a:pt x="145923" y="18383"/>
                </a:lnTo>
                <a:lnTo>
                  <a:pt x="174569" y="47625"/>
                </a:lnTo>
                <a:lnTo>
                  <a:pt x="176212" y="62484"/>
                </a:lnTo>
                <a:lnTo>
                  <a:pt x="195262" y="62484"/>
                </a:lnTo>
                <a:lnTo>
                  <a:pt x="206406" y="10953"/>
                </a:lnTo>
                <a:lnTo>
                  <a:pt x="164057" y="1500"/>
                </a:lnTo>
                <a:lnTo>
                  <a:pt x="147094" y="214"/>
                </a:lnTo>
                <a:lnTo>
                  <a:pt x="138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7344" y="3503676"/>
            <a:ext cx="207010" cy="277495"/>
          </a:xfrm>
          <a:custGeom>
            <a:avLst/>
            <a:gdLst/>
            <a:ahLst/>
            <a:cxnLst/>
            <a:rect l="l" t="t" r="r" b="b"/>
            <a:pathLst>
              <a:path w="207010" h="277495">
                <a:moveTo>
                  <a:pt x="138112" y="0"/>
                </a:moveTo>
                <a:lnTo>
                  <a:pt x="90392" y="9810"/>
                </a:lnTo>
                <a:lnTo>
                  <a:pt x="58388" y="37433"/>
                </a:lnTo>
                <a:lnTo>
                  <a:pt x="47053" y="78676"/>
                </a:lnTo>
                <a:lnTo>
                  <a:pt x="47425" y="85911"/>
                </a:lnTo>
                <a:lnTo>
                  <a:pt x="63766" y="122022"/>
                </a:lnTo>
                <a:lnTo>
                  <a:pt x="100450" y="151722"/>
                </a:lnTo>
                <a:lnTo>
                  <a:pt x="107180" y="156698"/>
                </a:lnTo>
                <a:lnTo>
                  <a:pt x="133540" y="189166"/>
                </a:lnTo>
                <a:lnTo>
                  <a:pt x="134874" y="196214"/>
                </a:lnTo>
                <a:lnTo>
                  <a:pt x="134874" y="204120"/>
                </a:lnTo>
                <a:lnTo>
                  <a:pt x="119443" y="244601"/>
                </a:lnTo>
                <a:lnTo>
                  <a:pt x="76866" y="259079"/>
                </a:lnTo>
                <a:lnTo>
                  <a:pt x="65917" y="258402"/>
                </a:lnTo>
                <a:lnTo>
                  <a:pt x="33789" y="232755"/>
                </a:lnTo>
                <a:lnTo>
                  <a:pt x="30956" y="211836"/>
                </a:lnTo>
                <a:lnTo>
                  <a:pt x="11906" y="211836"/>
                </a:lnTo>
                <a:lnTo>
                  <a:pt x="0" y="266890"/>
                </a:lnTo>
                <a:lnTo>
                  <a:pt x="8627" y="269124"/>
                </a:lnTo>
                <a:lnTo>
                  <a:pt x="17799" y="271117"/>
                </a:lnTo>
                <a:lnTo>
                  <a:pt x="58245" y="276641"/>
                </a:lnTo>
                <a:lnTo>
                  <a:pt x="77247" y="277367"/>
                </a:lnTo>
                <a:lnTo>
                  <a:pt x="90430" y="276754"/>
                </a:lnTo>
                <a:lnTo>
                  <a:pt x="135426" y="261662"/>
                </a:lnTo>
                <a:lnTo>
                  <a:pt x="163321" y="228656"/>
                </a:lnTo>
                <a:lnTo>
                  <a:pt x="169830" y="195357"/>
                </a:lnTo>
                <a:lnTo>
                  <a:pt x="169527" y="187801"/>
                </a:lnTo>
                <a:lnTo>
                  <a:pt x="154712" y="150725"/>
                </a:lnTo>
                <a:lnTo>
                  <a:pt x="109970" y="113890"/>
                </a:lnTo>
                <a:lnTo>
                  <a:pt x="101548" y="107096"/>
                </a:lnTo>
                <a:lnTo>
                  <a:pt x="82200" y="68961"/>
                </a:lnTo>
                <a:lnTo>
                  <a:pt x="82611" y="62104"/>
                </a:lnTo>
                <a:lnTo>
                  <a:pt x="102006" y="28765"/>
                </a:lnTo>
                <a:lnTo>
                  <a:pt x="136874" y="18287"/>
                </a:lnTo>
                <a:lnTo>
                  <a:pt x="145923" y="18383"/>
                </a:lnTo>
                <a:lnTo>
                  <a:pt x="174569" y="47625"/>
                </a:lnTo>
                <a:lnTo>
                  <a:pt x="176212" y="62484"/>
                </a:lnTo>
                <a:lnTo>
                  <a:pt x="195262" y="62484"/>
                </a:lnTo>
                <a:lnTo>
                  <a:pt x="206406" y="10953"/>
                </a:lnTo>
                <a:lnTo>
                  <a:pt x="164057" y="1500"/>
                </a:lnTo>
                <a:lnTo>
                  <a:pt x="147094" y="214"/>
                </a:lnTo>
                <a:lnTo>
                  <a:pt x="138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4054" y="3552444"/>
            <a:ext cx="219170" cy="219456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882288" y="3503676"/>
            <a:ext cx="207010" cy="277495"/>
          </a:xfrm>
          <a:custGeom>
            <a:avLst/>
            <a:gdLst/>
            <a:ahLst/>
            <a:cxnLst/>
            <a:rect l="l" t="t" r="r" b="b"/>
            <a:pathLst>
              <a:path w="207009" h="277495">
                <a:moveTo>
                  <a:pt x="138112" y="0"/>
                </a:moveTo>
                <a:lnTo>
                  <a:pt x="90392" y="9810"/>
                </a:lnTo>
                <a:lnTo>
                  <a:pt x="58388" y="37433"/>
                </a:lnTo>
                <a:lnTo>
                  <a:pt x="47053" y="78676"/>
                </a:lnTo>
                <a:lnTo>
                  <a:pt x="47425" y="85911"/>
                </a:lnTo>
                <a:lnTo>
                  <a:pt x="63766" y="122022"/>
                </a:lnTo>
                <a:lnTo>
                  <a:pt x="100450" y="151722"/>
                </a:lnTo>
                <a:lnTo>
                  <a:pt x="107180" y="156698"/>
                </a:lnTo>
                <a:lnTo>
                  <a:pt x="133540" y="189166"/>
                </a:lnTo>
                <a:lnTo>
                  <a:pt x="134874" y="196214"/>
                </a:lnTo>
                <a:lnTo>
                  <a:pt x="134874" y="204120"/>
                </a:lnTo>
                <a:lnTo>
                  <a:pt x="119443" y="244601"/>
                </a:lnTo>
                <a:lnTo>
                  <a:pt x="76866" y="259079"/>
                </a:lnTo>
                <a:lnTo>
                  <a:pt x="65917" y="258402"/>
                </a:lnTo>
                <a:lnTo>
                  <a:pt x="33789" y="232755"/>
                </a:lnTo>
                <a:lnTo>
                  <a:pt x="30956" y="211836"/>
                </a:lnTo>
                <a:lnTo>
                  <a:pt x="11906" y="211836"/>
                </a:lnTo>
                <a:lnTo>
                  <a:pt x="0" y="266890"/>
                </a:lnTo>
                <a:lnTo>
                  <a:pt x="8627" y="269124"/>
                </a:lnTo>
                <a:lnTo>
                  <a:pt x="17799" y="271117"/>
                </a:lnTo>
                <a:lnTo>
                  <a:pt x="58245" y="276641"/>
                </a:lnTo>
                <a:lnTo>
                  <a:pt x="77247" y="277367"/>
                </a:lnTo>
                <a:lnTo>
                  <a:pt x="90430" y="276754"/>
                </a:lnTo>
                <a:lnTo>
                  <a:pt x="135426" y="261662"/>
                </a:lnTo>
                <a:lnTo>
                  <a:pt x="163321" y="228656"/>
                </a:lnTo>
                <a:lnTo>
                  <a:pt x="169830" y="195357"/>
                </a:lnTo>
                <a:lnTo>
                  <a:pt x="169527" y="187801"/>
                </a:lnTo>
                <a:lnTo>
                  <a:pt x="154712" y="150725"/>
                </a:lnTo>
                <a:lnTo>
                  <a:pt x="109970" y="113890"/>
                </a:lnTo>
                <a:lnTo>
                  <a:pt x="101548" y="107096"/>
                </a:lnTo>
                <a:lnTo>
                  <a:pt x="82200" y="68961"/>
                </a:lnTo>
                <a:lnTo>
                  <a:pt x="82611" y="62104"/>
                </a:lnTo>
                <a:lnTo>
                  <a:pt x="102006" y="28765"/>
                </a:lnTo>
                <a:lnTo>
                  <a:pt x="136874" y="18287"/>
                </a:lnTo>
                <a:lnTo>
                  <a:pt x="145923" y="18383"/>
                </a:lnTo>
                <a:lnTo>
                  <a:pt x="174569" y="47625"/>
                </a:lnTo>
                <a:lnTo>
                  <a:pt x="176212" y="62484"/>
                </a:lnTo>
                <a:lnTo>
                  <a:pt x="195262" y="62484"/>
                </a:lnTo>
                <a:lnTo>
                  <a:pt x="206406" y="10953"/>
                </a:lnTo>
                <a:lnTo>
                  <a:pt x="164057" y="1500"/>
                </a:lnTo>
                <a:lnTo>
                  <a:pt x="147094" y="214"/>
                </a:lnTo>
                <a:lnTo>
                  <a:pt x="138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467855" y="5035296"/>
            <a:ext cx="883919" cy="378460"/>
            <a:chOff x="6467855" y="5035296"/>
            <a:chExt cx="883919" cy="378460"/>
          </a:xfrm>
        </p:grpSpPr>
        <p:sp>
          <p:nvSpPr>
            <p:cNvPr id="16" name="object 16"/>
            <p:cNvSpPr/>
            <p:nvPr/>
          </p:nvSpPr>
          <p:spPr>
            <a:xfrm>
              <a:off x="6467855" y="5035296"/>
              <a:ext cx="883919" cy="378460"/>
            </a:xfrm>
            <a:custGeom>
              <a:avLst/>
              <a:gdLst/>
              <a:ahLst/>
              <a:cxnLst/>
              <a:rect l="l" t="t" r="r" b="b"/>
              <a:pathLst>
                <a:path w="883920" h="378460">
                  <a:moveTo>
                    <a:pt x="763524" y="0"/>
                  </a:moveTo>
                  <a:lnTo>
                    <a:pt x="757427" y="16764"/>
                  </a:lnTo>
                  <a:lnTo>
                    <a:pt x="779740" y="25622"/>
                  </a:lnTo>
                  <a:lnTo>
                    <a:pt x="798766" y="38481"/>
                  </a:lnTo>
                  <a:lnTo>
                    <a:pt x="827532" y="76200"/>
                  </a:lnTo>
                  <a:lnTo>
                    <a:pt x="843343" y="126111"/>
                  </a:lnTo>
                  <a:lnTo>
                    <a:pt x="848868" y="187452"/>
                  </a:lnTo>
                  <a:lnTo>
                    <a:pt x="847463" y="220313"/>
                  </a:lnTo>
                  <a:lnTo>
                    <a:pt x="836652" y="277463"/>
                  </a:lnTo>
                  <a:lnTo>
                    <a:pt x="814673" y="322635"/>
                  </a:lnTo>
                  <a:lnTo>
                    <a:pt x="780383" y="352972"/>
                  </a:lnTo>
                  <a:lnTo>
                    <a:pt x="758951" y="362712"/>
                  </a:lnTo>
                  <a:lnTo>
                    <a:pt x="763524" y="377952"/>
                  </a:lnTo>
                  <a:lnTo>
                    <a:pt x="814577" y="353758"/>
                  </a:lnTo>
                  <a:lnTo>
                    <a:pt x="851916" y="312420"/>
                  </a:lnTo>
                  <a:lnTo>
                    <a:pt x="875919" y="255841"/>
                  </a:lnTo>
                  <a:lnTo>
                    <a:pt x="883920" y="188976"/>
                  </a:lnTo>
                  <a:lnTo>
                    <a:pt x="881919" y="154709"/>
                  </a:lnTo>
                  <a:lnTo>
                    <a:pt x="865917" y="93606"/>
                  </a:lnTo>
                  <a:lnTo>
                    <a:pt x="835104" y="43934"/>
                  </a:lnTo>
                  <a:lnTo>
                    <a:pt x="790622" y="10263"/>
                  </a:lnTo>
                  <a:lnTo>
                    <a:pt x="763524" y="0"/>
                  </a:lnTo>
                  <a:close/>
                </a:path>
                <a:path w="883920" h="378460">
                  <a:moveTo>
                    <a:pt x="120396" y="0"/>
                  </a:moveTo>
                  <a:lnTo>
                    <a:pt x="68579" y="24955"/>
                  </a:lnTo>
                  <a:lnTo>
                    <a:pt x="30480" y="67056"/>
                  </a:lnTo>
                  <a:lnTo>
                    <a:pt x="7810" y="122872"/>
                  </a:lnTo>
                  <a:lnTo>
                    <a:pt x="0" y="188976"/>
                  </a:lnTo>
                  <a:lnTo>
                    <a:pt x="1976" y="223908"/>
                  </a:lnTo>
                  <a:lnTo>
                    <a:pt x="17359" y="285202"/>
                  </a:lnTo>
                  <a:lnTo>
                    <a:pt x="47958" y="335303"/>
                  </a:lnTo>
                  <a:lnTo>
                    <a:pt x="92630" y="367926"/>
                  </a:lnTo>
                  <a:lnTo>
                    <a:pt x="120396" y="377952"/>
                  </a:lnTo>
                  <a:lnTo>
                    <a:pt x="124968" y="362712"/>
                  </a:lnTo>
                  <a:lnTo>
                    <a:pt x="103536" y="352972"/>
                  </a:lnTo>
                  <a:lnTo>
                    <a:pt x="84962" y="339661"/>
                  </a:lnTo>
                  <a:lnTo>
                    <a:pt x="56388" y="301752"/>
                  </a:lnTo>
                  <a:lnTo>
                    <a:pt x="39243" y="250317"/>
                  </a:lnTo>
                  <a:lnTo>
                    <a:pt x="33528" y="187452"/>
                  </a:lnTo>
                  <a:lnTo>
                    <a:pt x="34956" y="155495"/>
                  </a:lnTo>
                  <a:lnTo>
                    <a:pt x="46386" y="99583"/>
                  </a:lnTo>
                  <a:lnTo>
                    <a:pt x="69246" y="55340"/>
                  </a:lnTo>
                  <a:lnTo>
                    <a:pt x="103536" y="25622"/>
                  </a:lnTo>
                  <a:lnTo>
                    <a:pt x="124968" y="16764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1303" y="5145024"/>
              <a:ext cx="279368" cy="2484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007351" y="5055108"/>
              <a:ext cx="180340" cy="287020"/>
            </a:xfrm>
            <a:custGeom>
              <a:avLst/>
              <a:gdLst/>
              <a:ahLst/>
              <a:cxnLst/>
              <a:rect l="l" t="t" r="r" b="b"/>
              <a:pathLst>
                <a:path w="180340" h="287020">
                  <a:moveTo>
                    <a:pt x="96869" y="0"/>
                  </a:moveTo>
                  <a:lnTo>
                    <a:pt x="85344" y="0"/>
                  </a:lnTo>
                  <a:lnTo>
                    <a:pt x="35147" y="1523"/>
                  </a:lnTo>
                  <a:lnTo>
                    <a:pt x="32766" y="10667"/>
                  </a:lnTo>
                  <a:lnTo>
                    <a:pt x="41528" y="11048"/>
                  </a:lnTo>
                  <a:lnTo>
                    <a:pt x="47529" y="12382"/>
                  </a:lnTo>
                  <a:lnTo>
                    <a:pt x="50958" y="14573"/>
                  </a:lnTo>
                  <a:lnTo>
                    <a:pt x="54387" y="16859"/>
                  </a:lnTo>
                  <a:lnTo>
                    <a:pt x="56006" y="20764"/>
                  </a:lnTo>
                  <a:lnTo>
                    <a:pt x="56006" y="26193"/>
                  </a:lnTo>
                  <a:lnTo>
                    <a:pt x="0" y="283368"/>
                  </a:lnTo>
                  <a:lnTo>
                    <a:pt x="12668" y="286511"/>
                  </a:lnTo>
                  <a:lnTo>
                    <a:pt x="30956" y="274034"/>
                  </a:lnTo>
                  <a:lnTo>
                    <a:pt x="121381" y="274034"/>
                  </a:lnTo>
                  <a:lnTo>
                    <a:pt x="125346" y="271367"/>
                  </a:lnTo>
                  <a:lnTo>
                    <a:pt x="64484" y="271367"/>
                  </a:lnTo>
                  <a:lnTo>
                    <a:pt x="56864" y="269081"/>
                  </a:lnTo>
                  <a:lnTo>
                    <a:pt x="52292" y="264413"/>
                  </a:lnTo>
                  <a:lnTo>
                    <a:pt x="47720" y="259841"/>
                  </a:lnTo>
                  <a:lnTo>
                    <a:pt x="45434" y="252317"/>
                  </a:lnTo>
                  <a:lnTo>
                    <a:pt x="45532" y="238456"/>
                  </a:lnTo>
                  <a:lnTo>
                    <a:pt x="45629" y="235228"/>
                  </a:lnTo>
                  <a:lnTo>
                    <a:pt x="52838" y="195698"/>
                  </a:lnTo>
                  <a:lnTo>
                    <a:pt x="70592" y="154685"/>
                  </a:lnTo>
                  <a:lnTo>
                    <a:pt x="81352" y="139922"/>
                  </a:lnTo>
                  <a:lnTo>
                    <a:pt x="64484" y="139922"/>
                  </a:lnTo>
                  <a:lnTo>
                    <a:pt x="61912" y="139160"/>
                  </a:lnTo>
                  <a:lnTo>
                    <a:pt x="96869" y="0"/>
                  </a:lnTo>
                  <a:close/>
                </a:path>
                <a:path w="180340" h="287020">
                  <a:moveTo>
                    <a:pt x="121381" y="274034"/>
                  </a:moveTo>
                  <a:lnTo>
                    <a:pt x="30956" y="274034"/>
                  </a:lnTo>
                  <a:lnTo>
                    <a:pt x="41600" y="279520"/>
                  </a:lnTo>
                  <a:lnTo>
                    <a:pt x="52958" y="283416"/>
                  </a:lnTo>
                  <a:lnTo>
                    <a:pt x="65031" y="285741"/>
                  </a:lnTo>
                  <a:lnTo>
                    <a:pt x="77819" y="286511"/>
                  </a:lnTo>
                  <a:lnTo>
                    <a:pt x="92020" y="285366"/>
                  </a:lnTo>
                  <a:lnTo>
                    <a:pt x="105489" y="281916"/>
                  </a:lnTo>
                  <a:lnTo>
                    <a:pt x="118243" y="276144"/>
                  </a:lnTo>
                  <a:lnTo>
                    <a:pt x="121381" y="274034"/>
                  </a:lnTo>
                  <a:close/>
                </a:path>
                <a:path w="180340" h="287020">
                  <a:moveTo>
                    <a:pt x="75056" y="271271"/>
                  </a:moveTo>
                  <a:lnTo>
                    <a:pt x="64484" y="271367"/>
                  </a:lnTo>
                  <a:lnTo>
                    <a:pt x="80581" y="271367"/>
                  </a:lnTo>
                  <a:lnTo>
                    <a:pt x="75056" y="271271"/>
                  </a:lnTo>
                  <a:close/>
                </a:path>
                <a:path w="180340" h="287020">
                  <a:moveTo>
                    <a:pt x="172609" y="114299"/>
                  </a:moveTo>
                  <a:lnTo>
                    <a:pt x="120205" y="114299"/>
                  </a:lnTo>
                  <a:lnTo>
                    <a:pt x="128777" y="114395"/>
                  </a:lnTo>
                  <a:lnTo>
                    <a:pt x="135064" y="117824"/>
                  </a:lnTo>
                  <a:lnTo>
                    <a:pt x="144779" y="155543"/>
                  </a:lnTo>
                  <a:lnTo>
                    <a:pt x="144583" y="163331"/>
                  </a:lnTo>
                  <a:lnTo>
                    <a:pt x="137802" y="203930"/>
                  </a:lnTo>
                  <a:lnTo>
                    <a:pt x="120110" y="243744"/>
                  </a:lnTo>
                  <a:lnTo>
                    <a:pt x="105632" y="259841"/>
                  </a:lnTo>
                  <a:lnTo>
                    <a:pt x="100488" y="264032"/>
                  </a:lnTo>
                  <a:lnTo>
                    <a:pt x="95535" y="266985"/>
                  </a:lnTo>
                  <a:lnTo>
                    <a:pt x="90582" y="268700"/>
                  </a:lnTo>
                  <a:lnTo>
                    <a:pt x="85725" y="270509"/>
                  </a:lnTo>
                  <a:lnTo>
                    <a:pt x="80581" y="271367"/>
                  </a:lnTo>
                  <a:lnTo>
                    <a:pt x="125346" y="271367"/>
                  </a:lnTo>
                  <a:lnTo>
                    <a:pt x="159743" y="232738"/>
                  </a:lnTo>
                  <a:lnTo>
                    <a:pt x="176831" y="185642"/>
                  </a:lnTo>
                  <a:lnTo>
                    <a:pt x="180117" y="153066"/>
                  </a:lnTo>
                  <a:lnTo>
                    <a:pt x="179367" y="138904"/>
                  </a:lnTo>
                  <a:lnTo>
                    <a:pt x="177117" y="126420"/>
                  </a:lnTo>
                  <a:lnTo>
                    <a:pt x="173366" y="115615"/>
                  </a:lnTo>
                  <a:lnTo>
                    <a:pt x="172609" y="114299"/>
                  </a:lnTo>
                  <a:close/>
                </a:path>
                <a:path w="180340" h="287020">
                  <a:moveTo>
                    <a:pt x="134493" y="89915"/>
                  </a:moveTo>
                  <a:lnTo>
                    <a:pt x="92103" y="108646"/>
                  </a:lnTo>
                  <a:lnTo>
                    <a:pt x="64484" y="139922"/>
                  </a:lnTo>
                  <a:lnTo>
                    <a:pt x="81352" y="139922"/>
                  </a:lnTo>
                  <a:lnTo>
                    <a:pt x="86384" y="133991"/>
                  </a:lnTo>
                  <a:lnTo>
                    <a:pt x="91642" y="128480"/>
                  </a:lnTo>
                  <a:lnTo>
                    <a:pt x="120205" y="114299"/>
                  </a:lnTo>
                  <a:lnTo>
                    <a:pt x="172609" y="114299"/>
                  </a:lnTo>
                  <a:lnTo>
                    <a:pt x="168116" y="106489"/>
                  </a:lnTo>
                  <a:lnTo>
                    <a:pt x="161523" y="99292"/>
                  </a:lnTo>
                  <a:lnTo>
                    <a:pt x="153733" y="94130"/>
                  </a:lnTo>
                  <a:lnTo>
                    <a:pt x="144729" y="91005"/>
                  </a:lnTo>
                  <a:lnTo>
                    <a:pt x="134493" y="89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27035" y="5103876"/>
            <a:ext cx="195072" cy="234695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879270" y="5067300"/>
            <a:ext cx="222885" cy="271780"/>
          </a:xfrm>
          <a:custGeom>
            <a:avLst/>
            <a:gdLst/>
            <a:ahLst/>
            <a:cxnLst/>
            <a:rect l="l" t="t" r="r" b="b"/>
            <a:pathLst>
              <a:path w="222884" h="271779">
                <a:moveTo>
                  <a:pt x="222313" y="0"/>
                </a:moveTo>
                <a:lnTo>
                  <a:pt x="14859" y="0"/>
                </a:lnTo>
                <a:lnTo>
                  <a:pt x="0" y="67056"/>
                </a:lnTo>
                <a:lnTo>
                  <a:pt x="19050" y="67056"/>
                </a:lnTo>
                <a:lnTo>
                  <a:pt x="24125" y="56697"/>
                </a:lnTo>
                <a:lnTo>
                  <a:pt x="28789" y="47910"/>
                </a:lnTo>
                <a:lnTo>
                  <a:pt x="56578" y="19621"/>
                </a:lnTo>
                <a:lnTo>
                  <a:pt x="96488" y="18287"/>
                </a:lnTo>
                <a:lnTo>
                  <a:pt x="52077" y="221247"/>
                </a:lnTo>
                <a:lnTo>
                  <a:pt x="37242" y="257746"/>
                </a:lnTo>
                <a:lnTo>
                  <a:pt x="23050" y="262127"/>
                </a:lnTo>
                <a:lnTo>
                  <a:pt x="20859" y="271271"/>
                </a:lnTo>
                <a:lnTo>
                  <a:pt x="104489" y="271271"/>
                </a:lnTo>
                <a:lnTo>
                  <a:pt x="106680" y="262127"/>
                </a:lnTo>
                <a:lnTo>
                  <a:pt x="100202" y="261746"/>
                </a:lnTo>
                <a:lnTo>
                  <a:pt x="95631" y="260984"/>
                </a:lnTo>
                <a:lnTo>
                  <a:pt x="90297" y="258889"/>
                </a:lnTo>
                <a:lnTo>
                  <a:pt x="88296" y="257175"/>
                </a:lnTo>
                <a:lnTo>
                  <a:pt x="85629" y="252507"/>
                </a:lnTo>
                <a:lnTo>
                  <a:pt x="84963" y="249269"/>
                </a:lnTo>
                <a:lnTo>
                  <a:pt x="85153" y="239553"/>
                </a:lnTo>
                <a:lnTo>
                  <a:pt x="87153" y="223456"/>
                </a:lnTo>
                <a:lnTo>
                  <a:pt x="132302" y="18287"/>
                </a:lnTo>
                <a:lnTo>
                  <a:pt x="168592" y="18383"/>
                </a:lnTo>
                <a:lnTo>
                  <a:pt x="187511" y="53542"/>
                </a:lnTo>
                <a:lnTo>
                  <a:pt x="187737" y="70103"/>
                </a:lnTo>
                <a:lnTo>
                  <a:pt x="206787" y="70103"/>
                </a:lnTo>
                <a:lnTo>
                  <a:pt x="222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03774" y="396115"/>
            <a:ext cx="8683625" cy="5036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Relations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3200" spc="5" dirty="0">
                <a:latin typeface="Times New Roman"/>
                <a:cs typeface="Times New Roman"/>
              </a:rPr>
              <a:t>Let</a:t>
            </a:r>
            <a:r>
              <a:rPr sz="3200" dirty="0">
                <a:latin typeface="Times New Roman"/>
                <a:cs typeface="Times New Roman"/>
              </a:rPr>
              <a:t> X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two non-empty</a:t>
            </a:r>
            <a:r>
              <a:rPr sz="3200" spc="-5" dirty="0">
                <a:latin typeface="Times New Roman"/>
                <a:cs typeface="Times New Roman"/>
              </a:rPr>
              <a:t> sets.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any</a:t>
            </a:r>
            <a:r>
              <a:rPr sz="3200" dirty="0">
                <a:latin typeface="Times New Roman"/>
                <a:cs typeface="Times New Roman"/>
              </a:rPr>
              <a:t> subset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1551305" algn="l"/>
              </a:tabLst>
            </a:pPr>
            <a:r>
              <a:rPr sz="3200" dirty="0">
                <a:latin typeface="Times New Roman"/>
                <a:cs typeface="Times New Roman"/>
              </a:rPr>
              <a:t>of	is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called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Y.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also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called</a:t>
            </a:r>
            <a:r>
              <a:rPr sz="3200" dirty="0">
                <a:latin typeface="Times New Roman"/>
                <a:cs typeface="Times New Roman"/>
              </a:rPr>
              <a:t> 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correspondence.</a:t>
            </a:r>
            <a:endParaRPr sz="3200">
              <a:latin typeface="Times New Roman"/>
              <a:cs typeface="Times New Roman"/>
            </a:endParaRPr>
          </a:p>
          <a:p>
            <a:pPr marL="12700" marR="8255">
              <a:lnSpc>
                <a:spcPct val="150000"/>
              </a:lnSpc>
              <a:spcBef>
                <a:spcPts val="770"/>
              </a:spcBef>
              <a:tabLst>
                <a:tab pos="2214245" algn="l"/>
                <a:tab pos="6225540" algn="l"/>
              </a:tabLst>
            </a:pPr>
            <a:r>
              <a:rPr sz="3200" spc="-5" dirty="0">
                <a:latin typeface="Times New Roman"/>
                <a:cs typeface="Times New Roman"/>
              </a:rPr>
              <a:t>If	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1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</a:t>
            </a:r>
            <a:r>
              <a:rPr sz="3200" spc="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subset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	called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binary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10" dirty="0">
                <a:latin typeface="Times New Roman"/>
                <a:cs typeface="Times New Roman"/>
              </a:rPr>
              <a:t>S.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  <a:tabLst>
                <a:tab pos="7111365" algn="l"/>
              </a:tabLst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2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relation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3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	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then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3774" y="5650430"/>
            <a:ext cx="861060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Times New Roman"/>
                <a:cs typeface="Times New Roman"/>
              </a:rPr>
              <a:t>w</a:t>
            </a:r>
            <a:r>
              <a:rPr sz="3200" spc="20" dirty="0">
                <a:latin typeface="Times New Roman"/>
                <a:cs typeface="Times New Roman"/>
              </a:rPr>
              <a:t>r</a:t>
            </a:r>
            <a:r>
              <a:rPr sz="3200" spc="-3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4288" y="5650430"/>
            <a:ext cx="6842125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say </a:t>
            </a:r>
            <a:r>
              <a:rPr sz="3200" spc="5" dirty="0">
                <a:latin typeface="Times New Roman"/>
                <a:cs typeface="Times New Roman"/>
              </a:rPr>
              <a:t>“</a:t>
            </a: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32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has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relation</a:t>
            </a:r>
            <a:r>
              <a:rPr sz="32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z="32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b”</a:t>
            </a:r>
            <a:r>
              <a:rPr sz="3200" spc="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  <a:spcBef>
                <a:spcPts val="2690"/>
              </a:spcBef>
            </a:pP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30" dirty="0">
                <a:latin typeface="Times New Roman"/>
                <a:cs typeface="Times New Roman"/>
              </a:rPr>
              <a:t>t</a:t>
            </a:r>
            <a:r>
              <a:rPr sz="3200" spc="30" dirty="0">
                <a:latin typeface="Times New Roman"/>
                <a:cs typeface="Times New Roman"/>
              </a:rPr>
              <a:t>h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 </a:t>
            </a:r>
            <a:r>
              <a:rPr sz="3200" spc="-15" dirty="0">
                <a:latin typeface="Times New Roman"/>
                <a:cs typeface="Times New Roman"/>
              </a:rPr>
              <a:t>“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 not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30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r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l</a:t>
            </a:r>
            <a:r>
              <a:rPr sz="3200" spc="15" dirty="0">
                <a:latin typeface="Times New Roman"/>
                <a:cs typeface="Times New Roman"/>
              </a:rPr>
              <a:t>a</a:t>
            </a:r>
            <a:r>
              <a:rPr sz="3200" spc="-3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 </a:t>
            </a:r>
            <a:r>
              <a:rPr sz="3200" spc="-555" dirty="0">
                <a:latin typeface="Times New Roman"/>
                <a:cs typeface="Times New Roman"/>
              </a:rPr>
              <a:t>b</a:t>
            </a:r>
            <a:r>
              <a:rPr sz="2100" spc="-345" baseline="25793" dirty="0">
                <a:latin typeface="Arial MT"/>
                <a:cs typeface="Arial MT"/>
              </a:rPr>
              <a:t>3</a:t>
            </a:r>
            <a:r>
              <a:rPr sz="3200" dirty="0">
                <a:latin typeface="Times New Roman"/>
                <a:cs typeface="Times New Roman"/>
              </a:rPr>
              <a:t>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74627" y="5786628"/>
            <a:ext cx="647065" cy="287020"/>
          </a:xfrm>
          <a:custGeom>
            <a:avLst/>
            <a:gdLst/>
            <a:ahLst/>
            <a:cxnLst/>
            <a:rect l="l" t="t" r="r" b="b"/>
            <a:pathLst>
              <a:path w="647064" h="287020">
                <a:moveTo>
                  <a:pt x="102489" y="89916"/>
                </a:moveTo>
                <a:lnTo>
                  <a:pt x="62345" y="100256"/>
                </a:lnTo>
                <a:lnTo>
                  <a:pt x="29360" y="129825"/>
                </a:lnTo>
                <a:lnTo>
                  <a:pt x="7554" y="173966"/>
                </a:lnTo>
                <a:lnTo>
                  <a:pt x="0" y="223647"/>
                </a:lnTo>
                <a:lnTo>
                  <a:pt x="750" y="237807"/>
                </a:lnTo>
                <a:lnTo>
                  <a:pt x="18625" y="277350"/>
                </a:lnTo>
                <a:lnTo>
                  <a:pt x="45910" y="286512"/>
                </a:lnTo>
                <a:lnTo>
                  <a:pt x="55343" y="285705"/>
                </a:lnTo>
                <a:lnTo>
                  <a:pt x="90786" y="265942"/>
                </a:lnTo>
                <a:lnTo>
                  <a:pt x="50958" y="262223"/>
                </a:lnTo>
                <a:lnTo>
                  <a:pt x="44672" y="258889"/>
                </a:lnTo>
                <a:lnTo>
                  <a:pt x="35241" y="223647"/>
                </a:lnTo>
                <a:lnTo>
                  <a:pt x="35246" y="218694"/>
                </a:lnTo>
                <a:lnTo>
                  <a:pt x="40290" y="179766"/>
                </a:lnTo>
                <a:lnTo>
                  <a:pt x="55221" y="141041"/>
                </a:lnTo>
                <a:lnTo>
                  <a:pt x="87070" y="109370"/>
                </a:lnTo>
                <a:lnTo>
                  <a:pt x="106489" y="105156"/>
                </a:lnTo>
                <a:lnTo>
                  <a:pt x="177999" y="105156"/>
                </a:lnTo>
                <a:lnTo>
                  <a:pt x="178574" y="102679"/>
                </a:lnTo>
                <a:lnTo>
                  <a:pt x="149733" y="102679"/>
                </a:lnTo>
                <a:lnTo>
                  <a:pt x="141827" y="98012"/>
                </a:lnTo>
                <a:lnTo>
                  <a:pt x="134112" y="94678"/>
                </a:lnTo>
                <a:lnTo>
                  <a:pt x="126682" y="92773"/>
                </a:lnTo>
                <a:lnTo>
                  <a:pt x="119253" y="90963"/>
                </a:lnTo>
                <a:lnTo>
                  <a:pt x="111156" y="90011"/>
                </a:lnTo>
                <a:lnTo>
                  <a:pt x="102489" y="89916"/>
                </a:lnTo>
                <a:close/>
              </a:path>
              <a:path w="647064" h="287020">
                <a:moveTo>
                  <a:pt x="148992" y="231933"/>
                </a:moveTo>
                <a:lnTo>
                  <a:pt x="118205" y="231933"/>
                </a:lnTo>
                <a:lnTo>
                  <a:pt x="120777" y="234124"/>
                </a:lnTo>
                <a:lnTo>
                  <a:pt x="117729" y="242316"/>
                </a:lnTo>
                <a:lnTo>
                  <a:pt x="116205" y="250031"/>
                </a:lnTo>
                <a:lnTo>
                  <a:pt x="116205" y="266033"/>
                </a:lnTo>
                <a:lnTo>
                  <a:pt x="118681" y="273177"/>
                </a:lnTo>
                <a:lnTo>
                  <a:pt x="123539" y="278511"/>
                </a:lnTo>
                <a:lnTo>
                  <a:pt x="128492" y="283845"/>
                </a:lnTo>
                <a:lnTo>
                  <a:pt x="135064" y="286512"/>
                </a:lnTo>
                <a:lnTo>
                  <a:pt x="143256" y="286512"/>
                </a:lnTo>
                <a:lnTo>
                  <a:pt x="184511" y="268069"/>
                </a:lnTo>
                <a:lnTo>
                  <a:pt x="189167" y="263747"/>
                </a:lnTo>
                <a:lnTo>
                  <a:pt x="154305" y="263747"/>
                </a:lnTo>
                <a:lnTo>
                  <a:pt x="151542" y="262604"/>
                </a:lnTo>
                <a:lnTo>
                  <a:pt x="149828" y="260127"/>
                </a:lnTo>
                <a:lnTo>
                  <a:pt x="148113" y="257841"/>
                </a:lnTo>
                <a:lnTo>
                  <a:pt x="147161" y="253936"/>
                </a:lnTo>
                <a:lnTo>
                  <a:pt x="147274" y="246297"/>
                </a:lnTo>
                <a:lnTo>
                  <a:pt x="147444" y="242851"/>
                </a:lnTo>
                <a:lnTo>
                  <a:pt x="148280" y="236029"/>
                </a:lnTo>
                <a:lnTo>
                  <a:pt x="148992" y="231933"/>
                </a:lnTo>
                <a:close/>
              </a:path>
              <a:path w="647064" h="287020">
                <a:moveTo>
                  <a:pt x="157924" y="263652"/>
                </a:moveTo>
                <a:lnTo>
                  <a:pt x="154305" y="263747"/>
                </a:lnTo>
                <a:lnTo>
                  <a:pt x="161925" y="263747"/>
                </a:lnTo>
                <a:lnTo>
                  <a:pt x="157924" y="263652"/>
                </a:lnTo>
                <a:close/>
              </a:path>
              <a:path w="647064" h="287020">
                <a:moveTo>
                  <a:pt x="189738" y="240792"/>
                </a:moveTo>
                <a:lnTo>
                  <a:pt x="161925" y="263747"/>
                </a:lnTo>
                <a:lnTo>
                  <a:pt x="189167" y="263747"/>
                </a:lnTo>
                <a:lnTo>
                  <a:pt x="192466" y="260685"/>
                </a:lnTo>
                <a:lnTo>
                  <a:pt x="201072" y="251936"/>
                </a:lnTo>
                <a:lnTo>
                  <a:pt x="189738" y="240792"/>
                </a:lnTo>
                <a:close/>
              </a:path>
              <a:path w="647064" h="287020">
                <a:moveTo>
                  <a:pt x="177999" y="105156"/>
                </a:moveTo>
                <a:lnTo>
                  <a:pt x="106489" y="105156"/>
                </a:lnTo>
                <a:lnTo>
                  <a:pt x="116967" y="105251"/>
                </a:lnTo>
                <a:lnTo>
                  <a:pt x="124396" y="107632"/>
                </a:lnTo>
                <a:lnTo>
                  <a:pt x="133159" y="117157"/>
                </a:lnTo>
                <a:lnTo>
                  <a:pt x="135255" y="124682"/>
                </a:lnTo>
                <a:lnTo>
                  <a:pt x="135188" y="141041"/>
                </a:lnTo>
                <a:lnTo>
                  <a:pt x="135064" y="143827"/>
                </a:lnTo>
                <a:lnTo>
                  <a:pt x="134302" y="151733"/>
                </a:lnTo>
                <a:lnTo>
                  <a:pt x="133540" y="156400"/>
                </a:lnTo>
                <a:lnTo>
                  <a:pt x="132302" y="161734"/>
                </a:lnTo>
                <a:lnTo>
                  <a:pt x="130492" y="170307"/>
                </a:lnTo>
                <a:lnTo>
                  <a:pt x="117767" y="207838"/>
                </a:lnTo>
                <a:lnTo>
                  <a:pt x="91874" y="244692"/>
                </a:lnTo>
                <a:lnTo>
                  <a:pt x="50958" y="262223"/>
                </a:lnTo>
                <a:lnTo>
                  <a:pt x="94301" y="262223"/>
                </a:lnTo>
                <a:lnTo>
                  <a:pt x="99691" y="256520"/>
                </a:lnTo>
                <a:lnTo>
                  <a:pt x="108827" y="245186"/>
                </a:lnTo>
                <a:lnTo>
                  <a:pt x="118205" y="231933"/>
                </a:lnTo>
                <a:lnTo>
                  <a:pt x="148992" y="231933"/>
                </a:lnTo>
                <a:lnTo>
                  <a:pt x="149652" y="228135"/>
                </a:lnTo>
                <a:lnTo>
                  <a:pt x="151653" y="218694"/>
                </a:lnTo>
                <a:lnTo>
                  <a:pt x="177999" y="105156"/>
                </a:lnTo>
                <a:close/>
              </a:path>
              <a:path w="647064" h="287020">
                <a:moveTo>
                  <a:pt x="168021" y="89916"/>
                </a:moveTo>
                <a:lnTo>
                  <a:pt x="149733" y="102679"/>
                </a:lnTo>
                <a:lnTo>
                  <a:pt x="178574" y="102679"/>
                </a:lnTo>
                <a:lnTo>
                  <a:pt x="180784" y="93154"/>
                </a:lnTo>
                <a:lnTo>
                  <a:pt x="168021" y="89916"/>
                </a:lnTo>
                <a:close/>
              </a:path>
              <a:path w="647064" h="287020">
                <a:moveTo>
                  <a:pt x="352425" y="30480"/>
                </a:moveTo>
                <a:lnTo>
                  <a:pt x="316611" y="30480"/>
                </a:lnTo>
                <a:lnTo>
                  <a:pt x="274129" y="224885"/>
                </a:lnTo>
                <a:lnTo>
                  <a:pt x="272200" y="233439"/>
                </a:lnTo>
                <a:lnTo>
                  <a:pt x="261556" y="265080"/>
                </a:lnTo>
                <a:lnTo>
                  <a:pt x="259651" y="267938"/>
                </a:lnTo>
                <a:lnTo>
                  <a:pt x="257365" y="269938"/>
                </a:lnTo>
                <a:lnTo>
                  <a:pt x="252412" y="272605"/>
                </a:lnTo>
                <a:lnTo>
                  <a:pt x="248507" y="273653"/>
                </a:lnTo>
                <a:lnTo>
                  <a:pt x="243173" y="274320"/>
                </a:lnTo>
                <a:lnTo>
                  <a:pt x="240982" y="283464"/>
                </a:lnTo>
                <a:lnTo>
                  <a:pt x="324612" y="283464"/>
                </a:lnTo>
                <a:lnTo>
                  <a:pt x="326802" y="274320"/>
                </a:lnTo>
                <a:lnTo>
                  <a:pt x="320325" y="273939"/>
                </a:lnTo>
                <a:lnTo>
                  <a:pt x="315753" y="273177"/>
                </a:lnTo>
                <a:lnTo>
                  <a:pt x="313086" y="272034"/>
                </a:lnTo>
                <a:lnTo>
                  <a:pt x="310419" y="271081"/>
                </a:lnTo>
                <a:lnTo>
                  <a:pt x="308419" y="269367"/>
                </a:lnTo>
                <a:lnTo>
                  <a:pt x="307086" y="266985"/>
                </a:lnTo>
                <a:lnTo>
                  <a:pt x="305752" y="264699"/>
                </a:lnTo>
                <a:lnTo>
                  <a:pt x="305085" y="261461"/>
                </a:lnTo>
                <a:lnTo>
                  <a:pt x="305085" y="254698"/>
                </a:lnTo>
                <a:lnTo>
                  <a:pt x="305276" y="251745"/>
                </a:lnTo>
                <a:lnTo>
                  <a:pt x="306038" y="244983"/>
                </a:lnTo>
                <a:lnTo>
                  <a:pt x="306800" y="238696"/>
                </a:lnTo>
                <a:lnTo>
                  <a:pt x="307276" y="235648"/>
                </a:lnTo>
                <a:lnTo>
                  <a:pt x="308133" y="231552"/>
                </a:lnTo>
                <a:lnTo>
                  <a:pt x="352425" y="30480"/>
                </a:lnTo>
                <a:close/>
              </a:path>
              <a:path w="647064" h="287020">
                <a:moveTo>
                  <a:pt x="438386" y="30480"/>
                </a:moveTo>
                <a:lnTo>
                  <a:pt x="381857" y="30480"/>
                </a:lnTo>
                <a:lnTo>
                  <a:pt x="388715" y="30575"/>
                </a:lnTo>
                <a:lnTo>
                  <a:pt x="393573" y="31242"/>
                </a:lnTo>
                <a:lnTo>
                  <a:pt x="407805" y="73439"/>
                </a:lnTo>
                <a:lnTo>
                  <a:pt x="407860" y="82296"/>
                </a:lnTo>
                <a:lnTo>
                  <a:pt x="426910" y="82296"/>
                </a:lnTo>
                <a:lnTo>
                  <a:pt x="438386" y="30480"/>
                </a:lnTo>
                <a:close/>
              </a:path>
              <a:path w="647064" h="287020">
                <a:moveTo>
                  <a:pt x="442436" y="12192"/>
                </a:moveTo>
                <a:lnTo>
                  <a:pt x="234981" y="12192"/>
                </a:lnTo>
                <a:lnTo>
                  <a:pt x="220122" y="79248"/>
                </a:lnTo>
                <a:lnTo>
                  <a:pt x="239172" y="79248"/>
                </a:lnTo>
                <a:lnTo>
                  <a:pt x="244247" y="68889"/>
                </a:lnTo>
                <a:lnTo>
                  <a:pt x="248912" y="60102"/>
                </a:lnTo>
                <a:lnTo>
                  <a:pt x="276701" y="31813"/>
                </a:lnTo>
                <a:lnTo>
                  <a:pt x="291369" y="30480"/>
                </a:lnTo>
                <a:lnTo>
                  <a:pt x="438386" y="30480"/>
                </a:lnTo>
                <a:lnTo>
                  <a:pt x="442436" y="12192"/>
                </a:lnTo>
                <a:close/>
              </a:path>
              <a:path w="647064" h="287020">
                <a:moveTo>
                  <a:pt x="563689" y="0"/>
                </a:moveTo>
                <a:lnTo>
                  <a:pt x="552164" y="0"/>
                </a:lnTo>
                <a:lnTo>
                  <a:pt x="501967" y="1524"/>
                </a:lnTo>
                <a:lnTo>
                  <a:pt x="499586" y="10668"/>
                </a:lnTo>
                <a:lnTo>
                  <a:pt x="508349" y="11049"/>
                </a:lnTo>
                <a:lnTo>
                  <a:pt x="514350" y="12382"/>
                </a:lnTo>
                <a:lnTo>
                  <a:pt x="517779" y="14573"/>
                </a:lnTo>
                <a:lnTo>
                  <a:pt x="521208" y="16859"/>
                </a:lnTo>
                <a:lnTo>
                  <a:pt x="522827" y="20764"/>
                </a:lnTo>
                <a:lnTo>
                  <a:pt x="522827" y="26193"/>
                </a:lnTo>
                <a:lnTo>
                  <a:pt x="466820" y="283368"/>
                </a:lnTo>
                <a:lnTo>
                  <a:pt x="479488" y="286512"/>
                </a:lnTo>
                <a:lnTo>
                  <a:pt x="497776" y="274034"/>
                </a:lnTo>
                <a:lnTo>
                  <a:pt x="588201" y="274034"/>
                </a:lnTo>
                <a:lnTo>
                  <a:pt x="592166" y="271367"/>
                </a:lnTo>
                <a:lnTo>
                  <a:pt x="531304" y="271367"/>
                </a:lnTo>
                <a:lnTo>
                  <a:pt x="523684" y="269081"/>
                </a:lnTo>
                <a:lnTo>
                  <a:pt x="519112" y="264414"/>
                </a:lnTo>
                <a:lnTo>
                  <a:pt x="514540" y="259842"/>
                </a:lnTo>
                <a:lnTo>
                  <a:pt x="512254" y="252317"/>
                </a:lnTo>
                <a:lnTo>
                  <a:pt x="512352" y="238456"/>
                </a:lnTo>
                <a:lnTo>
                  <a:pt x="512449" y="235228"/>
                </a:lnTo>
                <a:lnTo>
                  <a:pt x="519658" y="195698"/>
                </a:lnTo>
                <a:lnTo>
                  <a:pt x="537412" y="154685"/>
                </a:lnTo>
                <a:lnTo>
                  <a:pt x="548172" y="139922"/>
                </a:lnTo>
                <a:lnTo>
                  <a:pt x="531304" y="139922"/>
                </a:lnTo>
                <a:lnTo>
                  <a:pt x="528732" y="139160"/>
                </a:lnTo>
                <a:lnTo>
                  <a:pt x="563689" y="0"/>
                </a:lnTo>
                <a:close/>
              </a:path>
              <a:path w="647064" h="287020">
                <a:moveTo>
                  <a:pt x="588201" y="274034"/>
                </a:moveTo>
                <a:lnTo>
                  <a:pt x="497776" y="274034"/>
                </a:lnTo>
                <a:lnTo>
                  <a:pt x="508420" y="279520"/>
                </a:lnTo>
                <a:lnTo>
                  <a:pt x="519779" y="283416"/>
                </a:lnTo>
                <a:lnTo>
                  <a:pt x="531852" y="285741"/>
                </a:lnTo>
                <a:lnTo>
                  <a:pt x="544639" y="286512"/>
                </a:lnTo>
                <a:lnTo>
                  <a:pt x="558840" y="285366"/>
                </a:lnTo>
                <a:lnTo>
                  <a:pt x="572309" y="281916"/>
                </a:lnTo>
                <a:lnTo>
                  <a:pt x="585064" y="276144"/>
                </a:lnTo>
                <a:lnTo>
                  <a:pt x="588201" y="274034"/>
                </a:lnTo>
                <a:close/>
              </a:path>
              <a:path w="647064" h="287020">
                <a:moveTo>
                  <a:pt x="541877" y="271272"/>
                </a:moveTo>
                <a:lnTo>
                  <a:pt x="531304" y="271367"/>
                </a:lnTo>
                <a:lnTo>
                  <a:pt x="547401" y="271367"/>
                </a:lnTo>
                <a:lnTo>
                  <a:pt x="541877" y="271272"/>
                </a:lnTo>
                <a:close/>
              </a:path>
              <a:path w="647064" h="287020">
                <a:moveTo>
                  <a:pt x="639430" y="114300"/>
                </a:moveTo>
                <a:lnTo>
                  <a:pt x="587025" y="114300"/>
                </a:lnTo>
                <a:lnTo>
                  <a:pt x="595598" y="114395"/>
                </a:lnTo>
                <a:lnTo>
                  <a:pt x="601884" y="117824"/>
                </a:lnTo>
                <a:lnTo>
                  <a:pt x="611600" y="155543"/>
                </a:lnTo>
                <a:lnTo>
                  <a:pt x="611403" y="163331"/>
                </a:lnTo>
                <a:lnTo>
                  <a:pt x="604623" y="203930"/>
                </a:lnTo>
                <a:lnTo>
                  <a:pt x="586930" y="243744"/>
                </a:lnTo>
                <a:lnTo>
                  <a:pt x="572452" y="259842"/>
                </a:lnTo>
                <a:lnTo>
                  <a:pt x="567309" y="264033"/>
                </a:lnTo>
                <a:lnTo>
                  <a:pt x="562356" y="266985"/>
                </a:lnTo>
                <a:lnTo>
                  <a:pt x="557403" y="268700"/>
                </a:lnTo>
                <a:lnTo>
                  <a:pt x="552545" y="270510"/>
                </a:lnTo>
                <a:lnTo>
                  <a:pt x="547401" y="271367"/>
                </a:lnTo>
                <a:lnTo>
                  <a:pt x="592166" y="271367"/>
                </a:lnTo>
                <a:lnTo>
                  <a:pt x="626563" y="232738"/>
                </a:lnTo>
                <a:lnTo>
                  <a:pt x="643651" y="185642"/>
                </a:lnTo>
                <a:lnTo>
                  <a:pt x="646938" y="153066"/>
                </a:lnTo>
                <a:lnTo>
                  <a:pt x="646187" y="138904"/>
                </a:lnTo>
                <a:lnTo>
                  <a:pt x="643937" y="126420"/>
                </a:lnTo>
                <a:lnTo>
                  <a:pt x="640187" y="115615"/>
                </a:lnTo>
                <a:lnTo>
                  <a:pt x="639430" y="114300"/>
                </a:lnTo>
                <a:close/>
              </a:path>
              <a:path w="647064" h="287020">
                <a:moveTo>
                  <a:pt x="601313" y="89916"/>
                </a:moveTo>
                <a:lnTo>
                  <a:pt x="558924" y="108646"/>
                </a:lnTo>
                <a:lnTo>
                  <a:pt x="531304" y="139922"/>
                </a:lnTo>
                <a:lnTo>
                  <a:pt x="548172" y="139922"/>
                </a:lnTo>
                <a:lnTo>
                  <a:pt x="553204" y="133991"/>
                </a:lnTo>
                <a:lnTo>
                  <a:pt x="558462" y="128480"/>
                </a:lnTo>
                <a:lnTo>
                  <a:pt x="587025" y="114300"/>
                </a:lnTo>
                <a:lnTo>
                  <a:pt x="639430" y="114300"/>
                </a:lnTo>
                <a:lnTo>
                  <a:pt x="634936" y="106489"/>
                </a:lnTo>
                <a:lnTo>
                  <a:pt x="628343" y="99292"/>
                </a:lnTo>
                <a:lnTo>
                  <a:pt x="620553" y="94130"/>
                </a:lnTo>
                <a:lnTo>
                  <a:pt x="611549" y="91005"/>
                </a:lnTo>
                <a:lnTo>
                  <a:pt x="60131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370075" y="6205728"/>
            <a:ext cx="1931035" cy="856615"/>
            <a:chOff x="1370075" y="6205728"/>
            <a:chExt cx="1931035" cy="856615"/>
          </a:xfrm>
        </p:grpSpPr>
        <p:sp>
          <p:nvSpPr>
            <p:cNvPr id="26" name="object 26"/>
            <p:cNvSpPr/>
            <p:nvPr/>
          </p:nvSpPr>
          <p:spPr>
            <a:xfrm>
              <a:off x="1370075" y="6205728"/>
              <a:ext cx="1931035" cy="856615"/>
            </a:xfrm>
            <a:custGeom>
              <a:avLst/>
              <a:gdLst/>
              <a:ahLst/>
              <a:cxnLst/>
              <a:rect l="l" t="t" r="r" b="b"/>
              <a:pathLst>
                <a:path w="1931035" h="856615">
                  <a:moveTo>
                    <a:pt x="1924812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850391"/>
                  </a:lnTo>
                  <a:lnTo>
                    <a:pt x="6096" y="856487"/>
                  </a:lnTo>
                  <a:lnTo>
                    <a:pt x="1924812" y="856487"/>
                  </a:lnTo>
                  <a:lnTo>
                    <a:pt x="1930908" y="850391"/>
                  </a:lnTo>
                  <a:lnTo>
                    <a:pt x="1930908" y="844295"/>
                  </a:lnTo>
                  <a:lnTo>
                    <a:pt x="25908" y="844295"/>
                  </a:lnTo>
                  <a:lnTo>
                    <a:pt x="12192" y="830579"/>
                  </a:lnTo>
                  <a:lnTo>
                    <a:pt x="25908" y="830579"/>
                  </a:lnTo>
                  <a:lnTo>
                    <a:pt x="25908" y="25908"/>
                  </a:lnTo>
                  <a:lnTo>
                    <a:pt x="12191" y="25908"/>
                  </a:lnTo>
                  <a:lnTo>
                    <a:pt x="25908" y="12192"/>
                  </a:lnTo>
                  <a:lnTo>
                    <a:pt x="1930908" y="12192"/>
                  </a:lnTo>
                  <a:lnTo>
                    <a:pt x="1930908" y="6096"/>
                  </a:lnTo>
                  <a:lnTo>
                    <a:pt x="1924812" y="0"/>
                  </a:lnTo>
                  <a:close/>
                </a:path>
                <a:path w="1931035" h="856615">
                  <a:moveTo>
                    <a:pt x="25908" y="830579"/>
                  </a:moveTo>
                  <a:lnTo>
                    <a:pt x="12192" y="830579"/>
                  </a:lnTo>
                  <a:lnTo>
                    <a:pt x="25908" y="844295"/>
                  </a:lnTo>
                  <a:lnTo>
                    <a:pt x="25908" y="830579"/>
                  </a:lnTo>
                  <a:close/>
                </a:path>
                <a:path w="1931035" h="856615">
                  <a:moveTo>
                    <a:pt x="1905000" y="830579"/>
                  </a:moveTo>
                  <a:lnTo>
                    <a:pt x="25908" y="830579"/>
                  </a:lnTo>
                  <a:lnTo>
                    <a:pt x="25908" y="844295"/>
                  </a:lnTo>
                  <a:lnTo>
                    <a:pt x="1905000" y="844295"/>
                  </a:lnTo>
                  <a:lnTo>
                    <a:pt x="1905000" y="830579"/>
                  </a:lnTo>
                  <a:close/>
                </a:path>
                <a:path w="1931035" h="856615">
                  <a:moveTo>
                    <a:pt x="1905000" y="12192"/>
                  </a:moveTo>
                  <a:lnTo>
                    <a:pt x="1905000" y="844295"/>
                  </a:lnTo>
                  <a:lnTo>
                    <a:pt x="1917191" y="830579"/>
                  </a:lnTo>
                  <a:lnTo>
                    <a:pt x="1930908" y="830579"/>
                  </a:lnTo>
                  <a:lnTo>
                    <a:pt x="1930908" y="25908"/>
                  </a:lnTo>
                  <a:lnTo>
                    <a:pt x="1917191" y="25908"/>
                  </a:lnTo>
                  <a:lnTo>
                    <a:pt x="1905000" y="12192"/>
                  </a:lnTo>
                  <a:close/>
                </a:path>
                <a:path w="1931035" h="856615">
                  <a:moveTo>
                    <a:pt x="1930908" y="830579"/>
                  </a:moveTo>
                  <a:lnTo>
                    <a:pt x="1917191" y="830579"/>
                  </a:lnTo>
                  <a:lnTo>
                    <a:pt x="1905000" y="844295"/>
                  </a:lnTo>
                  <a:lnTo>
                    <a:pt x="1930908" y="844295"/>
                  </a:lnTo>
                  <a:lnTo>
                    <a:pt x="1930908" y="830579"/>
                  </a:lnTo>
                  <a:close/>
                </a:path>
                <a:path w="1931035" h="856615">
                  <a:moveTo>
                    <a:pt x="25908" y="12192"/>
                  </a:moveTo>
                  <a:lnTo>
                    <a:pt x="12191" y="25908"/>
                  </a:lnTo>
                  <a:lnTo>
                    <a:pt x="25908" y="25908"/>
                  </a:lnTo>
                  <a:lnTo>
                    <a:pt x="25908" y="12192"/>
                  </a:lnTo>
                  <a:close/>
                </a:path>
                <a:path w="1931035" h="856615">
                  <a:moveTo>
                    <a:pt x="1905000" y="12192"/>
                  </a:moveTo>
                  <a:lnTo>
                    <a:pt x="25908" y="12192"/>
                  </a:lnTo>
                  <a:lnTo>
                    <a:pt x="25908" y="25908"/>
                  </a:lnTo>
                  <a:lnTo>
                    <a:pt x="1905000" y="25908"/>
                  </a:lnTo>
                  <a:lnTo>
                    <a:pt x="1905000" y="12192"/>
                  </a:lnTo>
                  <a:close/>
                </a:path>
                <a:path w="1931035" h="856615">
                  <a:moveTo>
                    <a:pt x="1930908" y="12192"/>
                  </a:moveTo>
                  <a:lnTo>
                    <a:pt x="1905000" y="12192"/>
                  </a:lnTo>
                  <a:lnTo>
                    <a:pt x="1917191" y="25908"/>
                  </a:lnTo>
                  <a:lnTo>
                    <a:pt x="1930908" y="25908"/>
                  </a:lnTo>
                  <a:lnTo>
                    <a:pt x="1930908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8571" y="6509003"/>
              <a:ext cx="883919" cy="376555"/>
            </a:xfrm>
            <a:custGeom>
              <a:avLst/>
              <a:gdLst/>
              <a:ahLst/>
              <a:cxnLst/>
              <a:rect l="l" t="t" r="r" b="b"/>
              <a:pathLst>
                <a:path w="883919" h="376554">
                  <a:moveTo>
                    <a:pt x="763523" y="0"/>
                  </a:moveTo>
                  <a:lnTo>
                    <a:pt x="757428" y="15240"/>
                  </a:lnTo>
                  <a:lnTo>
                    <a:pt x="779740" y="24955"/>
                  </a:lnTo>
                  <a:lnTo>
                    <a:pt x="798766" y="38100"/>
                  </a:lnTo>
                  <a:lnTo>
                    <a:pt x="827532" y="74676"/>
                  </a:lnTo>
                  <a:lnTo>
                    <a:pt x="843343" y="125349"/>
                  </a:lnTo>
                  <a:lnTo>
                    <a:pt x="848867" y="187452"/>
                  </a:lnTo>
                  <a:lnTo>
                    <a:pt x="847463" y="220313"/>
                  </a:lnTo>
                  <a:lnTo>
                    <a:pt x="836652" y="277463"/>
                  </a:lnTo>
                  <a:lnTo>
                    <a:pt x="814673" y="321968"/>
                  </a:lnTo>
                  <a:lnTo>
                    <a:pt x="780383" y="352115"/>
                  </a:lnTo>
                  <a:lnTo>
                    <a:pt x="758952" y="361188"/>
                  </a:lnTo>
                  <a:lnTo>
                    <a:pt x="763523" y="376428"/>
                  </a:lnTo>
                  <a:lnTo>
                    <a:pt x="814578" y="352806"/>
                  </a:lnTo>
                  <a:lnTo>
                    <a:pt x="851916" y="310896"/>
                  </a:lnTo>
                  <a:lnTo>
                    <a:pt x="875919" y="255079"/>
                  </a:lnTo>
                  <a:lnTo>
                    <a:pt x="883920" y="188976"/>
                  </a:lnTo>
                  <a:lnTo>
                    <a:pt x="881919" y="154043"/>
                  </a:lnTo>
                  <a:lnTo>
                    <a:pt x="865917" y="92749"/>
                  </a:lnTo>
                  <a:lnTo>
                    <a:pt x="835104" y="42648"/>
                  </a:lnTo>
                  <a:lnTo>
                    <a:pt x="790622" y="10025"/>
                  </a:lnTo>
                  <a:lnTo>
                    <a:pt x="763523" y="0"/>
                  </a:lnTo>
                  <a:close/>
                </a:path>
                <a:path w="883919" h="376554">
                  <a:moveTo>
                    <a:pt x="120396" y="0"/>
                  </a:moveTo>
                  <a:lnTo>
                    <a:pt x="68580" y="24193"/>
                  </a:lnTo>
                  <a:lnTo>
                    <a:pt x="30480" y="65532"/>
                  </a:lnTo>
                  <a:lnTo>
                    <a:pt x="7810" y="122110"/>
                  </a:lnTo>
                  <a:lnTo>
                    <a:pt x="0" y="188976"/>
                  </a:lnTo>
                  <a:lnTo>
                    <a:pt x="1976" y="223242"/>
                  </a:lnTo>
                  <a:lnTo>
                    <a:pt x="17359" y="284345"/>
                  </a:lnTo>
                  <a:lnTo>
                    <a:pt x="47958" y="333994"/>
                  </a:lnTo>
                  <a:lnTo>
                    <a:pt x="92630" y="367045"/>
                  </a:lnTo>
                  <a:lnTo>
                    <a:pt x="120396" y="376428"/>
                  </a:lnTo>
                  <a:lnTo>
                    <a:pt x="124967" y="361188"/>
                  </a:lnTo>
                  <a:lnTo>
                    <a:pt x="103536" y="352115"/>
                  </a:lnTo>
                  <a:lnTo>
                    <a:pt x="84962" y="338899"/>
                  </a:lnTo>
                  <a:lnTo>
                    <a:pt x="56387" y="301752"/>
                  </a:lnTo>
                  <a:lnTo>
                    <a:pt x="39242" y="250317"/>
                  </a:lnTo>
                  <a:lnTo>
                    <a:pt x="33528" y="187452"/>
                  </a:lnTo>
                  <a:lnTo>
                    <a:pt x="34956" y="154828"/>
                  </a:lnTo>
                  <a:lnTo>
                    <a:pt x="46386" y="98726"/>
                  </a:lnTo>
                  <a:lnTo>
                    <a:pt x="69246" y="54673"/>
                  </a:lnTo>
                  <a:lnTo>
                    <a:pt x="103536" y="24955"/>
                  </a:lnTo>
                  <a:lnTo>
                    <a:pt x="124967" y="15240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2019" y="6618731"/>
              <a:ext cx="279368" cy="2484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68067" y="6528816"/>
              <a:ext cx="180340" cy="287020"/>
            </a:xfrm>
            <a:custGeom>
              <a:avLst/>
              <a:gdLst/>
              <a:ahLst/>
              <a:cxnLst/>
              <a:rect l="l" t="t" r="r" b="b"/>
              <a:pathLst>
                <a:path w="180339" h="287020">
                  <a:moveTo>
                    <a:pt x="96869" y="0"/>
                  </a:moveTo>
                  <a:lnTo>
                    <a:pt x="85343" y="0"/>
                  </a:lnTo>
                  <a:lnTo>
                    <a:pt x="35147" y="1524"/>
                  </a:lnTo>
                  <a:lnTo>
                    <a:pt x="32765" y="10668"/>
                  </a:lnTo>
                  <a:lnTo>
                    <a:pt x="41529" y="11049"/>
                  </a:lnTo>
                  <a:lnTo>
                    <a:pt x="47529" y="12382"/>
                  </a:lnTo>
                  <a:lnTo>
                    <a:pt x="50958" y="14573"/>
                  </a:lnTo>
                  <a:lnTo>
                    <a:pt x="54387" y="16859"/>
                  </a:lnTo>
                  <a:lnTo>
                    <a:pt x="56006" y="20764"/>
                  </a:lnTo>
                  <a:lnTo>
                    <a:pt x="56006" y="26193"/>
                  </a:lnTo>
                  <a:lnTo>
                    <a:pt x="0" y="283368"/>
                  </a:lnTo>
                  <a:lnTo>
                    <a:pt x="12668" y="286512"/>
                  </a:lnTo>
                  <a:lnTo>
                    <a:pt x="30956" y="274034"/>
                  </a:lnTo>
                  <a:lnTo>
                    <a:pt x="121381" y="274034"/>
                  </a:lnTo>
                  <a:lnTo>
                    <a:pt x="125346" y="271367"/>
                  </a:lnTo>
                  <a:lnTo>
                    <a:pt x="64484" y="271367"/>
                  </a:lnTo>
                  <a:lnTo>
                    <a:pt x="56864" y="269081"/>
                  </a:lnTo>
                  <a:lnTo>
                    <a:pt x="52292" y="264414"/>
                  </a:lnTo>
                  <a:lnTo>
                    <a:pt x="47720" y="259842"/>
                  </a:lnTo>
                  <a:lnTo>
                    <a:pt x="45434" y="252317"/>
                  </a:lnTo>
                  <a:lnTo>
                    <a:pt x="45532" y="238456"/>
                  </a:lnTo>
                  <a:lnTo>
                    <a:pt x="45629" y="235228"/>
                  </a:lnTo>
                  <a:lnTo>
                    <a:pt x="52838" y="195698"/>
                  </a:lnTo>
                  <a:lnTo>
                    <a:pt x="70592" y="154686"/>
                  </a:lnTo>
                  <a:lnTo>
                    <a:pt x="81352" y="139922"/>
                  </a:lnTo>
                  <a:lnTo>
                    <a:pt x="64484" y="139922"/>
                  </a:lnTo>
                  <a:lnTo>
                    <a:pt x="61912" y="139160"/>
                  </a:lnTo>
                  <a:lnTo>
                    <a:pt x="96869" y="0"/>
                  </a:lnTo>
                  <a:close/>
                </a:path>
                <a:path w="180339" h="287020">
                  <a:moveTo>
                    <a:pt x="121381" y="274034"/>
                  </a:moveTo>
                  <a:lnTo>
                    <a:pt x="30956" y="274034"/>
                  </a:lnTo>
                  <a:lnTo>
                    <a:pt x="41600" y="279520"/>
                  </a:lnTo>
                  <a:lnTo>
                    <a:pt x="52958" y="283416"/>
                  </a:lnTo>
                  <a:lnTo>
                    <a:pt x="65031" y="285741"/>
                  </a:lnTo>
                  <a:lnTo>
                    <a:pt x="77819" y="286512"/>
                  </a:lnTo>
                  <a:lnTo>
                    <a:pt x="92020" y="285366"/>
                  </a:lnTo>
                  <a:lnTo>
                    <a:pt x="105489" y="281916"/>
                  </a:lnTo>
                  <a:lnTo>
                    <a:pt x="118243" y="276144"/>
                  </a:lnTo>
                  <a:lnTo>
                    <a:pt x="121381" y="274034"/>
                  </a:lnTo>
                  <a:close/>
                </a:path>
                <a:path w="180339" h="287020">
                  <a:moveTo>
                    <a:pt x="75056" y="271272"/>
                  </a:moveTo>
                  <a:lnTo>
                    <a:pt x="64484" y="271367"/>
                  </a:lnTo>
                  <a:lnTo>
                    <a:pt x="80581" y="271367"/>
                  </a:lnTo>
                  <a:lnTo>
                    <a:pt x="75056" y="271272"/>
                  </a:lnTo>
                  <a:close/>
                </a:path>
                <a:path w="180339" h="287020">
                  <a:moveTo>
                    <a:pt x="172609" y="114300"/>
                  </a:moveTo>
                  <a:lnTo>
                    <a:pt x="120205" y="114300"/>
                  </a:lnTo>
                  <a:lnTo>
                    <a:pt x="128777" y="114395"/>
                  </a:lnTo>
                  <a:lnTo>
                    <a:pt x="135064" y="117824"/>
                  </a:lnTo>
                  <a:lnTo>
                    <a:pt x="144780" y="155543"/>
                  </a:lnTo>
                  <a:lnTo>
                    <a:pt x="144583" y="163331"/>
                  </a:lnTo>
                  <a:lnTo>
                    <a:pt x="137802" y="203930"/>
                  </a:lnTo>
                  <a:lnTo>
                    <a:pt x="120110" y="243744"/>
                  </a:lnTo>
                  <a:lnTo>
                    <a:pt x="105632" y="259842"/>
                  </a:lnTo>
                  <a:lnTo>
                    <a:pt x="100488" y="264033"/>
                  </a:lnTo>
                  <a:lnTo>
                    <a:pt x="95535" y="266985"/>
                  </a:lnTo>
                  <a:lnTo>
                    <a:pt x="90582" y="268700"/>
                  </a:lnTo>
                  <a:lnTo>
                    <a:pt x="85725" y="270510"/>
                  </a:lnTo>
                  <a:lnTo>
                    <a:pt x="80581" y="271367"/>
                  </a:lnTo>
                  <a:lnTo>
                    <a:pt x="125346" y="271367"/>
                  </a:lnTo>
                  <a:lnTo>
                    <a:pt x="159743" y="232738"/>
                  </a:lnTo>
                  <a:lnTo>
                    <a:pt x="176831" y="185642"/>
                  </a:lnTo>
                  <a:lnTo>
                    <a:pt x="180117" y="153066"/>
                  </a:lnTo>
                  <a:lnTo>
                    <a:pt x="179367" y="138904"/>
                  </a:lnTo>
                  <a:lnTo>
                    <a:pt x="177117" y="126420"/>
                  </a:lnTo>
                  <a:lnTo>
                    <a:pt x="173366" y="115615"/>
                  </a:lnTo>
                  <a:lnTo>
                    <a:pt x="172609" y="114300"/>
                  </a:lnTo>
                  <a:close/>
                </a:path>
                <a:path w="180339" h="287020">
                  <a:moveTo>
                    <a:pt x="134493" y="89916"/>
                  </a:moveTo>
                  <a:lnTo>
                    <a:pt x="92103" y="108646"/>
                  </a:lnTo>
                  <a:lnTo>
                    <a:pt x="64484" y="139922"/>
                  </a:lnTo>
                  <a:lnTo>
                    <a:pt x="81352" y="139922"/>
                  </a:lnTo>
                  <a:lnTo>
                    <a:pt x="86384" y="133991"/>
                  </a:lnTo>
                  <a:lnTo>
                    <a:pt x="91642" y="128480"/>
                  </a:lnTo>
                  <a:lnTo>
                    <a:pt x="120205" y="114300"/>
                  </a:lnTo>
                  <a:lnTo>
                    <a:pt x="172609" y="114300"/>
                  </a:lnTo>
                  <a:lnTo>
                    <a:pt x="168116" y="106489"/>
                  </a:lnTo>
                  <a:lnTo>
                    <a:pt x="161523" y="99292"/>
                  </a:lnTo>
                  <a:lnTo>
                    <a:pt x="153733" y="94130"/>
                  </a:lnTo>
                  <a:lnTo>
                    <a:pt x="144729" y="91005"/>
                  </a:lnTo>
                  <a:lnTo>
                    <a:pt x="134493" y="89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7751" y="6577584"/>
              <a:ext cx="195072" cy="23469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939986" y="6541008"/>
              <a:ext cx="222885" cy="271780"/>
            </a:xfrm>
            <a:custGeom>
              <a:avLst/>
              <a:gdLst/>
              <a:ahLst/>
              <a:cxnLst/>
              <a:rect l="l" t="t" r="r" b="b"/>
              <a:pathLst>
                <a:path w="222885" h="271779">
                  <a:moveTo>
                    <a:pt x="222313" y="0"/>
                  </a:moveTo>
                  <a:lnTo>
                    <a:pt x="14858" y="0"/>
                  </a:lnTo>
                  <a:lnTo>
                    <a:pt x="0" y="67055"/>
                  </a:lnTo>
                  <a:lnTo>
                    <a:pt x="19050" y="67055"/>
                  </a:lnTo>
                  <a:lnTo>
                    <a:pt x="24125" y="56697"/>
                  </a:lnTo>
                  <a:lnTo>
                    <a:pt x="28789" y="47910"/>
                  </a:lnTo>
                  <a:lnTo>
                    <a:pt x="56578" y="19621"/>
                  </a:lnTo>
                  <a:lnTo>
                    <a:pt x="96488" y="18287"/>
                  </a:lnTo>
                  <a:lnTo>
                    <a:pt x="52077" y="221247"/>
                  </a:lnTo>
                  <a:lnTo>
                    <a:pt x="37242" y="257746"/>
                  </a:lnTo>
                  <a:lnTo>
                    <a:pt x="23050" y="262127"/>
                  </a:lnTo>
                  <a:lnTo>
                    <a:pt x="20859" y="271271"/>
                  </a:lnTo>
                  <a:lnTo>
                    <a:pt x="104489" y="271271"/>
                  </a:lnTo>
                  <a:lnTo>
                    <a:pt x="106680" y="262127"/>
                  </a:lnTo>
                  <a:lnTo>
                    <a:pt x="100202" y="261746"/>
                  </a:lnTo>
                  <a:lnTo>
                    <a:pt x="95631" y="260984"/>
                  </a:lnTo>
                  <a:lnTo>
                    <a:pt x="90296" y="258889"/>
                  </a:lnTo>
                  <a:lnTo>
                    <a:pt x="88296" y="257174"/>
                  </a:lnTo>
                  <a:lnTo>
                    <a:pt x="85629" y="252507"/>
                  </a:lnTo>
                  <a:lnTo>
                    <a:pt x="84962" y="249269"/>
                  </a:lnTo>
                  <a:lnTo>
                    <a:pt x="85153" y="239553"/>
                  </a:lnTo>
                  <a:lnTo>
                    <a:pt x="87153" y="223456"/>
                  </a:lnTo>
                  <a:lnTo>
                    <a:pt x="132302" y="18287"/>
                  </a:lnTo>
                  <a:lnTo>
                    <a:pt x="168592" y="18383"/>
                  </a:lnTo>
                  <a:lnTo>
                    <a:pt x="187511" y="53542"/>
                  </a:lnTo>
                  <a:lnTo>
                    <a:pt x="187737" y="70103"/>
                  </a:lnTo>
                  <a:lnTo>
                    <a:pt x="206787" y="70103"/>
                  </a:lnTo>
                  <a:lnTo>
                    <a:pt x="222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70987" y="6441948"/>
              <a:ext cx="234950" cy="424180"/>
            </a:xfrm>
            <a:custGeom>
              <a:avLst/>
              <a:gdLst/>
              <a:ahLst/>
              <a:cxnLst/>
              <a:rect l="l" t="t" r="r" b="b"/>
              <a:pathLst>
                <a:path w="234950" h="424179">
                  <a:moveTo>
                    <a:pt x="211836" y="0"/>
                  </a:moveTo>
                  <a:lnTo>
                    <a:pt x="0" y="411480"/>
                  </a:lnTo>
                  <a:lnTo>
                    <a:pt x="22860" y="423671"/>
                  </a:lnTo>
                  <a:lnTo>
                    <a:pt x="234695" y="10667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128" y="1845564"/>
            <a:ext cx="207010" cy="277495"/>
          </a:xfrm>
          <a:custGeom>
            <a:avLst/>
            <a:gdLst/>
            <a:ahLst/>
            <a:cxnLst/>
            <a:rect l="l" t="t" r="r" b="b"/>
            <a:pathLst>
              <a:path w="207010" h="277494">
                <a:moveTo>
                  <a:pt x="138112" y="0"/>
                </a:moveTo>
                <a:lnTo>
                  <a:pt x="90392" y="9810"/>
                </a:lnTo>
                <a:lnTo>
                  <a:pt x="58388" y="37433"/>
                </a:lnTo>
                <a:lnTo>
                  <a:pt x="47053" y="78676"/>
                </a:lnTo>
                <a:lnTo>
                  <a:pt x="47425" y="85911"/>
                </a:lnTo>
                <a:lnTo>
                  <a:pt x="63766" y="122022"/>
                </a:lnTo>
                <a:lnTo>
                  <a:pt x="100450" y="151722"/>
                </a:lnTo>
                <a:lnTo>
                  <a:pt x="107180" y="156698"/>
                </a:lnTo>
                <a:lnTo>
                  <a:pt x="133540" y="189166"/>
                </a:lnTo>
                <a:lnTo>
                  <a:pt x="134874" y="196214"/>
                </a:lnTo>
                <a:lnTo>
                  <a:pt x="134874" y="204120"/>
                </a:lnTo>
                <a:lnTo>
                  <a:pt x="119443" y="244601"/>
                </a:lnTo>
                <a:lnTo>
                  <a:pt x="76866" y="259079"/>
                </a:lnTo>
                <a:lnTo>
                  <a:pt x="65917" y="258402"/>
                </a:lnTo>
                <a:lnTo>
                  <a:pt x="33789" y="232755"/>
                </a:lnTo>
                <a:lnTo>
                  <a:pt x="30956" y="211836"/>
                </a:lnTo>
                <a:lnTo>
                  <a:pt x="11906" y="211836"/>
                </a:lnTo>
                <a:lnTo>
                  <a:pt x="0" y="266890"/>
                </a:lnTo>
                <a:lnTo>
                  <a:pt x="8627" y="269124"/>
                </a:lnTo>
                <a:lnTo>
                  <a:pt x="17799" y="271117"/>
                </a:lnTo>
                <a:lnTo>
                  <a:pt x="58245" y="276641"/>
                </a:lnTo>
                <a:lnTo>
                  <a:pt x="77247" y="277367"/>
                </a:lnTo>
                <a:lnTo>
                  <a:pt x="90430" y="276754"/>
                </a:lnTo>
                <a:lnTo>
                  <a:pt x="135426" y="261662"/>
                </a:lnTo>
                <a:lnTo>
                  <a:pt x="163321" y="228656"/>
                </a:lnTo>
                <a:lnTo>
                  <a:pt x="169830" y="195357"/>
                </a:lnTo>
                <a:lnTo>
                  <a:pt x="169527" y="187801"/>
                </a:lnTo>
                <a:lnTo>
                  <a:pt x="154712" y="150725"/>
                </a:lnTo>
                <a:lnTo>
                  <a:pt x="109970" y="113890"/>
                </a:lnTo>
                <a:lnTo>
                  <a:pt x="101548" y="107096"/>
                </a:lnTo>
                <a:lnTo>
                  <a:pt x="82200" y="68961"/>
                </a:lnTo>
                <a:lnTo>
                  <a:pt x="82611" y="62104"/>
                </a:lnTo>
                <a:lnTo>
                  <a:pt x="102006" y="28765"/>
                </a:lnTo>
                <a:lnTo>
                  <a:pt x="136874" y="18287"/>
                </a:lnTo>
                <a:lnTo>
                  <a:pt x="145923" y="18383"/>
                </a:lnTo>
                <a:lnTo>
                  <a:pt x="174569" y="47625"/>
                </a:lnTo>
                <a:lnTo>
                  <a:pt x="176212" y="62484"/>
                </a:lnTo>
                <a:lnTo>
                  <a:pt x="195262" y="62484"/>
                </a:lnTo>
                <a:lnTo>
                  <a:pt x="206406" y="10953"/>
                </a:lnTo>
                <a:lnTo>
                  <a:pt x="164057" y="1500"/>
                </a:lnTo>
                <a:lnTo>
                  <a:pt x="147094" y="214"/>
                </a:lnTo>
                <a:lnTo>
                  <a:pt x="138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2838" y="1894332"/>
            <a:ext cx="219170" cy="21945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011072" y="1845564"/>
            <a:ext cx="207010" cy="277495"/>
          </a:xfrm>
          <a:custGeom>
            <a:avLst/>
            <a:gdLst/>
            <a:ahLst/>
            <a:cxnLst/>
            <a:rect l="l" t="t" r="r" b="b"/>
            <a:pathLst>
              <a:path w="207010" h="277494">
                <a:moveTo>
                  <a:pt x="138112" y="0"/>
                </a:moveTo>
                <a:lnTo>
                  <a:pt x="90392" y="9810"/>
                </a:lnTo>
                <a:lnTo>
                  <a:pt x="58388" y="37433"/>
                </a:lnTo>
                <a:lnTo>
                  <a:pt x="47053" y="78676"/>
                </a:lnTo>
                <a:lnTo>
                  <a:pt x="47425" y="85911"/>
                </a:lnTo>
                <a:lnTo>
                  <a:pt x="63766" y="122022"/>
                </a:lnTo>
                <a:lnTo>
                  <a:pt x="100450" y="151722"/>
                </a:lnTo>
                <a:lnTo>
                  <a:pt x="107180" y="156698"/>
                </a:lnTo>
                <a:lnTo>
                  <a:pt x="133540" y="189166"/>
                </a:lnTo>
                <a:lnTo>
                  <a:pt x="134874" y="196214"/>
                </a:lnTo>
                <a:lnTo>
                  <a:pt x="134874" y="204120"/>
                </a:lnTo>
                <a:lnTo>
                  <a:pt x="119443" y="244601"/>
                </a:lnTo>
                <a:lnTo>
                  <a:pt x="76866" y="259079"/>
                </a:lnTo>
                <a:lnTo>
                  <a:pt x="65917" y="258402"/>
                </a:lnTo>
                <a:lnTo>
                  <a:pt x="33789" y="232755"/>
                </a:lnTo>
                <a:lnTo>
                  <a:pt x="30956" y="211836"/>
                </a:lnTo>
                <a:lnTo>
                  <a:pt x="11906" y="211836"/>
                </a:lnTo>
                <a:lnTo>
                  <a:pt x="0" y="266890"/>
                </a:lnTo>
                <a:lnTo>
                  <a:pt x="8627" y="269124"/>
                </a:lnTo>
                <a:lnTo>
                  <a:pt x="17799" y="271117"/>
                </a:lnTo>
                <a:lnTo>
                  <a:pt x="58245" y="276641"/>
                </a:lnTo>
                <a:lnTo>
                  <a:pt x="77247" y="277367"/>
                </a:lnTo>
                <a:lnTo>
                  <a:pt x="90430" y="276754"/>
                </a:lnTo>
                <a:lnTo>
                  <a:pt x="135426" y="261662"/>
                </a:lnTo>
                <a:lnTo>
                  <a:pt x="163321" y="228656"/>
                </a:lnTo>
                <a:lnTo>
                  <a:pt x="169830" y="195357"/>
                </a:lnTo>
                <a:lnTo>
                  <a:pt x="169527" y="187801"/>
                </a:lnTo>
                <a:lnTo>
                  <a:pt x="154712" y="150725"/>
                </a:lnTo>
                <a:lnTo>
                  <a:pt x="109970" y="113890"/>
                </a:lnTo>
                <a:lnTo>
                  <a:pt x="101548" y="107096"/>
                </a:lnTo>
                <a:lnTo>
                  <a:pt x="82200" y="68961"/>
                </a:lnTo>
                <a:lnTo>
                  <a:pt x="82611" y="62104"/>
                </a:lnTo>
                <a:lnTo>
                  <a:pt x="102006" y="28765"/>
                </a:lnTo>
                <a:lnTo>
                  <a:pt x="136874" y="18287"/>
                </a:lnTo>
                <a:lnTo>
                  <a:pt x="145923" y="18383"/>
                </a:lnTo>
                <a:lnTo>
                  <a:pt x="174569" y="47625"/>
                </a:lnTo>
                <a:lnTo>
                  <a:pt x="176212" y="62484"/>
                </a:lnTo>
                <a:lnTo>
                  <a:pt x="195262" y="62484"/>
                </a:lnTo>
                <a:lnTo>
                  <a:pt x="206406" y="10953"/>
                </a:lnTo>
                <a:lnTo>
                  <a:pt x="164057" y="1500"/>
                </a:lnTo>
                <a:lnTo>
                  <a:pt x="147094" y="214"/>
                </a:lnTo>
                <a:lnTo>
                  <a:pt x="138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3774" y="396115"/>
            <a:ext cx="8681720" cy="25495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Relations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set </a:t>
            </a:r>
            <a:r>
              <a:rPr sz="3200" spc="-10" dirty="0">
                <a:latin typeface="Times New Roman"/>
                <a:cs typeface="Times New Roman"/>
              </a:rPr>
              <a:t>S,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there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as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many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relations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as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</a:t>
            </a:r>
            <a:endParaRPr sz="3200">
              <a:latin typeface="Times New Roman"/>
              <a:cs typeface="Times New Roman"/>
            </a:endParaRPr>
          </a:p>
          <a:p>
            <a:pPr marL="12700" marR="5715">
              <a:lnSpc>
                <a:spcPct val="150000"/>
              </a:lnSpc>
              <a:tabLst>
                <a:tab pos="3375660" algn="l"/>
              </a:tabLst>
            </a:pP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3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subsets</a:t>
            </a:r>
            <a:r>
              <a:rPr sz="3200" spc="3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	.</a:t>
            </a:r>
            <a:r>
              <a:rPr sz="3200" spc="3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Among</a:t>
            </a:r>
            <a:r>
              <a:rPr sz="3200" spc="3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these,</a:t>
            </a:r>
            <a:r>
              <a:rPr sz="3200" spc="3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equivalence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relations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774" y="968805"/>
            <a:ext cx="5832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Times New Roman"/>
                <a:cs typeface="Times New Roman"/>
              </a:rPr>
              <a:t>Let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relation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X. </a:t>
            </a:r>
            <a:r>
              <a:rPr sz="3200" dirty="0">
                <a:latin typeface="Times New Roman"/>
                <a:cs typeface="Times New Roman"/>
              </a:rPr>
              <a:t>Then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91071" y="1914144"/>
            <a:ext cx="875030" cy="378460"/>
            <a:chOff x="6291071" y="1914144"/>
            <a:chExt cx="875030" cy="378460"/>
          </a:xfrm>
        </p:grpSpPr>
        <p:sp>
          <p:nvSpPr>
            <p:cNvPr id="4" name="object 4"/>
            <p:cNvSpPr/>
            <p:nvPr/>
          </p:nvSpPr>
          <p:spPr>
            <a:xfrm>
              <a:off x="6291071" y="1914144"/>
              <a:ext cx="875030" cy="378460"/>
            </a:xfrm>
            <a:custGeom>
              <a:avLst/>
              <a:gdLst/>
              <a:ahLst/>
              <a:cxnLst/>
              <a:rect l="l" t="t" r="r" b="b"/>
              <a:pathLst>
                <a:path w="875029" h="378460">
                  <a:moveTo>
                    <a:pt x="754379" y="0"/>
                  </a:moveTo>
                  <a:lnTo>
                    <a:pt x="748283" y="16764"/>
                  </a:lnTo>
                  <a:lnTo>
                    <a:pt x="770596" y="25622"/>
                  </a:lnTo>
                  <a:lnTo>
                    <a:pt x="789622" y="38481"/>
                  </a:lnTo>
                  <a:lnTo>
                    <a:pt x="818387" y="76200"/>
                  </a:lnTo>
                  <a:lnTo>
                    <a:pt x="834199" y="126111"/>
                  </a:lnTo>
                  <a:lnTo>
                    <a:pt x="839724" y="187452"/>
                  </a:lnTo>
                  <a:lnTo>
                    <a:pt x="838319" y="220313"/>
                  </a:lnTo>
                  <a:lnTo>
                    <a:pt x="827508" y="277463"/>
                  </a:lnTo>
                  <a:lnTo>
                    <a:pt x="805529" y="322635"/>
                  </a:lnTo>
                  <a:lnTo>
                    <a:pt x="771239" y="352972"/>
                  </a:lnTo>
                  <a:lnTo>
                    <a:pt x="749807" y="362712"/>
                  </a:lnTo>
                  <a:lnTo>
                    <a:pt x="754379" y="377952"/>
                  </a:lnTo>
                  <a:lnTo>
                    <a:pt x="805433" y="353758"/>
                  </a:lnTo>
                  <a:lnTo>
                    <a:pt x="842772" y="312420"/>
                  </a:lnTo>
                  <a:lnTo>
                    <a:pt x="866775" y="255841"/>
                  </a:lnTo>
                  <a:lnTo>
                    <a:pt x="874776" y="188975"/>
                  </a:lnTo>
                  <a:lnTo>
                    <a:pt x="872775" y="154709"/>
                  </a:lnTo>
                  <a:lnTo>
                    <a:pt x="856773" y="93606"/>
                  </a:lnTo>
                  <a:lnTo>
                    <a:pt x="825960" y="43934"/>
                  </a:lnTo>
                  <a:lnTo>
                    <a:pt x="781478" y="10263"/>
                  </a:lnTo>
                  <a:lnTo>
                    <a:pt x="754379" y="0"/>
                  </a:lnTo>
                  <a:close/>
                </a:path>
                <a:path w="875029" h="378460">
                  <a:moveTo>
                    <a:pt x="120395" y="0"/>
                  </a:moveTo>
                  <a:lnTo>
                    <a:pt x="68580" y="24955"/>
                  </a:lnTo>
                  <a:lnTo>
                    <a:pt x="30479" y="67056"/>
                  </a:lnTo>
                  <a:lnTo>
                    <a:pt x="7810" y="122872"/>
                  </a:lnTo>
                  <a:lnTo>
                    <a:pt x="0" y="188975"/>
                  </a:lnTo>
                  <a:lnTo>
                    <a:pt x="1976" y="223908"/>
                  </a:lnTo>
                  <a:lnTo>
                    <a:pt x="17359" y="285202"/>
                  </a:lnTo>
                  <a:lnTo>
                    <a:pt x="47958" y="335303"/>
                  </a:lnTo>
                  <a:lnTo>
                    <a:pt x="92630" y="367926"/>
                  </a:lnTo>
                  <a:lnTo>
                    <a:pt x="120395" y="377952"/>
                  </a:lnTo>
                  <a:lnTo>
                    <a:pt x="124967" y="362712"/>
                  </a:lnTo>
                  <a:lnTo>
                    <a:pt x="103536" y="352972"/>
                  </a:lnTo>
                  <a:lnTo>
                    <a:pt x="84962" y="339661"/>
                  </a:lnTo>
                  <a:lnTo>
                    <a:pt x="56387" y="301752"/>
                  </a:lnTo>
                  <a:lnTo>
                    <a:pt x="39243" y="250317"/>
                  </a:lnTo>
                  <a:lnTo>
                    <a:pt x="33527" y="187452"/>
                  </a:lnTo>
                  <a:lnTo>
                    <a:pt x="34956" y="155495"/>
                  </a:lnTo>
                  <a:lnTo>
                    <a:pt x="46386" y="99583"/>
                  </a:lnTo>
                  <a:lnTo>
                    <a:pt x="69246" y="55340"/>
                  </a:lnTo>
                  <a:lnTo>
                    <a:pt x="103536" y="25622"/>
                  </a:lnTo>
                  <a:lnTo>
                    <a:pt x="124967" y="16764"/>
                  </a:lnTo>
                  <a:lnTo>
                    <a:pt x="120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565" y="2023872"/>
              <a:ext cx="204692" cy="1965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55307" y="2171700"/>
              <a:ext cx="59690" cy="100965"/>
            </a:xfrm>
            <a:custGeom>
              <a:avLst/>
              <a:gdLst/>
              <a:ahLst/>
              <a:cxnLst/>
              <a:rect l="l" t="t" r="r" b="b"/>
              <a:pathLst>
                <a:path w="59690" h="100964">
                  <a:moveTo>
                    <a:pt x="56578" y="0"/>
                  </a:moveTo>
                  <a:lnTo>
                    <a:pt x="21336" y="0"/>
                  </a:lnTo>
                  <a:lnTo>
                    <a:pt x="22016" y="7429"/>
                  </a:lnTo>
                  <a:lnTo>
                    <a:pt x="22769" y="22288"/>
                  </a:lnTo>
                  <a:lnTo>
                    <a:pt x="19621" y="60578"/>
                  </a:lnTo>
                  <a:lnTo>
                    <a:pt x="0" y="88582"/>
                  </a:lnTo>
                  <a:lnTo>
                    <a:pt x="10668" y="100584"/>
                  </a:lnTo>
                  <a:lnTo>
                    <a:pt x="44292" y="69913"/>
                  </a:lnTo>
                  <a:lnTo>
                    <a:pt x="59147" y="34176"/>
                  </a:lnTo>
                  <a:lnTo>
                    <a:pt x="59436" y="27336"/>
                  </a:lnTo>
                  <a:lnTo>
                    <a:pt x="59257" y="20640"/>
                  </a:lnTo>
                  <a:lnTo>
                    <a:pt x="58721" y="13846"/>
                  </a:lnTo>
                  <a:lnTo>
                    <a:pt x="57828" y="6963"/>
                  </a:lnTo>
                  <a:lnTo>
                    <a:pt x="56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9041" y="2023872"/>
              <a:ext cx="204692" cy="19659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1107" y="1982724"/>
            <a:ext cx="195072" cy="23469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690770" y="1946148"/>
            <a:ext cx="226060" cy="271780"/>
          </a:xfrm>
          <a:custGeom>
            <a:avLst/>
            <a:gdLst/>
            <a:ahLst/>
            <a:cxnLst/>
            <a:rect l="l" t="t" r="r" b="b"/>
            <a:pathLst>
              <a:path w="226059" h="271780">
                <a:moveTo>
                  <a:pt x="140398" y="0"/>
                </a:moveTo>
                <a:lnTo>
                  <a:pt x="52006" y="0"/>
                </a:lnTo>
                <a:lnTo>
                  <a:pt x="49815" y="9143"/>
                </a:lnTo>
                <a:lnTo>
                  <a:pt x="56769" y="9715"/>
                </a:lnTo>
                <a:lnTo>
                  <a:pt x="61722" y="11144"/>
                </a:lnTo>
                <a:lnTo>
                  <a:pt x="64770" y="13620"/>
                </a:lnTo>
                <a:lnTo>
                  <a:pt x="67818" y="16192"/>
                </a:lnTo>
                <a:lnTo>
                  <a:pt x="69179" y="20192"/>
                </a:lnTo>
                <a:lnTo>
                  <a:pt x="69285" y="28479"/>
                </a:lnTo>
                <a:lnTo>
                  <a:pt x="69072" y="33519"/>
                </a:lnTo>
                <a:lnTo>
                  <a:pt x="29128" y="221572"/>
                </a:lnTo>
                <a:lnTo>
                  <a:pt x="19812" y="250888"/>
                </a:lnTo>
                <a:lnTo>
                  <a:pt x="18097" y="254126"/>
                </a:lnTo>
                <a:lnTo>
                  <a:pt x="16001" y="256603"/>
                </a:lnTo>
                <a:lnTo>
                  <a:pt x="13525" y="258317"/>
                </a:lnTo>
                <a:lnTo>
                  <a:pt x="11049" y="260223"/>
                </a:lnTo>
                <a:lnTo>
                  <a:pt x="7239" y="261461"/>
                </a:lnTo>
                <a:lnTo>
                  <a:pt x="2095" y="262127"/>
                </a:lnTo>
                <a:lnTo>
                  <a:pt x="0" y="271271"/>
                </a:lnTo>
                <a:lnTo>
                  <a:pt x="81629" y="271271"/>
                </a:lnTo>
                <a:lnTo>
                  <a:pt x="83820" y="262127"/>
                </a:lnTo>
                <a:lnTo>
                  <a:pt x="77343" y="261746"/>
                </a:lnTo>
                <a:lnTo>
                  <a:pt x="72771" y="260985"/>
                </a:lnTo>
                <a:lnTo>
                  <a:pt x="70103" y="259841"/>
                </a:lnTo>
                <a:lnTo>
                  <a:pt x="67437" y="258889"/>
                </a:lnTo>
                <a:lnTo>
                  <a:pt x="65436" y="257175"/>
                </a:lnTo>
                <a:lnTo>
                  <a:pt x="62769" y="252602"/>
                </a:lnTo>
                <a:lnTo>
                  <a:pt x="62204" y="249936"/>
                </a:lnTo>
                <a:lnTo>
                  <a:pt x="62293" y="239839"/>
                </a:lnTo>
                <a:lnTo>
                  <a:pt x="80200" y="152400"/>
                </a:lnTo>
                <a:lnTo>
                  <a:pt x="155413" y="152400"/>
                </a:lnTo>
                <a:lnTo>
                  <a:pt x="152304" y="150113"/>
                </a:lnTo>
                <a:lnTo>
                  <a:pt x="152304" y="147923"/>
                </a:lnTo>
                <a:lnTo>
                  <a:pt x="169412" y="141675"/>
                </a:lnTo>
                <a:lnTo>
                  <a:pt x="184250" y="134112"/>
                </a:lnTo>
                <a:lnTo>
                  <a:pt x="84010" y="134112"/>
                </a:lnTo>
                <a:lnTo>
                  <a:pt x="109442" y="19145"/>
                </a:lnTo>
                <a:lnTo>
                  <a:pt x="117252" y="18668"/>
                </a:lnTo>
                <a:lnTo>
                  <a:pt x="124682" y="18383"/>
                </a:lnTo>
                <a:lnTo>
                  <a:pt x="131730" y="18287"/>
                </a:lnTo>
                <a:lnTo>
                  <a:pt x="209474" y="18287"/>
                </a:lnTo>
                <a:lnTo>
                  <a:pt x="209169" y="17906"/>
                </a:lnTo>
                <a:lnTo>
                  <a:pt x="167656" y="1500"/>
                </a:lnTo>
                <a:lnTo>
                  <a:pt x="150472" y="214"/>
                </a:lnTo>
                <a:lnTo>
                  <a:pt x="140398" y="0"/>
                </a:lnTo>
                <a:close/>
              </a:path>
              <a:path w="226059" h="271780">
                <a:moveTo>
                  <a:pt x="155413" y="152400"/>
                </a:moveTo>
                <a:lnTo>
                  <a:pt x="102870" y="152400"/>
                </a:lnTo>
                <a:lnTo>
                  <a:pt x="108394" y="152495"/>
                </a:lnTo>
                <a:lnTo>
                  <a:pt x="112966" y="152971"/>
                </a:lnTo>
                <a:lnTo>
                  <a:pt x="139255" y="188404"/>
                </a:lnTo>
                <a:lnTo>
                  <a:pt x="148018" y="229838"/>
                </a:lnTo>
                <a:lnTo>
                  <a:pt x="150591" y="241536"/>
                </a:lnTo>
                <a:lnTo>
                  <a:pt x="153393" y="252602"/>
                </a:lnTo>
                <a:lnTo>
                  <a:pt x="156202" y="262253"/>
                </a:lnTo>
                <a:lnTo>
                  <a:pt x="159257" y="271271"/>
                </a:lnTo>
                <a:lnTo>
                  <a:pt x="214312" y="271271"/>
                </a:lnTo>
                <a:lnTo>
                  <a:pt x="216312" y="261556"/>
                </a:lnTo>
                <a:lnTo>
                  <a:pt x="210121" y="260603"/>
                </a:lnTo>
                <a:lnTo>
                  <a:pt x="205358" y="259270"/>
                </a:lnTo>
                <a:lnTo>
                  <a:pt x="198881" y="255841"/>
                </a:lnTo>
                <a:lnTo>
                  <a:pt x="196024" y="253364"/>
                </a:lnTo>
                <a:lnTo>
                  <a:pt x="193452" y="249936"/>
                </a:lnTo>
                <a:lnTo>
                  <a:pt x="190880" y="246602"/>
                </a:lnTo>
                <a:lnTo>
                  <a:pt x="188690" y="242030"/>
                </a:lnTo>
                <a:lnTo>
                  <a:pt x="186785" y="236219"/>
                </a:lnTo>
                <a:lnTo>
                  <a:pt x="184880" y="230504"/>
                </a:lnTo>
                <a:lnTo>
                  <a:pt x="183240" y="223932"/>
                </a:lnTo>
                <a:lnTo>
                  <a:pt x="181737" y="216788"/>
                </a:lnTo>
                <a:lnTo>
                  <a:pt x="177165" y="194119"/>
                </a:lnTo>
                <a:lnTo>
                  <a:pt x="175291" y="185939"/>
                </a:lnTo>
                <a:lnTo>
                  <a:pt x="158781" y="154876"/>
                </a:lnTo>
                <a:lnTo>
                  <a:pt x="155413" y="152400"/>
                </a:lnTo>
                <a:close/>
              </a:path>
              <a:path w="226059" h="271780">
                <a:moveTo>
                  <a:pt x="209474" y="18287"/>
                </a:moveTo>
                <a:lnTo>
                  <a:pt x="131730" y="18287"/>
                </a:lnTo>
                <a:lnTo>
                  <a:pt x="140684" y="18383"/>
                </a:lnTo>
                <a:lnTo>
                  <a:pt x="147827" y="18764"/>
                </a:lnTo>
                <a:lnTo>
                  <a:pt x="183356" y="36671"/>
                </a:lnTo>
                <a:lnTo>
                  <a:pt x="189071" y="57245"/>
                </a:lnTo>
                <a:lnTo>
                  <a:pt x="189071" y="62864"/>
                </a:lnTo>
                <a:lnTo>
                  <a:pt x="179355" y="101060"/>
                </a:lnTo>
                <a:lnTo>
                  <a:pt x="143861" y="129865"/>
                </a:lnTo>
                <a:lnTo>
                  <a:pt x="107442" y="134112"/>
                </a:lnTo>
                <a:lnTo>
                  <a:pt x="184250" y="134112"/>
                </a:lnTo>
                <a:lnTo>
                  <a:pt x="215540" y="103533"/>
                </a:lnTo>
                <a:lnTo>
                  <a:pt x="225976" y="62864"/>
                </a:lnTo>
                <a:lnTo>
                  <a:pt x="226028" y="54768"/>
                </a:lnTo>
                <a:lnTo>
                  <a:pt x="224980" y="47720"/>
                </a:lnTo>
                <a:lnTo>
                  <a:pt x="222839" y="40909"/>
                </a:lnTo>
                <a:lnTo>
                  <a:pt x="220789" y="34480"/>
                </a:lnTo>
                <a:lnTo>
                  <a:pt x="217646" y="28479"/>
                </a:lnTo>
                <a:lnTo>
                  <a:pt x="209474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10155" y="1797721"/>
            <a:ext cx="1576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130" algn="l"/>
              </a:tabLst>
            </a:pPr>
            <a:r>
              <a:rPr sz="3200" spc="5" dirty="0">
                <a:latin typeface="Times New Roman"/>
                <a:cs typeface="Times New Roman"/>
              </a:rPr>
              <a:t>for	</a:t>
            </a:r>
            <a:r>
              <a:rPr sz="3200" spc="-5" dirty="0">
                <a:latin typeface="Times New Roman"/>
                <a:cs typeface="Times New Roman"/>
              </a:rPr>
              <a:t>every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5313" y="2755392"/>
            <a:ext cx="204692" cy="1965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9739" y="2714244"/>
            <a:ext cx="195072" cy="23469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063876" y="2677668"/>
            <a:ext cx="264160" cy="271780"/>
          </a:xfrm>
          <a:custGeom>
            <a:avLst/>
            <a:gdLst/>
            <a:ahLst/>
            <a:cxnLst/>
            <a:rect l="l" t="t" r="r" b="b"/>
            <a:pathLst>
              <a:path w="264160" h="271780">
                <a:moveTo>
                  <a:pt x="263652" y="0"/>
                </a:moveTo>
                <a:lnTo>
                  <a:pt x="189547" y="0"/>
                </a:lnTo>
                <a:lnTo>
                  <a:pt x="187356" y="9144"/>
                </a:lnTo>
                <a:lnTo>
                  <a:pt x="192500" y="9715"/>
                </a:lnTo>
                <a:lnTo>
                  <a:pt x="196215" y="11144"/>
                </a:lnTo>
                <a:lnTo>
                  <a:pt x="200406" y="16192"/>
                </a:lnTo>
                <a:lnTo>
                  <a:pt x="201453" y="19240"/>
                </a:lnTo>
                <a:lnTo>
                  <a:pt x="201453" y="25526"/>
                </a:lnTo>
                <a:lnTo>
                  <a:pt x="142398" y="108394"/>
                </a:lnTo>
                <a:lnTo>
                  <a:pt x="125920" y="60198"/>
                </a:lnTo>
                <a:lnTo>
                  <a:pt x="123045" y="51003"/>
                </a:lnTo>
                <a:lnTo>
                  <a:pt x="120991" y="42576"/>
                </a:lnTo>
                <a:lnTo>
                  <a:pt x="119759" y="34935"/>
                </a:lnTo>
                <a:lnTo>
                  <a:pt x="119348" y="28098"/>
                </a:lnTo>
                <a:lnTo>
                  <a:pt x="119348" y="22479"/>
                </a:lnTo>
                <a:lnTo>
                  <a:pt x="121062" y="18192"/>
                </a:lnTo>
                <a:lnTo>
                  <a:pt x="127920" y="12192"/>
                </a:lnTo>
                <a:lnTo>
                  <a:pt x="132397" y="10191"/>
                </a:lnTo>
                <a:lnTo>
                  <a:pt x="138112" y="9144"/>
                </a:lnTo>
                <a:lnTo>
                  <a:pt x="140208" y="0"/>
                </a:lnTo>
                <a:lnTo>
                  <a:pt x="60007" y="0"/>
                </a:lnTo>
                <a:lnTo>
                  <a:pt x="57816" y="9810"/>
                </a:lnTo>
                <a:lnTo>
                  <a:pt x="62103" y="10668"/>
                </a:lnTo>
                <a:lnTo>
                  <a:pt x="65627" y="12096"/>
                </a:lnTo>
                <a:lnTo>
                  <a:pt x="117443" y="135159"/>
                </a:lnTo>
                <a:lnTo>
                  <a:pt x="45136" y="221177"/>
                </a:lnTo>
                <a:lnTo>
                  <a:pt x="16668" y="253365"/>
                </a:lnTo>
                <a:lnTo>
                  <a:pt x="2000" y="261556"/>
                </a:lnTo>
                <a:lnTo>
                  <a:pt x="0" y="271272"/>
                </a:lnTo>
                <a:lnTo>
                  <a:pt x="73914" y="271272"/>
                </a:lnTo>
                <a:lnTo>
                  <a:pt x="76104" y="261556"/>
                </a:lnTo>
                <a:lnTo>
                  <a:pt x="71628" y="261175"/>
                </a:lnTo>
                <a:lnTo>
                  <a:pt x="68199" y="259937"/>
                </a:lnTo>
                <a:lnTo>
                  <a:pt x="63246" y="256032"/>
                </a:lnTo>
                <a:lnTo>
                  <a:pt x="62007" y="252507"/>
                </a:lnTo>
                <a:lnTo>
                  <a:pt x="62007" y="243459"/>
                </a:lnTo>
                <a:lnTo>
                  <a:pt x="126587" y="156019"/>
                </a:lnTo>
                <a:lnTo>
                  <a:pt x="147256" y="216693"/>
                </a:lnTo>
                <a:lnTo>
                  <a:pt x="149366" y="223730"/>
                </a:lnTo>
                <a:lnTo>
                  <a:pt x="150852" y="230409"/>
                </a:lnTo>
                <a:lnTo>
                  <a:pt x="151730" y="236731"/>
                </a:lnTo>
                <a:lnTo>
                  <a:pt x="152019" y="242697"/>
                </a:lnTo>
                <a:lnTo>
                  <a:pt x="152019" y="247935"/>
                </a:lnTo>
                <a:lnTo>
                  <a:pt x="150399" y="252126"/>
                </a:lnTo>
                <a:lnTo>
                  <a:pt x="143922" y="258699"/>
                </a:lnTo>
                <a:lnTo>
                  <a:pt x="139160" y="260794"/>
                </a:lnTo>
                <a:lnTo>
                  <a:pt x="133064" y="261556"/>
                </a:lnTo>
                <a:lnTo>
                  <a:pt x="131159" y="271272"/>
                </a:lnTo>
                <a:lnTo>
                  <a:pt x="211359" y="271272"/>
                </a:lnTo>
                <a:lnTo>
                  <a:pt x="213360" y="261556"/>
                </a:lnTo>
                <a:lnTo>
                  <a:pt x="208978" y="260318"/>
                </a:lnTo>
                <a:lnTo>
                  <a:pt x="205930" y="259080"/>
                </a:lnTo>
                <a:lnTo>
                  <a:pt x="151542" y="129254"/>
                </a:lnTo>
                <a:lnTo>
                  <a:pt x="210788" y="58388"/>
                </a:lnTo>
                <a:lnTo>
                  <a:pt x="242601" y="21717"/>
                </a:lnTo>
                <a:lnTo>
                  <a:pt x="261461" y="9144"/>
                </a:lnTo>
                <a:lnTo>
                  <a:pt x="263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356235" algn="l"/>
                <a:tab pos="798830" algn="l"/>
                <a:tab pos="1242060" algn="l"/>
                <a:tab pos="2068195" algn="l"/>
                <a:tab pos="2556510" algn="l"/>
                <a:tab pos="3113405" algn="l"/>
                <a:tab pos="4831080" algn="l"/>
              </a:tabLst>
            </a:pPr>
            <a:r>
              <a:rPr dirty="0"/>
              <a:t>R	is	</a:t>
            </a:r>
            <a:r>
              <a:rPr spc="-5" dirty="0"/>
              <a:t>said	</a:t>
            </a:r>
            <a:r>
              <a:rPr dirty="0"/>
              <a:t>to	be	</a:t>
            </a:r>
            <a:r>
              <a:rPr spc="-5" dirty="0">
                <a:solidFill>
                  <a:srgbClr val="FF0000"/>
                </a:solidFill>
              </a:rPr>
              <a:t>reflexive</a:t>
            </a:r>
            <a:r>
              <a:rPr spc="-5" dirty="0"/>
              <a:t>,	</a:t>
            </a:r>
            <a:r>
              <a:rPr dirty="0"/>
              <a:t>if</a:t>
            </a:r>
          </a:p>
          <a:p>
            <a:pPr marL="1335405">
              <a:lnSpc>
                <a:spcPct val="100000"/>
              </a:lnSpc>
              <a:spcBef>
                <a:spcPts val="1920"/>
              </a:spcBef>
            </a:pPr>
            <a:r>
              <a:rPr dirty="0"/>
              <a:t>.</a:t>
            </a:r>
          </a:p>
          <a:p>
            <a:pPr marL="355600" indent="-343535">
              <a:lnSpc>
                <a:spcPct val="100000"/>
              </a:lnSpc>
              <a:spcBef>
                <a:spcPts val="2685"/>
              </a:spcBef>
              <a:buFont typeface="Wingdings"/>
              <a:buChar char=""/>
              <a:tabLst>
                <a:tab pos="356235" algn="l"/>
                <a:tab pos="851535" algn="l"/>
                <a:tab pos="1351915" algn="l"/>
                <a:tab pos="2235200" algn="l"/>
                <a:tab pos="2776220" algn="l"/>
                <a:tab pos="3385185" algn="l"/>
                <a:tab pos="5328285" algn="l"/>
                <a:tab pos="5800090" algn="l"/>
                <a:tab pos="6499860" algn="l"/>
              </a:tabLst>
            </a:pPr>
            <a:r>
              <a:rPr dirty="0"/>
              <a:t>R	is	</a:t>
            </a:r>
            <a:r>
              <a:rPr spc="-5" dirty="0"/>
              <a:t>said	</a:t>
            </a:r>
            <a:r>
              <a:rPr spc="-15" dirty="0"/>
              <a:t>to	</a:t>
            </a:r>
            <a:r>
              <a:rPr dirty="0"/>
              <a:t>be	</a:t>
            </a:r>
            <a:r>
              <a:rPr spc="-5" dirty="0">
                <a:solidFill>
                  <a:srgbClr val="FF0000"/>
                </a:solidFill>
              </a:rPr>
              <a:t>symmetric	</a:t>
            </a:r>
            <a:r>
              <a:rPr spc="-15" dirty="0"/>
              <a:t>if	</a:t>
            </a:r>
            <a:r>
              <a:rPr spc="-5" dirty="0"/>
              <a:t>for	every</a:t>
            </a: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27947" y="3587496"/>
            <a:ext cx="256031" cy="245363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9072181" y="3584448"/>
            <a:ext cx="220345" cy="279400"/>
          </a:xfrm>
          <a:custGeom>
            <a:avLst/>
            <a:gdLst/>
            <a:ahLst/>
            <a:cxnLst/>
            <a:rect l="l" t="t" r="r" b="b"/>
            <a:pathLst>
              <a:path w="220345" h="279400">
                <a:moveTo>
                  <a:pt x="24288" y="237743"/>
                </a:moveTo>
                <a:lnTo>
                  <a:pt x="8572" y="237743"/>
                </a:lnTo>
                <a:lnTo>
                  <a:pt x="0" y="276320"/>
                </a:lnTo>
                <a:lnTo>
                  <a:pt x="2095" y="277177"/>
                </a:lnTo>
                <a:lnTo>
                  <a:pt x="4857" y="277844"/>
                </a:lnTo>
                <a:lnTo>
                  <a:pt x="8477" y="278225"/>
                </a:lnTo>
                <a:lnTo>
                  <a:pt x="12096" y="278701"/>
                </a:lnTo>
                <a:lnTo>
                  <a:pt x="15335" y="278891"/>
                </a:lnTo>
                <a:lnTo>
                  <a:pt x="26193" y="278891"/>
                </a:lnTo>
                <a:lnTo>
                  <a:pt x="61799" y="261733"/>
                </a:lnTo>
                <a:lnTo>
                  <a:pt x="74518" y="249936"/>
                </a:lnTo>
                <a:lnTo>
                  <a:pt x="27241" y="249936"/>
                </a:lnTo>
                <a:lnTo>
                  <a:pt x="24288" y="245935"/>
                </a:lnTo>
                <a:lnTo>
                  <a:pt x="24288" y="237743"/>
                </a:lnTo>
                <a:close/>
              </a:path>
              <a:path w="220345" h="279400">
                <a:moveTo>
                  <a:pt x="95546" y="22860"/>
                </a:moveTo>
                <a:lnTo>
                  <a:pt x="50482" y="22860"/>
                </a:lnTo>
                <a:lnTo>
                  <a:pt x="53339" y="22955"/>
                </a:lnTo>
                <a:lnTo>
                  <a:pt x="55625" y="23812"/>
                </a:lnTo>
                <a:lnTo>
                  <a:pt x="71366" y="66996"/>
                </a:lnTo>
                <a:lnTo>
                  <a:pt x="80105" y="109061"/>
                </a:lnTo>
                <a:lnTo>
                  <a:pt x="89034" y="154328"/>
                </a:lnTo>
                <a:lnTo>
                  <a:pt x="95821" y="192309"/>
                </a:lnTo>
                <a:lnTo>
                  <a:pt x="85855" y="205899"/>
                </a:lnTo>
                <a:lnTo>
                  <a:pt x="59816" y="235648"/>
                </a:lnTo>
                <a:lnTo>
                  <a:pt x="32956" y="249936"/>
                </a:lnTo>
                <a:lnTo>
                  <a:pt x="74518" y="249936"/>
                </a:lnTo>
                <a:lnTo>
                  <a:pt x="106197" y="212907"/>
                </a:lnTo>
                <a:lnTo>
                  <a:pt x="137204" y="169936"/>
                </a:lnTo>
                <a:lnTo>
                  <a:pt x="142969" y="161162"/>
                </a:lnTo>
                <a:lnTo>
                  <a:pt x="120396" y="161162"/>
                </a:lnTo>
                <a:lnTo>
                  <a:pt x="118493" y="147101"/>
                </a:lnTo>
                <a:lnTo>
                  <a:pt x="112775" y="109061"/>
                </a:lnTo>
                <a:lnTo>
                  <a:pt x="105931" y="68382"/>
                </a:lnTo>
                <a:lnTo>
                  <a:pt x="103536" y="55435"/>
                </a:lnTo>
                <a:lnTo>
                  <a:pt x="101726" y="45434"/>
                </a:lnTo>
                <a:lnTo>
                  <a:pt x="100012" y="37718"/>
                </a:lnTo>
                <a:lnTo>
                  <a:pt x="96964" y="26955"/>
                </a:lnTo>
                <a:lnTo>
                  <a:pt x="95546" y="22860"/>
                </a:lnTo>
                <a:close/>
              </a:path>
              <a:path w="220345" h="279400">
                <a:moveTo>
                  <a:pt x="214979" y="3048"/>
                </a:moveTo>
                <a:lnTo>
                  <a:pt x="162782" y="3048"/>
                </a:lnTo>
                <a:lnTo>
                  <a:pt x="160781" y="12191"/>
                </a:lnTo>
                <a:lnTo>
                  <a:pt x="167163" y="12763"/>
                </a:lnTo>
                <a:lnTo>
                  <a:pt x="171640" y="14096"/>
                </a:lnTo>
                <a:lnTo>
                  <a:pt x="174307" y="16287"/>
                </a:lnTo>
                <a:lnTo>
                  <a:pt x="176974" y="18573"/>
                </a:lnTo>
                <a:lnTo>
                  <a:pt x="178212" y="22764"/>
                </a:lnTo>
                <a:lnTo>
                  <a:pt x="178212" y="28860"/>
                </a:lnTo>
                <a:lnTo>
                  <a:pt x="169007" y="71041"/>
                </a:lnTo>
                <a:lnTo>
                  <a:pt x="153161" y="106965"/>
                </a:lnTo>
                <a:lnTo>
                  <a:pt x="129721" y="147430"/>
                </a:lnTo>
                <a:lnTo>
                  <a:pt x="120396" y="161162"/>
                </a:lnTo>
                <a:lnTo>
                  <a:pt x="142969" y="161162"/>
                </a:lnTo>
                <a:lnTo>
                  <a:pt x="166285" y="124177"/>
                </a:lnTo>
                <a:lnTo>
                  <a:pt x="191704" y="78078"/>
                </a:lnTo>
                <a:lnTo>
                  <a:pt x="212173" y="33995"/>
                </a:lnTo>
                <a:lnTo>
                  <a:pt x="220304" y="12763"/>
                </a:lnTo>
                <a:lnTo>
                  <a:pt x="214979" y="3048"/>
                </a:lnTo>
                <a:close/>
              </a:path>
              <a:path w="220345" h="279400">
                <a:moveTo>
                  <a:pt x="64198" y="0"/>
                </a:moveTo>
                <a:lnTo>
                  <a:pt x="25193" y="19931"/>
                </a:lnTo>
                <a:lnTo>
                  <a:pt x="11906" y="37242"/>
                </a:lnTo>
                <a:lnTo>
                  <a:pt x="24860" y="45719"/>
                </a:lnTo>
                <a:lnTo>
                  <a:pt x="30289" y="37433"/>
                </a:lnTo>
                <a:lnTo>
                  <a:pt x="34861" y="31527"/>
                </a:lnTo>
                <a:lnTo>
                  <a:pt x="42290" y="24669"/>
                </a:lnTo>
                <a:lnTo>
                  <a:pt x="46291" y="22955"/>
                </a:lnTo>
                <a:lnTo>
                  <a:pt x="50482" y="22860"/>
                </a:lnTo>
                <a:lnTo>
                  <a:pt x="95546" y="22860"/>
                </a:lnTo>
                <a:lnTo>
                  <a:pt x="95250" y="22002"/>
                </a:lnTo>
                <a:lnTo>
                  <a:pt x="69723" y="95"/>
                </a:lnTo>
                <a:lnTo>
                  <a:pt x="64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45752" y="3543300"/>
            <a:ext cx="195072" cy="234696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355217" y="4238244"/>
            <a:ext cx="339725" cy="326390"/>
          </a:xfrm>
          <a:custGeom>
            <a:avLst/>
            <a:gdLst/>
            <a:ahLst/>
            <a:cxnLst/>
            <a:rect l="l" t="t" r="r" b="b"/>
            <a:pathLst>
              <a:path w="339725" h="326389">
                <a:moveTo>
                  <a:pt x="263652" y="0"/>
                </a:moveTo>
                <a:lnTo>
                  <a:pt x="189547" y="0"/>
                </a:lnTo>
                <a:lnTo>
                  <a:pt x="187350" y="9144"/>
                </a:lnTo>
                <a:lnTo>
                  <a:pt x="192493" y="9728"/>
                </a:lnTo>
                <a:lnTo>
                  <a:pt x="196215" y="11150"/>
                </a:lnTo>
                <a:lnTo>
                  <a:pt x="200406" y="16192"/>
                </a:lnTo>
                <a:lnTo>
                  <a:pt x="201447" y="19253"/>
                </a:lnTo>
                <a:lnTo>
                  <a:pt x="201447" y="25539"/>
                </a:lnTo>
                <a:lnTo>
                  <a:pt x="142392" y="108394"/>
                </a:lnTo>
                <a:lnTo>
                  <a:pt x="125920" y="60198"/>
                </a:lnTo>
                <a:lnTo>
                  <a:pt x="123037" y="51015"/>
                </a:lnTo>
                <a:lnTo>
                  <a:pt x="120980" y="42583"/>
                </a:lnTo>
                <a:lnTo>
                  <a:pt x="119748" y="34937"/>
                </a:lnTo>
                <a:lnTo>
                  <a:pt x="119341" y="28105"/>
                </a:lnTo>
                <a:lnTo>
                  <a:pt x="119341" y="22491"/>
                </a:lnTo>
                <a:lnTo>
                  <a:pt x="121056" y="18199"/>
                </a:lnTo>
                <a:lnTo>
                  <a:pt x="127914" y="12192"/>
                </a:lnTo>
                <a:lnTo>
                  <a:pt x="132397" y="10198"/>
                </a:lnTo>
                <a:lnTo>
                  <a:pt x="138112" y="9144"/>
                </a:lnTo>
                <a:lnTo>
                  <a:pt x="140208" y="0"/>
                </a:lnTo>
                <a:lnTo>
                  <a:pt x="60007" y="0"/>
                </a:lnTo>
                <a:lnTo>
                  <a:pt x="57810" y="9817"/>
                </a:lnTo>
                <a:lnTo>
                  <a:pt x="62103" y="10668"/>
                </a:lnTo>
                <a:lnTo>
                  <a:pt x="65620" y="12103"/>
                </a:lnTo>
                <a:lnTo>
                  <a:pt x="117436" y="135166"/>
                </a:lnTo>
                <a:lnTo>
                  <a:pt x="45135" y="221183"/>
                </a:lnTo>
                <a:lnTo>
                  <a:pt x="16662" y="253365"/>
                </a:lnTo>
                <a:lnTo>
                  <a:pt x="1993" y="261556"/>
                </a:lnTo>
                <a:lnTo>
                  <a:pt x="0" y="271272"/>
                </a:lnTo>
                <a:lnTo>
                  <a:pt x="73914" y="271272"/>
                </a:lnTo>
                <a:lnTo>
                  <a:pt x="76098" y="261556"/>
                </a:lnTo>
                <a:lnTo>
                  <a:pt x="71628" y="261175"/>
                </a:lnTo>
                <a:lnTo>
                  <a:pt x="68199" y="259943"/>
                </a:lnTo>
                <a:lnTo>
                  <a:pt x="63246" y="256032"/>
                </a:lnTo>
                <a:lnTo>
                  <a:pt x="62001" y="252514"/>
                </a:lnTo>
                <a:lnTo>
                  <a:pt x="62001" y="243459"/>
                </a:lnTo>
                <a:lnTo>
                  <a:pt x="126580" y="156019"/>
                </a:lnTo>
                <a:lnTo>
                  <a:pt x="147256" y="216700"/>
                </a:lnTo>
                <a:lnTo>
                  <a:pt x="149364" y="223735"/>
                </a:lnTo>
                <a:lnTo>
                  <a:pt x="150850" y="230416"/>
                </a:lnTo>
                <a:lnTo>
                  <a:pt x="151726" y="236740"/>
                </a:lnTo>
                <a:lnTo>
                  <a:pt x="152019" y="242697"/>
                </a:lnTo>
                <a:lnTo>
                  <a:pt x="152019" y="247942"/>
                </a:lnTo>
                <a:lnTo>
                  <a:pt x="150393" y="252133"/>
                </a:lnTo>
                <a:lnTo>
                  <a:pt x="143916" y="258699"/>
                </a:lnTo>
                <a:lnTo>
                  <a:pt x="139153" y="260794"/>
                </a:lnTo>
                <a:lnTo>
                  <a:pt x="133057" y="261556"/>
                </a:lnTo>
                <a:lnTo>
                  <a:pt x="131152" y="271272"/>
                </a:lnTo>
                <a:lnTo>
                  <a:pt x="211353" y="271272"/>
                </a:lnTo>
                <a:lnTo>
                  <a:pt x="213360" y="261556"/>
                </a:lnTo>
                <a:lnTo>
                  <a:pt x="208978" y="260324"/>
                </a:lnTo>
                <a:lnTo>
                  <a:pt x="205930" y="259080"/>
                </a:lnTo>
                <a:lnTo>
                  <a:pt x="151536" y="129260"/>
                </a:lnTo>
                <a:lnTo>
                  <a:pt x="210781" y="58394"/>
                </a:lnTo>
                <a:lnTo>
                  <a:pt x="242595" y="21717"/>
                </a:lnTo>
                <a:lnTo>
                  <a:pt x="261454" y="9144"/>
                </a:lnTo>
                <a:lnTo>
                  <a:pt x="263652" y="0"/>
                </a:lnTo>
                <a:close/>
              </a:path>
              <a:path w="339725" h="326389">
                <a:moveTo>
                  <a:pt x="339471" y="252895"/>
                </a:moveTo>
                <a:lnTo>
                  <a:pt x="339280" y="246202"/>
                </a:lnTo>
                <a:lnTo>
                  <a:pt x="338747" y="239407"/>
                </a:lnTo>
                <a:lnTo>
                  <a:pt x="337858" y="232524"/>
                </a:lnTo>
                <a:lnTo>
                  <a:pt x="336613" y="225552"/>
                </a:lnTo>
                <a:lnTo>
                  <a:pt x="301371" y="225552"/>
                </a:lnTo>
                <a:lnTo>
                  <a:pt x="302044" y="232981"/>
                </a:lnTo>
                <a:lnTo>
                  <a:pt x="302793" y="247840"/>
                </a:lnTo>
                <a:lnTo>
                  <a:pt x="299656" y="286131"/>
                </a:lnTo>
                <a:lnTo>
                  <a:pt x="280022" y="314134"/>
                </a:lnTo>
                <a:lnTo>
                  <a:pt x="290703" y="326136"/>
                </a:lnTo>
                <a:lnTo>
                  <a:pt x="324319" y="295465"/>
                </a:lnTo>
                <a:lnTo>
                  <a:pt x="339178" y="259740"/>
                </a:lnTo>
                <a:lnTo>
                  <a:pt x="339471" y="252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819655" y="4206240"/>
            <a:ext cx="881380" cy="388620"/>
            <a:chOff x="1819655" y="4206240"/>
            <a:chExt cx="881380" cy="388620"/>
          </a:xfrm>
        </p:grpSpPr>
        <p:sp>
          <p:nvSpPr>
            <p:cNvPr id="20" name="object 20"/>
            <p:cNvSpPr/>
            <p:nvPr/>
          </p:nvSpPr>
          <p:spPr>
            <a:xfrm>
              <a:off x="1819655" y="4206240"/>
              <a:ext cx="881380" cy="378460"/>
            </a:xfrm>
            <a:custGeom>
              <a:avLst/>
              <a:gdLst/>
              <a:ahLst/>
              <a:cxnLst/>
              <a:rect l="l" t="t" r="r" b="b"/>
              <a:pathLst>
                <a:path w="881380" h="378460">
                  <a:moveTo>
                    <a:pt x="760476" y="0"/>
                  </a:moveTo>
                  <a:lnTo>
                    <a:pt x="754380" y="16763"/>
                  </a:lnTo>
                  <a:lnTo>
                    <a:pt x="776692" y="25622"/>
                  </a:lnTo>
                  <a:lnTo>
                    <a:pt x="795718" y="38481"/>
                  </a:lnTo>
                  <a:lnTo>
                    <a:pt x="824483" y="76200"/>
                  </a:lnTo>
                  <a:lnTo>
                    <a:pt x="840295" y="126111"/>
                  </a:lnTo>
                  <a:lnTo>
                    <a:pt x="845819" y="187451"/>
                  </a:lnTo>
                  <a:lnTo>
                    <a:pt x="844415" y="220313"/>
                  </a:lnTo>
                  <a:lnTo>
                    <a:pt x="833604" y="277463"/>
                  </a:lnTo>
                  <a:lnTo>
                    <a:pt x="811625" y="322635"/>
                  </a:lnTo>
                  <a:lnTo>
                    <a:pt x="777335" y="352972"/>
                  </a:lnTo>
                  <a:lnTo>
                    <a:pt x="755904" y="362712"/>
                  </a:lnTo>
                  <a:lnTo>
                    <a:pt x="760476" y="377951"/>
                  </a:lnTo>
                  <a:lnTo>
                    <a:pt x="811530" y="353758"/>
                  </a:lnTo>
                  <a:lnTo>
                    <a:pt x="848868" y="312419"/>
                  </a:lnTo>
                  <a:lnTo>
                    <a:pt x="872870" y="255841"/>
                  </a:lnTo>
                  <a:lnTo>
                    <a:pt x="880871" y="188975"/>
                  </a:lnTo>
                  <a:lnTo>
                    <a:pt x="878871" y="154709"/>
                  </a:lnTo>
                  <a:lnTo>
                    <a:pt x="862869" y="93606"/>
                  </a:lnTo>
                  <a:lnTo>
                    <a:pt x="832056" y="43934"/>
                  </a:lnTo>
                  <a:lnTo>
                    <a:pt x="787574" y="10263"/>
                  </a:lnTo>
                  <a:lnTo>
                    <a:pt x="760476" y="0"/>
                  </a:lnTo>
                  <a:close/>
                </a:path>
                <a:path w="881380" h="378460">
                  <a:moveTo>
                    <a:pt x="120395" y="0"/>
                  </a:moveTo>
                  <a:lnTo>
                    <a:pt x="68580" y="24955"/>
                  </a:lnTo>
                  <a:lnTo>
                    <a:pt x="30480" y="67056"/>
                  </a:lnTo>
                  <a:lnTo>
                    <a:pt x="7810" y="122872"/>
                  </a:lnTo>
                  <a:lnTo>
                    <a:pt x="0" y="188975"/>
                  </a:lnTo>
                  <a:lnTo>
                    <a:pt x="1976" y="223908"/>
                  </a:lnTo>
                  <a:lnTo>
                    <a:pt x="17359" y="285202"/>
                  </a:lnTo>
                  <a:lnTo>
                    <a:pt x="47958" y="335303"/>
                  </a:lnTo>
                  <a:lnTo>
                    <a:pt x="92630" y="367926"/>
                  </a:lnTo>
                  <a:lnTo>
                    <a:pt x="120395" y="377951"/>
                  </a:lnTo>
                  <a:lnTo>
                    <a:pt x="124968" y="362712"/>
                  </a:lnTo>
                  <a:lnTo>
                    <a:pt x="103536" y="352972"/>
                  </a:lnTo>
                  <a:lnTo>
                    <a:pt x="84962" y="339661"/>
                  </a:lnTo>
                  <a:lnTo>
                    <a:pt x="56387" y="301751"/>
                  </a:lnTo>
                  <a:lnTo>
                    <a:pt x="39243" y="250317"/>
                  </a:lnTo>
                  <a:lnTo>
                    <a:pt x="33527" y="187451"/>
                  </a:lnTo>
                  <a:lnTo>
                    <a:pt x="34956" y="155495"/>
                  </a:lnTo>
                  <a:lnTo>
                    <a:pt x="46386" y="99583"/>
                  </a:lnTo>
                  <a:lnTo>
                    <a:pt x="69246" y="55340"/>
                  </a:lnTo>
                  <a:lnTo>
                    <a:pt x="103536" y="25622"/>
                  </a:lnTo>
                  <a:lnTo>
                    <a:pt x="124968" y="16763"/>
                  </a:lnTo>
                  <a:lnTo>
                    <a:pt x="120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8149" y="4315968"/>
              <a:ext cx="204692" cy="1965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183892" y="4315968"/>
              <a:ext cx="369570" cy="279400"/>
            </a:xfrm>
            <a:custGeom>
              <a:avLst/>
              <a:gdLst/>
              <a:ahLst/>
              <a:cxnLst/>
              <a:rect l="l" t="t" r="r" b="b"/>
              <a:pathLst>
                <a:path w="369569" h="279400">
                  <a:moveTo>
                    <a:pt x="59436" y="175171"/>
                  </a:moveTo>
                  <a:lnTo>
                    <a:pt x="59245" y="168478"/>
                  </a:lnTo>
                  <a:lnTo>
                    <a:pt x="58712" y="161683"/>
                  </a:lnTo>
                  <a:lnTo>
                    <a:pt x="57823" y="154800"/>
                  </a:lnTo>
                  <a:lnTo>
                    <a:pt x="56578" y="147828"/>
                  </a:lnTo>
                  <a:lnTo>
                    <a:pt x="21336" y="147828"/>
                  </a:lnTo>
                  <a:lnTo>
                    <a:pt x="22009" y="155257"/>
                  </a:lnTo>
                  <a:lnTo>
                    <a:pt x="22758" y="170116"/>
                  </a:lnTo>
                  <a:lnTo>
                    <a:pt x="19621" y="208407"/>
                  </a:lnTo>
                  <a:lnTo>
                    <a:pt x="0" y="236410"/>
                  </a:lnTo>
                  <a:lnTo>
                    <a:pt x="10668" y="248412"/>
                  </a:lnTo>
                  <a:lnTo>
                    <a:pt x="44284" y="217741"/>
                  </a:lnTo>
                  <a:lnTo>
                    <a:pt x="59143" y="182016"/>
                  </a:lnTo>
                  <a:lnTo>
                    <a:pt x="59436" y="175171"/>
                  </a:lnTo>
                  <a:close/>
                </a:path>
                <a:path w="369569" h="279400">
                  <a:moveTo>
                    <a:pt x="369455" y="12763"/>
                  </a:moveTo>
                  <a:lnTo>
                    <a:pt x="364134" y="3048"/>
                  </a:lnTo>
                  <a:lnTo>
                    <a:pt x="311937" y="3048"/>
                  </a:lnTo>
                  <a:lnTo>
                    <a:pt x="309943" y="12192"/>
                  </a:lnTo>
                  <a:lnTo>
                    <a:pt x="316318" y="12763"/>
                  </a:lnTo>
                  <a:lnTo>
                    <a:pt x="320802" y="14097"/>
                  </a:lnTo>
                  <a:lnTo>
                    <a:pt x="323469" y="16294"/>
                  </a:lnTo>
                  <a:lnTo>
                    <a:pt x="326136" y="18580"/>
                  </a:lnTo>
                  <a:lnTo>
                    <a:pt x="327367" y="22771"/>
                  </a:lnTo>
                  <a:lnTo>
                    <a:pt x="327367" y="28867"/>
                  </a:lnTo>
                  <a:lnTo>
                    <a:pt x="318160" y="71043"/>
                  </a:lnTo>
                  <a:lnTo>
                    <a:pt x="302323" y="106972"/>
                  </a:lnTo>
                  <a:lnTo>
                    <a:pt x="278879" y="147434"/>
                  </a:lnTo>
                  <a:lnTo>
                    <a:pt x="269557" y="161163"/>
                  </a:lnTo>
                  <a:lnTo>
                    <a:pt x="267652" y="147104"/>
                  </a:lnTo>
                  <a:lnTo>
                    <a:pt x="266103" y="136156"/>
                  </a:lnTo>
                  <a:lnTo>
                    <a:pt x="259702" y="95211"/>
                  </a:lnTo>
                  <a:lnTo>
                    <a:pt x="252691" y="55435"/>
                  </a:lnTo>
                  <a:lnTo>
                    <a:pt x="250888" y="45440"/>
                  </a:lnTo>
                  <a:lnTo>
                    <a:pt x="249174" y="37719"/>
                  </a:lnTo>
                  <a:lnTo>
                    <a:pt x="246126" y="26962"/>
                  </a:lnTo>
                  <a:lnTo>
                    <a:pt x="244703" y="22860"/>
                  </a:lnTo>
                  <a:lnTo>
                    <a:pt x="244411" y="22009"/>
                  </a:lnTo>
                  <a:lnTo>
                    <a:pt x="213360" y="0"/>
                  </a:lnTo>
                  <a:lnTo>
                    <a:pt x="206222" y="596"/>
                  </a:lnTo>
                  <a:lnTo>
                    <a:pt x="167817" y="27851"/>
                  </a:lnTo>
                  <a:lnTo>
                    <a:pt x="161061" y="37249"/>
                  </a:lnTo>
                  <a:lnTo>
                    <a:pt x="174015" y="45720"/>
                  </a:lnTo>
                  <a:lnTo>
                    <a:pt x="179451" y="37439"/>
                  </a:lnTo>
                  <a:lnTo>
                    <a:pt x="184023" y="31534"/>
                  </a:lnTo>
                  <a:lnTo>
                    <a:pt x="191452" y="24676"/>
                  </a:lnTo>
                  <a:lnTo>
                    <a:pt x="195453" y="22961"/>
                  </a:lnTo>
                  <a:lnTo>
                    <a:pt x="199644" y="22860"/>
                  </a:lnTo>
                  <a:lnTo>
                    <a:pt x="202501" y="22961"/>
                  </a:lnTo>
                  <a:lnTo>
                    <a:pt x="220522" y="67005"/>
                  </a:lnTo>
                  <a:lnTo>
                    <a:pt x="229260" y="109067"/>
                  </a:lnTo>
                  <a:lnTo>
                    <a:pt x="238188" y="154330"/>
                  </a:lnTo>
                  <a:lnTo>
                    <a:pt x="244983" y="192316"/>
                  </a:lnTo>
                  <a:lnTo>
                    <a:pt x="235013" y="205905"/>
                  </a:lnTo>
                  <a:lnTo>
                    <a:pt x="208978" y="235648"/>
                  </a:lnTo>
                  <a:lnTo>
                    <a:pt x="182118" y="249936"/>
                  </a:lnTo>
                  <a:lnTo>
                    <a:pt x="176403" y="249936"/>
                  </a:lnTo>
                  <a:lnTo>
                    <a:pt x="173443" y="245935"/>
                  </a:lnTo>
                  <a:lnTo>
                    <a:pt x="173443" y="237744"/>
                  </a:lnTo>
                  <a:lnTo>
                    <a:pt x="157734" y="237744"/>
                  </a:lnTo>
                  <a:lnTo>
                    <a:pt x="149161" y="276326"/>
                  </a:lnTo>
                  <a:lnTo>
                    <a:pt x="151257" y="277177"/>
                  </a:lnTo>
                  <a:lnTo>
                    <a:pt x="154012" y="277850"/>
                  </a:lnTo>
                  <a:lnTo>
                    <a:pt x="157632" y="278231"/>
                  </a:lnTo>
                  <a:lnTo>
                    <a:pt x="161251" y="278701"/>
                  </a:lnTo>
                  <a:lnTo>
                    <a:pt x="164490" y="278892"/>
                  </a:lnTo>
                  <a:lnTo>
                    <a:pt x="175348" y="278892"/>
                  </a:lnTo>
                  <a:lnTo>
                    <a:pt x="210959" y="261734"/>
                  </a:lnTo>
                  <a:lnTo>
                    <a:pt x="223672" y="249936"/>
                  </a:lnTo>
                  <a:lnTo>
                    <a:pt x="229209" y="244348"/>
                  </a:lnTo>
                  <a:lnTo>
                    <a:pt x="255358" y="212915"/>
                  </a:lnTo>
                  <a:lnTo>
                    <a:pt x="286359" y="169938"/>
                  </a:lnTo>
                  <a:lnTo>
                    <a:pt x="292125" y="161163"/>
                  </a:lnTo>
                  <a:lnTo>
                    <a:pt x="301371" y="147104"/>
                  </a:lnTo>
                  <a:lnTo>
                    <a:pt x="328612" y="101155"/>
                  </a:lnTo>
                  <a:lnTo>
                    <a:pt x="351878" y="55435"/>
                  </a:lnTo>
                  <a:lnTo>
                    <a:pt x="369417" y="13335"/>
                  </a:lnTo>
                  <a:lnTo>
                    <a:pt x="369455" y="12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5788" y="4274820"/>
            <a:ext cx="195072" cy="234696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3225450" y="4238244"/>
            <a:ext cx="226060" cy="271780"/>
          </a:xfrm>
          <a:custGeom>
            <a:avLst/>
            <a:gdLst/>
            <a:ahLst/>
            <a:cxnLst/>
            <a:rect l="l" t="t" r="r" b="b"/>
            <a:pathLst>
              <a:path w="226060" h="271779">
                <a:moveTo>
                  <a:pt x="140398" y="0"/>
                </a:moveTo>
                <a:lnTo>
                  <a:pt x="52006" y="0"/>
                </a:lnTo>
                <a:lnTo>
                  <a:pt x="49815" y="9144"/>
                </a:lnTo>
                <a:lnTo>
                  <a:pt x="56768" y="9715"/>
                </a:lnTo>
                <a:lnTo>
                  <a:pt x="61721" y="11144"/>
                </a:lnTo>
                <a:lnTo>
                  <a:pt x="64769" y="13620"/>
                </a:lnTo>
                <a:lnTo>
                  <a:pt x="67818" y="16192"/>
                </a:lnTo>
                <a:lnTo>
                  <a:pt x="69179" y="20193"/>
                </a:lnTo>
                <a:lnTo>
                  <a:pt x="69285" y="28479"/>
                </a:lnTo>
                <a:lnTo>
                  <a:pt x="69072" y="33519"/>
                </a:lnTo>
                <a:lnTo>
                  <a:pt x="29128" y="221572"/>
                </a:lnTo>
                <a:lnTo>
                  <a:pt x="19812" y="250888"/>
                </a:lnTo>
                <a:lnTo>
                  <a:pt x="18097" y="254127"/>
                </a:lnTo>
                <a:lnTo>
                  <a:pt x="16001" y="256603"/>
                </a:lnTo>
                <a:lnTo>
                  <a:pt x="13525" y="258318"/>
                </a:lnTo>
                <a:lnTo>
                  <a:pt x="11049" y="260223"/>
                </a:lnTo>
                <a:lnTo>
                  <a:pt x="7238" y="261461"/>
                </a:lnTo>
                <a:lnTo>
                  <a:pt x="2095" y="262128"/>
                </a:lnTo>
                <a:lnTo>
                  <a:pt x="0" y="271272"/>
                </a:lnTo>
                <a:lnTo>
                  <a:pt x="81629" y="271272"/>
                </a:lnTo>
                <a:lnTo>
                  <a:pt x="83819" y="262128"/>
                </a:lnTo>
                <a:lnTo>
                  <a:pt x="77343" y="261747"/>
                </a:lnTo>
                <a:lnTo>
                  <a:pt x="72770" y="260985"/>
                </a:lnTo>
                <a:lnTo>
                  <a:pt x="70104" y="259842"/>
                </a:lnTo>
                <a:lnTo>
                  <a:pt x="67437" y="258889"/>
                </a:lnTo>
                <a:lnTo>
                  <a:pt x="65436" y="257175"/>
                </a:lnTo>
                <a:lnTo>
                  <a:pt x="62769" y="252603"/>
                </a:lnTo>
                <a:lnTo>
                  <a:pt x="62204" y="249936"/>
                </a:lnTo>
                <a:lnTo>
                  <a:pt x="62293" y="239839"/>
                </a:lnTo>
                <a:lnTo>
                  <a:pt x="80200" y="152400"/>
                </a:lnTo>
                <a:lnTo>
                  <a:pt x="155413" y="152400"/>
                </a:lnTo>
                <a:lnTo>
                  <a:pt x="152304" y="150114"/>
                </a:lnTo>
                <a:lnTo>
                  <a:pt x="152304" y="147923"/>
                </a:lnTo>
                <a:lnTo>
                  <a:pt x="169412" y="141675"/>
                </a:lnTo>
                <a:lnTo>
                  <a:pt x="184250" y="134112"/>
                </a:lnTo>
                <a:lnTo>
                  <a:pt x="84010" y="134112"/>
                </a:lnTo>
                <a:lnTo>
                  <a:pt x="109442" y="19145"/>
                </a:lnTo>
                <a:lnTo>
                  <a:pt x="117252" y="18669"/>
                </a:lnTo>
                <a:lnTo>
                  <a:pt x="124682" y="18383"/>
                </a:lnTo>
                <a:lnTo>
                  <a:pt x="131730" y="18287"/>
                </a:lnTo>
                <a:lnTo>
                  <a:pt x="209474" y="18287"/>
                </a:lnTo>
                <a:lnTo>
                  <a:pt x="209169" y="17907"/>
                </a:lnTo>
                <a:lnTo>
                  <a:pt x="167656" y="1500"/>
                </a:lnTo>
                <a:lnTo>
                  <a:pt x="150472" y="214"/>
                </a:lnTo>
                <a:lnTo>
                  <a:pt x="140398" y="0"/>
                </a:lnTo>
                <a:close/>
              </a:path>
              <a:path w="226060" h="271779">
                <a:moveTo>
                  <a:pt x="155413" y="152400"/>
                </a:moveTo>
                <a:lnTo>
                  <a:pt x="102869" y="152400"/>
                </a:lnTo>
                <a:lnTo>
                  <a:pt x="108394" y="152495"/>
                </a:lnTo>
                <a:lnTo>
                  <a:pt x="112966" y="152971"/>
                </a:lnTo>
                <a:lnTo>
                  <a:pt x="139255" y="188404"/>
                </a:lnTo>
                <a:lnTo>
                  <a:pt x="148018" y="229838"/>
                </a:lnTo>
                <a:lnTo>
                  <a:pt x="150591" y="241536"/>
                </a:lnTo>
                <a:lnTo>
                  <a:pt x="153393" y="252603"/>
                </a:lnTo>
                <a:lnTo>
                  <a:pt x="156202" y="262253"/>
                </a:lnTo>
                <a:lnTo>
                  <a:pt x="159257" y="271272"/>
                </a:lnTo>
                <a:lnTo>
                  <a:pt x="214312" y="271272"/>
                </a:lnTo>
                <a:lnTo>
                  <a:pt x="216312" y="261556"/>
                </a:lnTo>
                <a:lnTo>
                  <a:pt x="210121" y="260604"/>
                </a:lnTo>
                <a:lnTo>
                  <a:pt x="205358" y="259270"/>
                </a:lnTo>
                <a:lnTo>
                  <a:pt x="198881" y="255841"/>
                </a:lnTo>
                <a:lnTo>
                  <a:pt x="196024" y="253365"/>
                </a:lnTo>
                <a:lnTo>
                  <a:pt x="193452" y="249936"/>
                </a:lnTo>
                <a:lnTo>
                  <a:pt x="190881" y="246602"/>
                </a:lnTo>
                <a:lnTo>
                  <a:pt x="188690" y="242030"/>
                </a:lnTo>
                <a:lnTo>
                  <a:pt x="186785" y="236220"/>
                </a:lnTo>
                <a:lnTo>
                  <a:pt x="184880" y="230505"/>
                </a:lnTo>
                <a:lnTo>
                  <a:pt x="183240" y="223932"/>
                </a:lnTo>
                <a:lnTo>
                  <a:pt x="181737" y="216789"/>
                </a:lnTo>
                <a:lnTo>
                  <a:pt x="177165" y="194119"/>
                </a:lnTo>
                <a:lnTo>
                  <a:pt x="175291" y="185939"/>
                </a:lnTo>
                <a:lnTo>
                  <a:pt x="158781" y="154876"/>
                </a:lnTo>
                <a:lnTo>
                  <a:pt x="155413" y="152400"/>
                </a:lnTo>
                <a:close/>
              </a:path>
              <a:path w="226060" h="271779">
                <a:moveTo>
                  <a:pt x="209474" y="18287"/>
                </a:moveTo>
                <a:lnTo>
                  <a:pt x="131730" y="18287"/>
                </a:lnTo>
                <a:lnTo>
                  <a:pt x="140684" y="18383"/>
                </a:lnTo>
                <a:lnTo>
                  <a:pt x="147828" y="18764"/>
                </a:lnTo>
                <a:lnTo>
                  <a:pt x="183356" y="36671"/>
                </a:lnTo>
                <a:lnTo>
                  <a:pt x="189071" y="57245"/>
                </a:lnTo>
                <a:lnTo>
                  <a:pt x="189071" y="62865"/>
                </a:lnTo>
                <a:lnTo>
                  <a:pt x="179355" y="101060"/>
                </a:lnTo>
                <a:lnTo>
                  <a:pt x="143861" y="129865"/>
                </a:lnTo>
                <a:lnTo>
                  <a:pt x="107442" y="134112"/>
                </a:lnTo>
                <a:lnTo>
                  <a:pt x="184250" y="134112"/>
                </a:lnTo>
                <a:lnTo>
                  <a:pt x="215540" y="103533"/>
                </a:lnTo>
                <a:lnTo>
                  <a:pt x="225976" y="62865"/>
                </a:lnTo>
                <a:lnTo>
                  <a:pt x="226028" y="54768"/>
                </a:lnTo>
                <a:lnTo>
                  <a:pt x="224980" y="47720"/>
                </a:lnTo>
                <a:lnTo>
                  <a:pt x="222839" y="40909"/>
                </a:lnTo>
                <a:lnTo>
                  <a:pt x="220789" y="34480"/>
                </a:lnTo>
                <a:lnTo>
                  <a:pt x="217646" y="28479"/>
                </a:lnTo>
                <a:lnTo>
                  <a:pt x="209474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820411" y="4206240"/>
            <a:ext cx="881380" cy="388620"/>
            <a:chOff x="4820411" y="4206240"/>
            <a:chExt cx="881380" cy="388620"/>
          </a:xfrm>
        </p:grpSpPr>
        <p:sp>
          <p:nvSpPr>
            <p:cNvPr id="26" name="object 26"/>
            <p:cNvSpPr/>
            <p:nvPr/>
          </p:nvSpPr>
          <p:spPr>
            <a:xfrm>
              <a:off x="4820412" y="4206239"/>
              <a:ext cx="881380" cy="388620"/>
            </a:xfrm>
            <a:custGeom>
              <a:avLst/>
              <a:gdLst/>
              <a:ahLst/>
              <a:cxnLst/>
              <a:rect l="l" t="t" r="r" b="b"/>
              <a:pathLst>
                <a:path w="881379" h="388620">
                  <a:moveTo>
                    <a:pt x="124968" y="16764"/>
                  </a:moveTo>
                  <a:lnTo>
                    <a:pt x="120396" y="0"/>
                  </a:lnTo>
                  <a:lnTo>
                    <a:pt x="92621" y="10274"/>
                  </a:lnTo>
                  <a:lnTo>
                    <a:pt x="68580" y="24955"/>
                  </a:lnTo>
                  <a:lnTo>
                    <a:pt x="30480" y="67068"/>
                  </a:lnTo>
                  <a:lnTo>
                    <a:pt x="7797" y="122872"/>
                  </a:lnTo>
                  <a:lnTo>
                    <a:pt x="0" y="188976"/>
                  </a:lnTo>
                  <a:lnTo>
                    <a:pt x="1968" y="223913"/>
                  </a:lnTo>
                  <a:lnTo>
                    <a:pt x="17348" y="285203"/>
                  </a:lnTo>
                  <a:lnTo>
                    <a:pt x="47955" y="335305"/>
                  </a:lnTo>
                  <a:lnTo>
                    <a:pt x="92621" y="367931"/>
                  </a:lnTo>
                  <a:lnTo>
                    <a:pt x="120396" y="377952"/>
                  </a:lnTo>
                  <a:lnTo>
                    <a:pt x="124968" y="362712"/>
                  </a:lnTo>
                  <a:lnTo>
                    <a:pt x="103530" y="352983"/>
                  </a:lnTo>
                  <a:lnTo>
                    <a:pt x="84963" y="339661"/>
                  </a:lnTo>
                  <a:lnTo>
                    <a:pt x="56388" y="301752"/>
                  </a:lnTo>
                  <a:lnTo>
                    <a:pt x="39243" y="250317"/>
                  </a:lnTo>
                  <a:lnTo>
                    <a:pt x="33528" y="187452"/>
                  </a:lnTo>
                  <a:lnTo>
                    <a:pt x="34950" y="155498"/>
                  </a:lnTo>
                  <a:lnTo>
                    <a:pt x="46380" y="99593"/>
                  </a:lnTo>
                  <a:lnTo>
                    <a:pt x="69240" y="55346"/>
                  </a:lnTo>
                  <a:lnTo>
                    <a:pt x="103530" y="25628"/>
                  </a:lnTo>
                  <a:lnTo>
                    <a:pt x="124968" y="16764"/>
                  </a:lnTo>
                  <a:close/>
                </a:path>
                <a:path w="881379" h="388620">
                  <a:moveTo>
                    <a:pt x="354215" y="122491"/>
                  </a:moveTo>
                  <a:lnTo>
                    <a:pt x="348894" y="112776"/>
                  </a:lnTo>
                  <a:lnTo>
                    <a:pt x="296697" y="112776"/>
                  </a:lnTo>
                  <a:lnTo>
                    <a:pt x="294703" y="121920"/>
                  </a:lnTo>
                  <a:lnTo>
                    <a:pt x="301078" y="122491"/>
                  </a:lnTo>
                  <a:lnTo>
                    <a:pt x="305562" y="123825"/>
                  </a:lnTo>
                  <a:lnTo>
                    <a:pt x="308229" y="126022"/>
                  </a:lnTo>
                  <a:lnTo>
                    <a:pt x="310896" y="128308"/>
                  </a:lnTo>
                  <a:lnTo>
                    <a:pt x="312127" y="132499"/>
                  </a:lnTo>
                  <a:lnTo>
                    <a:pt x="312127" y="138595"/>
                  </a:lnTo>
                  <a:lnTo>
                    <a:pt x="302920" y="180771"/>
                  </a:lnTo>
                  <a:lnTo>
                    <a:pt x="287083" y="216700"/>
                  </a:lnTo>
                  <a:lnTo>
                    <a:pt x="263639" y="257162"/>
                  </a:lnTo>
                  <a:lnTo>
                    <a:pt x="254317" y="270891"/>
                  </a:lnTo>
                  <a:lnTo>
                    <a:pt x="252412" y="256832"/>
                  </a:lnTo>
                  <a:lnTo>
                    <a:pt x="250863" y="245884"/>
                  </a:lnTo>
                  <a:lnTo>
                    <a:pt x="244462" y="204939"/>
                  </a:lnTo>
                  <a:lnTo>
                    <a:pt x="237451" y="165163"/>
                  </a:lnTo>
                  <a:lnTo>
                    <a:pt x="235648" y="155168"/>
                  </a:lnTo>
                  <a:lnTo>
                    <a:pt x="233934" y="147447"/>
                  </a:lnTo>
                  <a:lnTo>
                    <a:pt x="230886" y="136690"/>
                  </a:lnTo>
                  <a:lnTo>
                    <a:pt x="229463" y="132588"/>
                  </a:lnTo>
                  <a:lnTo>
                    <a:pt x="229171" y="131737"/>
                  </a:lnTo>
                  <a:lnTo>
                    <a:pt x="198120" y="109728"/>
                  </a:lnTo>
                  <a:lnTo>
                    <a:pt x="190982" y="110324"/>
                  </a:lnTo>
                  <a:lnTo>
                    <a:pt x="152577" y="137579"/>
                  </a:lnTo>
                  <a:lnTo>
                    <a:pt x="145821" y="146977"/>
                  </a:lnTo>
                  <a:lnTo>
                    <a:pt x="158775" y="155448"/>
                  </a:lnTo>
                  <a:lnTo>
                    <a:pt x="164211" y="147167"/>
                  </a:lnTo>
                  <a:lnTo>
                    <a:pt x="168783" y="141262"/>
                  </a:lnTo>
                  <a:lnTo>
                    <a:pt x="176212" y="134404"/>
                  </a:lnTo>
                  <a:lnTo>
                    <a:pt x="180213" y="132689"/>
                  </a:lnTo>
                  <a:lnTo>
                    <a:pt x="184404" y="132588"/>
                  </a:lnTo>
                  <a:lnTo>
                    <a:pt x="187261" y="132689"/>
                  </a:lnTo>
                  <a:lnTo>
                    <a:pt x="205282" y="176733"/>
                  </a:lnTo>
                  <a:lnTo>
                    <a:pt x="214020" y="218795"/>
                  </a:lnTo>
                  <a:lnTo>
                    <a:pt x="222948" y="264058"/>
                  </a:lnTo>
                  <a:lnTo>
                    <a:pt x="229743" y="302044"/>
                  </a:lnTo>
                  <a:lnTo>
                    <a:pt x="219773" y="315633"/>
                  </a:lnTo>
                  <a:lnTo>
                    <a:pt x="193738" y="345376"/>
                  </a:lnTo>
                  <a:lnTo>
                    <a:pt x="166878" y="359664"/>
                  </a:lnTo>
                  <a:lnTo>
                    <a:pt x="161163" y="359664"/>
                  </a:lnTo>
                  <a:lnTo>
                    <a:pt x="158203" y="355663"/>
                  </a:lnTo>
                  <a:lnTo>
                    <a:pt x="158203" y="347472"/>
                  </a:lnTo>
                  <a:lnTo>
                    <a:pt x="142494" y="347472"/>
                  </a:lnTo>
                  <a:lnTo>
                    <a:pt x="133921" y="386054"/>
                  </a:lnTo>
                  <a:lnTo>
                    <a:pt x="136017" y="386905"/>
                  </a:lnTo>
                  <a:lnTo>
                    <a:pt x="138772" y="387578"/>
                  </a:lnTo>
                  <a:lnTo>
                    <a:pt x="142392" y="387959"/>
                  </a:lnTo>
                  <a:lnTo>
                    <a:pt x="146011" y="388429"/>
                  </a:lnTo>
                  <a:lnTo>
                    <a:pt x="149250" y="388620"/>
                  </a:lnTo>
                  <a:lnTo>
                    <a:pt x="160108" y="388620"/>
                  </a:lnTo>
                  <a:lnTo>
                    <a:pt x="195719" y="371462"/>
                  </a:lnTo>
                  <a:lnTo>
                    <a:pt x="208432" y="359664"/>
                  </a:lnTo>
                  <a:lnTo>
                    <a:pt x="213969" y="354076"/>
                  </a:lnTo>
                  <a:lnTo>
                    <a:pt x="240118" y="322643"/>
                  </a:lnTo>
                  <a:lnTo>
                    <a:pt x="271119" y="279666"/>
                  </a:lnTo>
                  <a:lnTo>
                    <a:pt x="276885" y="270891"/>
                  </a:lnTo>
                  <a:lnTo>
                    <a:pt x="286131" y="256832"/>
                  </a:lnTo>
                  <a:lnTo>
                    <a:pt x="313372" y="210883"/>
                  </a:lnTo>
                  <a:lnTo>
                    <a:pt x="336638" y="165163"/>
                  </a:lnTo>
                  <a:lnTo>
                    <a:pt x="354177" y="123063"/>
                  </a:lnTo>
                  <a:lnTo>
                    <a:pt x="354215" y="122491"/>
                  </a:lnTo>
                  <a:close/>
                </a:path>
                <a:path w="881379" h="388620">
                  <a:moveTo>
                    <a:pt x="429768" y="284899"/>
                  </a:moveTo>
                  <a:lnTo>
                    <a:pt x="429577" y="278206"/>
                  </a:lnTo>
                  <a:lnTo>
                    <a:pt x="429044" y="271411"/>
                  </a:lnTo>
                  <a:lnTo>
                    <a:pt x="428155" y="264528"/>
                  </a:lnTo>
                  <a:lnTo>
                    <a:pt x="426910" y="257556"/>
                  </a:lnTo>
                  <a:lnTo>
                    <a:pt x="391668" y="257556"/>
                  </a:lnTo>
                  <a:lnTo>
                    <a:pt x="392341" y="264985"/>
                  </a:lnTo>
                  <a:lnTo>
                    <a:pt x="393090" y="279844"/>
                  </a:lnTo>
                  <a:lnTo>
                    <a:pt x="389953" y="318135"/>
                  </a:lnTo>
                  <a:lnTo>
                    <a:pt x="370332" y="346138"/>
                  </a:lnTo>
                  <a:lnTo>
                    <a:pt x="381000" y="358140"/>
                  </a:lnTo>
                  <a:lnTo>
                    <a:pt x="414616" y="327469"/>
                  </a:lnTo>
                  <a:lnTo>
                    <a:pt x="429475" y="291744"/>
                  </a:lnTo>
                  <a:lnTo>
                    <a:pt x="429768" y="284899"/>
                  </a:lnTo>
                  <a:close/>
                </a:path>
                <a:path w="881379" h="388620">
                  <a:moveTo>
                    <a:pt x="880872" y="188976"/>
                  </a:moveTo>
                  <a:lnTo>
                    <a:pt x="872871" y="122872"/>
                  </a:lnTo>
                  <a:lnTo>
                    <a:pt x="848868" y="67068"/>
                  </a:lnTo>
                  <a:lnTo>
                    <a:pt x="811530" y="24955"/>
                  </a:lnTo>
                  <a:lnTo>
                    <a:pt x="760476" y="0"/>
                  </a:lnTo>
                  <a:lnTo>
                    <a:pt x="754380" y="16764"/>
                  </a:lnTo>
                  <a:lnTo>
                    <a:pt x="776681" y="25628"/>
                  </a:lnTo>
                  <a:lnTo>
                    <a:pt x="795718" y="38493"/>
                  </a:lnTo>
                  <a:lnTo>
                    <a:pt x="824484" y="76200"/>
                  </a:lnTo>
                  <a:lnTo>
                    <a:pt x="840282" y="126111"/>
                  </a:lnTo>
                  <a:lnTo>
                    <a:pt x="845820" y="187452"/>
                  </a:lnTo>
                  <a:lnTo>
                    <a:pt x="844410" y="220319"/>
                  </a:lnTo>
                  <a:lnTo>
                    <a:pt x="833602" y="277469"/>
                  </a:lnTo>
                  <a:lnTo>
                    <a:pt x="811618" y="322643"/>
                  </a:lnTo>
                  <a:lnTo>
                    <a:pt x="777328" y="352983"/>
                  </a:lnTo>
                  <a:lnTo>
                    <a:pt x="755904" y="362712"/>
                  </a:lnTo>
                  <a:lnTo>
                    <a:pt x="760476" y="377952"/>
                  </a:lnTo>
                  <a:lnTo>
                    <a:pt x="811530" y="353758"/>
                  </a:lnTo>
                  <a:lnTo>
                    <a:pt x="848868" y="312420"/>
                  </a:lnTo>
                  <a:lnTo>
                    <a:pt x="872858" y="255841"/>
                  </a:lnTo>
                  <a:lnTo>
                    <a:pt x="878865" y="223913"/>
                  </a:lnTo>
                  <a:lnTo>
                    <a:pt x="880872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4477" y="4315968"/>
              <a:ext cx="204692" cy="196595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6544" y="4274820"/>
            <a:ext cx="195071" cy="23469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6226206" y="4238244"/>
            <a:ext cx="226060" cy="271780"/>
          </a:xfrm>
          <a:custGeom>
            <a:avLst/>
            <a:gdLst/>
            <a:ahLst/>
            <a:cxnLst/>
            <a:rect l="l" t="t" r="r" b="b"/>
            <a:pathLst>
              <a:path w="226060" h="271779">
                <a:moveTo>
                  <a:pt x="140398" y="0"/>
                </a:moveTo>
                <a:lnTo>
                  <a:pt x="52006" y="0"/>
                </a:lnTo>
                <a:lnTo>
                  <a:pt x="49815" y="9144"/>
                </a:lnTo>
                <a:lnTo>
                  <a:pt x="56769" y="9715"/>
                </a:lnTo>
                <a:lnTo>
                  <a:pt x="61722" y="11144"/>
                </a:lnTo>
                <a:lnTo>
                  <a:pt x="64770" y="13620"/>
                </a:lnTo>
                <a:lnTo>
                  <a:pt x="67817" y="16192"/>
                </a:lnTo>
                <a:lnTo>
                  <a:pt x="69179" y="20193"/>
                </a:lnTo>
                <a:lnTo>
                  <a:pt x="69285" y="28479"/>
                </a:lnTo>
                <a:lnTo>
                  <a:pt x="69072" y="33519"/>
                </a:lnTo>
                <a:lnTo>
                  <a:pt x="29128" y="221572"/>
                </a:lnTo>
                <a:lnTo>
                  <a:pt x="19812" y="250888"/>
                </a:lnTo>
                <a:lnTo>
                  <a:pt x="18097" y="254127"/>
                </a:lnTo>
                <a:lnTo>
                  <a:pt x="16001" y="256603"/>
                </a:lnTo>
                <a:lnTo>
                  <a:pt x="13525" y="258318"/>
                </a:lnTo>
                <a:lnTo>
                  <a:pt x="11049" y="260223"/>
                </a:lnTo>
                <a:lnTo>
                  <a:pt x="7238" y="261461"/>
                </a:lnTo>
                <a:lnTo>
                  <a:pt x="2095" y="262128"/>
                </a:lnTo>
                <a:lnTo>
                  <a:pt x="0" y="271272"/>
                </a:lnTo>
                <a:lnTo>
                  <a:pt x="81629" y="271272"/>
                </a:lnTo>
                <a:lnTo>
                  <a:pt x="83820" y="262128"/>
                </a:lnTo>
                <a:lnTo>
                  <a:pt x="77342" y="261747"/>
                </a:lnTo>
                <a:lnTo>
                  <a:pt x="72771" y="260985"/>
                </a:lnTo>
                <a:lnTo>
                  <a:pt x="70103" y="259842"/>
                </a:lnTo>
                <a:lnTo>
                  <a:pt x="67437" y="258889"/>
                </a:lnTo>
                <a:lnTo>
                  <a:pt x="65436" y="257175"/>
                </a:lnTo>
                <a:lnTo>
                  <a:pt x="62769" y="252603"/>
                </a:lnTo>
                <a:lnTo>
                  <a:pt x="62204" y="249936"/>
                </a:lnTo>
                <a:lnTo>
                  <a:pt x="62293" y="239839"/>
                </a:lnTo>
                <a:lnTo>
                  <a:pt x="80200" y="152400"/>
                </a:lnTo>
                <a:lnTo>
                  <a:pt x="155413" y="152400"/>
                </a:lnTo>
                <a:lnTo>
                  <a:pt x="152304" y="150114"/>
                </a:lnTo>
                <a:lnTo>
                  <a:pt x="152304" y="147923"/>
                </a:lnTo>
                <a:lnTo>
                  <a:pt x="169412" y="141675"/>
                </a:lnTo>
                <a:lnTo>
                  <a:pt x="184250" y="134112"/>
                </a:lnTo>
                <a:lnTo>
                  <a:pt x="84010" y="134112"/>
                </a:lnTo>
                <a:lnTo>
                  <a:pt x="109442" y="19145"/>
                </a:lnTo>
                <a:lnTo>
                  <a:pt x="117252" y="18669"/>
                </a:lnTo>
                <a:lnTo>
                  <a:pt x="124682" y="18383"/>
                </a:lnTo>
                <a:lnTo>
                  <a:pt x="131730" y="18287"/>
                </a:lnTo>
                <a:lnTo>
                  <a:pt x="209474" y="18287"/>
                </a:lnTo>
                <a:lnTo>
                  <a:pt x="209169" y="17907"/>
                </a:lnTo>
                <a:lnTo>
                  <a:pt x="167656" y="1500"/>
                </a:lnTo>
                <a:lnTo>
                  <a:pt x="150472" y="214"/>
                </a:lnTo>
                <a:lnTo>
                  <a:pt x="140398" y="0"/>
                </a:lnTo>
                <a:close/>
              </a:path>
              <a:path w="226060" h="271779">
                <a:moveTo>
                  <a:pt x="155413" y="152400"/>
                </a:moveTo>
                <a:lnTo>
                  <a:pt x="102870" y="152400"/>
                </a:lnTo>
                <a:lnTo>
                  <a:pt x="108394" y="152495"/>
                </a:lnTo>
                <a:lnTo>
                  <a:pt x="112966" y="152971"/>
                </a:lnTo>
                <a:lnTo>
                  <a:pt x="139255" y="188404"/>
                </a:lnTo>
                <a:lnTo>
                  <a:pt x="148018" y="229838"/>
                </a:lnTo>
                <a:lnTo>
                  <a:pt x="150591" y="241536"/>
                </a:lnTo>
                <a:lnTo>
                  <a:pt x="153393" y="252603"/>
                </a:lnTo>
                <a:lnTo>
                  <a:pt x="156202" y="262253"/>
                </a:lnTo>
                <a:lnTo>
                  <a:pt x="159258" y="271272"/>
                </a:lnTo>
                <a:lnTo>
                  <a:pt x="214312" y="271272"/>
                </a:lnTo>
                <a:lnTo>
                  <a:pt x="216312" y="261556"/>
                </a:lnTo>
                <a:lnTo>
                  <a:pt x="210121" y="260604"/>
                </a:lnTo>
                <a:lnTo>
                  <a:pt x="205359" y="259270"/>
                </a:lnTo>
                <a:lnTo>
                  <a:pt x="198882" y="255841"/>
                </a:lnTo>
                <a:lnTo>
                  <a:pt x="196024" y="253365"/>
                </a:lnTo>
                <a:lnTo>
                  <a:pt x="193452" y="249936"/>
                </a:lnTo>
                <a:lnTo>
                  <a:pt x="190881" y="246602"/>
                </a:lnTo>
                <a:lnTo>
                  <a:pt x="188690" y="242030"/>
                </a:lnTo>
                <a:lnTo>
                  <a:pt x="186785" y="236220"/>
                </a:lnTo>
                <a:lnTo>
                  <a:pt x="184880" y="230505"/>
                </a:lnTo>
                <a:lnTo>
                  <a:pt x="183240" y="223932"/>
                </a:lnTo>
                <a:lnTo>
                  <a:pt x="181737" y="216789"/>
                </a:lnTo>
                <a:lnTo>
                  <a:pt x="177164" y="194119"/>
                </a:lnTo>
                <a:lnTo>
                  <a:pt x="175291" y="185939"/>
                </a:lnTo>
                <a:lnTo>
                  <a:pt x="158781" y="154876"/>
                </a:lnTo>
                <a:lnTo>
                  <a:pt x="155413" y="152400"/>
                </a:lnTo>
                <a:close/>
              </a:path>
              <a:path w="226060" h="271779">
                <a:moveTo>
                  <a:pt x="209474" y="18287"/>
                </a:moveTo>
                <a:lnTo>
                  <a:pt x="131730" y="18287"/>
                </a:lnTo>
                <a:lnTo>
                  <a:pt x="140684" y="18383"/>
                </a:lnTo>
                <a:lnTo>
                  <a:pt x="147827" y="18764"/>
                </a:lnTo>
                <a:lnTo>
                  <a:pt x="183356" y="36671"/>
                </a:lnTo>
                <a:lnTo>
                  <a:pt x="189071" y="57245"/>
                </a:lnTo>
                <a:lnTo>
                  <a:pt x="189071" y="62865"/>
                </a:lnTo>
                <a:lnTo>
                  <a:pt x="179355" y="101060"/>
                </a:lnTo>
                <a:lnTo>
                  <a:pt x="143861" y="129865"/>
                </a:lnTo>
                <a:lnTo>
                  <a:pt x="107441" y="134112"/>
                </a:lnTo>
                <a:lnTo>
                  <a:pt x="184250" y="134112"/>
                </a:lnTo>
                <a:lnTo>
                  <a:pt x="215540" y="103533"/>
                </a:lnTo>
                <a:lnTo>
                  <a:pt x="225976" y="62865"/>
                </a:lnTo>
                <a:lnTo>
                  <a:pt x="226028" y="54768"/>
                </a:lnTo>
                <a:lnTo>
                  <a:pt x="224980" y="47720"/>
                </a:lnTo>
                <a:lnTo>
                  <a:pt x="222839" y="40909"/>
                </a:lnTo>
                <a:lnTo>
                  <a:pt x="220789" y="34480"/>
                </a:lnTo>
                <a:lnTo>
                  <a:pt x="217646" y="28479"/>
                </a:lnTo>
                <a:lnTo>
                  <a:pt x="209474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03464" y="5148072"/>
            <a:ext cx="256031" cy="245364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8247698" y="5145023"/>
            <a:ext cx="297815" cy="279400"/>
          </a:xfrm>
          <a:custGeom>
            <a:avLst/>
            <a:gdLst/>
            <a:ahLst/>
            <a:cxnLst/>
            <a:rect l="l" t="t" r="r" b="b"/>
            <a:pathLst>
              <a:path w="297815" h="279400">
                <a:moveTo>
                  <a:pt x="220294" y="12763"/>
                </a:moveTo>
                <a:lnTo>
                  <a:pt x="214972" y="3048"/>
                </a:lnTo>
                <a:lnTo>
                  <a:pt x="162775" y="3048"/>
                </a:lnTo>
                <a:lnTo>
                  <a:pt x="160782" y="12192"/>
                </a:lnTo>
                <a:lnTo>
                  <a:pt x="167157" y="12763"/>
                </a:lnTo>
                <a:lnTo>
                  <a:pt x="171640" y="14097"/>
                </a:lnTo>
                <a:lnTo>
                  <a:pt x="174307" y="16294"/>
                </a:lnTo>
                <a:lnTo>
                  <a:pt x="176974" y="18580"/>
                </a:lnTo>
                <a:lnTo>
                  <a:pt x="178206" y="22771"/>
                </a:lnTo>
                <a:lnTo>
                  <a:pt x="178206" y="28867"/>
                </a:lnTo>
                <a:lnTo>
                  <a:pt x="168998" y="71043"/>
                </a:lnTo>
                <a:lnTo>
                  <a:pt x="153162" y="106972"/>
                </a:lnTo>
                <a:lnTo>
                  <a:pt x="129717" y="147434"/>
                </a:lnTo>
                <a:lnTo>
                  <a:pt x="120396" y="161163"/>
                </a:lnTo>
                <a:lnTo>
                  <a:pt x="118491" y="147104"/>
                </a:lnTo>
                <a:lnTo>
                  <a:pt x="116941" y="136156"/>
                </a:lnTo>
                <a:lnTo>
                  <a:pt x="110540" y="95211"/>
                </a:lnTo>
                <a:lnTo>
                  <a:pt x="103530" y="55435"/>
                </a:lnTo>
                <a:lnTo>
                  <a:pt x="101727" y="45440"/>
                </a:lnTo>
                <a:lnTo>
                  <a:pt x="100012" y="37719"/>
                </a:lnTo>
                <a:lnTo>
                  <a:pt x="96964" y="26962"/>
                </a:lnTo>
                <a:lnTo>
                  <a:pt x="95542" y="22860"/>
                </a:lnTo>
                <a:lnTo>
                  <a:pt x="95250" y="22009"/>
                </a:lnTo>
                <a:lnTo>
                  <a:pt x="64198" y="0"/>
                </a:lnTo>
                <a:lnTo>
                  <a:pt x="57061" y="596"/>
                </a:lnTo>
                <a:lnTo>
                  <a:pt x="18656" y="27851"/>
                </a:lnTo>
                <a:lnTo>
                  <a:pt x="11899" y="37249"/>
                </a:lnTo>
                <a:lnTo>
                  <a:pt x="24853" y="45720"/>
                </a:lnTo>
                <a:lnTo>
                  <a:pt x="30289" y="37439"/>
                </a:lnTo>
                <a:lnTo>
                  <a:pt x="34861" y="31534"/>
                </a:lnTo>
                <a:lnTo>
                  <a:pt x="42291" y="24676"/>
                </a:lnTo>
                <a:lnTo>
                  <a:pt x="46291" y="22961"/>
                </a:lnTo>
                <a:lnTo>
                  <a:pt x="50482" y="22860"/>
                </a:lnTo>
                <a:lnTo>
                  <a:pt x="53340" y="22961"/>
                </a:lnTo>
                <a:lnTo>
                  <a:pt x="71361" y="67005"/>
                </a:lnTo>
                <a:lnTo>
                  <a:pt x="80098" y="109067"/>
                </a:lnTo>
                <a:lnTo>
                  <a:pt x="89027" y="154330"/>
                </a:lnTo>
                <a:lnTo>
                  <a:pt x="95821" y="192316"/>
                </a:lnTo>
                <a:lnTo>
                  <a:pt x="85852" y="205905"/>
                </a:lnTo>
                <a:lnTo>
                  <a:pt x="59817" y="235648"/>
                </a:lnTo>
                <a:lnTo>
                  <a:pt x="32956" y="249936"/>
                </a:lnTo>
                <a:lnTo>
                  <a:pt x="27241" y="249936"/>
                </a:lnTo>
                <a:lnTo>
                  <a:pt x="24282" y="245935"/>
                </a:lnTo>
                <a:lnTo>
                  <a:pt x="24282" y="237744"/>
                </a:lnTo>
                <a:lnTo>
                  <a:pt x="8572" y="237744"/>
                </a:lnTo>
                <a:lnTo>
                  <a:pt x="0" y="276326"/>
                </a:lnTo>
                <a:lnTo>
                  <a:pt x="2095" y="277177"/>
                </a:lnTo>
                <a:lnTo>
                  <a:pt x="4851" y="277850"/>
                </a:lnTo>
                <a:lnTo>
                  <a:pt x="8470" y="278231"/>
                </a:lnTo>
                <a:lnTo>
                  <a:pt x="12090" y="278701"/>
                </a:lnTo>
                <a:lnTo>
                  <a:pt x="15328" y="278892"/>
                </a:lnTo>
                <a:lnTo>
                  <a:pt x="26187" y="278892"/>
                </a:lnTo>
                <a:lnTo>
                  <a:pt x="61798" y="261734"/>
                </a:lnTo>
                <a:lnTo>
                  <a:pt x="74510" y="249936"/>
                </a:lnTo>
                <a:lnTo>
                  <a:pt x="80048" y="244348"/>
                </a:lnTo>
                <a:lnTo>
                  <a:pt x="106197" y="212915"/>
                </a:lnTo>
                <a:lnTo>
                  <a:pt x="137198" y="169938"/>
                </a:lnTo>
                <a:lnTo>
                  <a:pt x="142963" y="161163"/>
                </a:lnTo>
                <a:lnTo>
                  <a:pt x="152209" y="147104"/>
                </a:lnTo>
                <a:lnTo>
                  <a:pt x="179451" y="101155"/>
                </a:lnTo>
                <a:lnTo>
                  <a:pt x="202717" y="55435"/>
                </a:lnTo>
                <a:lnTo>
                  <a:pt x="220256" y="13335"/>
                </a:lnTo>
                <a:lnTo>
                  <a:pt x="220294" y="12763"/>
                </a:lnTo>
                <a:close/>
              </a:path>
              <a:path w="297815" h="279400">
                <a:moveTo>
                  <a:pt x="297370" y="175171"/>
                </a:moveTo>
                <a:lnTo>
                  <a:pt x="297180" y="168478"/>
                </a:lnTo>
                <a:lnTo>
                  <a:pt x="296646" y="161683"/>
                </a:lnTo>
                <a:lnTo>
                  <a:pt x="295757" y="154800"/>
                </a:lnTo>
                <a:lnTo>
                  <a:pt x="294513" y="147828"/>
                </a:lnTo>
                <a:lnTo>
                  <a:pt x="259270" y="147828"/>
                </a:lnTo>
                <a:lnTo>
                  <a:pt x="259943" y="155257"/>
                </a:lnTo>
                <a:lnTo>
                  <a:pt x="260692" y="170116"/>
                </a:lnTo>
                <a:lnTo>
                  <a:pt x="257556" y="208407"/>
                </a:lnTo>
                <a:lnTo>
                  <a:pt x="237934" y="236410"/>
                </a:lnTo>
                <a:lnTo>
                  <a:pt x="248602" y="248412"/>
                </a:lnTo>
                <a:lnTo>
                  <a:pt x="282219" y="217741"/>
                </a:lnTo>
                <a:lnTo>
                  <a:pt x="297078" y="182016"/>
                </a:lnTo>
                <a:lnTo>
                  <a:pt x="297370" y="17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36889" y="5148072"/>
            <a:ext cx="186785" cy="1905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7883" y="5103876"/>
            <a:ext cx="195072" cy="234695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9312021" y="5067300"/>
            <a:ext cx="339725" cy="326390"/>
          </a:xfrm>
          <a:custGeom>
            <a:avLst/>
            <a:gdLst/>
            <a:ahLst/>
            <a:cxnLst/>
            <a:rect l="l" t="t" r="r" b="b"/>
            <a:pathLst>
              <a:path w="339725" h="326389">
                <a:moveTo>
                  <a:pt x="263652" y="0"/>
                </a:moveTo>
                <a:lnTo>
                  <a:pt x="189547" y="0"/>
                </a:lnTo>
                <a:lnTo>
                  <a:pt x="187350" y="9144"/>
                </a:lnTo>
                <a:lnTo>
                  <a:pt x="192493" y="9715"/>
                </a:lnTo>
                <a:lnTo>
                  <a:pt x="196215" y="11150"/>
                </a:lnTo>
                <a:lnTo>
                  <a:pt x="200406" y="16192"/>
                </a:lnTo>
                <a:lnTo>
                  <a:pt x="201447" y="19240"/>
                </a:lnTo>
                <a:lnTo>
                  <a:pt x="201447" y="25527"/>
                </a:lnTo>
                <a:lnTo>
                  <a:pt x="142392" y="108394"/>
                </a:lnTo>
                <a:lnTo>
                  <a:pt x="125920" y="60198"/>
                </a:lnTo>
                <a:lnTo>
                  <a:pt x="123037" y="51015"/>
                </a:lnTo>
                <a:lnTo>
                  <a:pt x="120980" y="42583"/>
                </a:lnTo>
                <a:lnTo>
                  <a:pt x="119748" y="34937"/>
                </a:lnTo>
                <a:lnTo>
                  <a:pt x="119341" y="28105"/>
                </a:lnTo>
                <a:lnTo>
                  <a:pt x="119341" y="22479"/>
                </a:lnTo>
                <a:lnTo>
                  <a:pt x="121056" y="18199"/>
                </a:lnTo>
                <a:lnTo>
                  <a:pt x="127914" y="12192"/>
                </a:lnTo>
                <a:lnTo>
                  <a:pt x="132397" y="10198"/>
                </a:lnTo>
                <a:lnTo>
                  <a:pt x="138112" y="9144"/>
                </a:lnTo>
                <a:lnTo>
                  <a:pt x="140208" y="0"/>
                </a:lnTo>
                <a:lnTo>
                  <a:pt x="60007" y="0"/>
                </a:lnTo>
                <a:lnTo>
                  <a:pt x="57810" y="9817"/>
                </a:lnTo>
                <a:lnTo>
                  <a:pt x="62103" y="10668"/>
                </a:lnTo>
                <a:lnTo>
                  <a:pt x="65620" y="12103"/>
                </a:lnTo>
                <a:lnTo>
                  <a:pt x="117436" y="135166"/>
                </a:lnTo>
                <a:lnTo>
                  <a:pt x="45135" y="221183"/>
                </a:lnTo>
                <a:lnTo>
                  <a:pt x="16662" y="253365"/>
                </a:lnTo>
                <a:lnTo>
                  <a:pt x="1993" y="261556"/>
                </a:lnTo>
                <a:lnTo>
                  <a:pt x="0" y="271272"/>
                </a:lnTo>
                <a:lnTo>
                  <a:pt x="73914" y="271272"/>
                </a:lnTo>
                <a:lnTo>
                  <a:pt x="76098" y="261556"/>
                </a:lnTo>
                <a:lnTo>
                  <a:pt x="71628" y="261175"/>
                </a:lnTo>
                <a:lnTo>
                  <a:pt x="68199" y="259943"/>
                </a:lnTo>
                <a:lnTo>
                  <a:pt x="63246" y="256032"/>
                </a:lnTo>
                <a:lnTo>
                  <a:pt x="62001" y="252514"/>
                </a:lnTo>
                <a:lnTo>
                  <a:pt x="62001" y="243459"/>
                </a:lnTo>
                <a:lnTo>
                  <a:pt x="126580" y="156019"/>
                </a:lnTo>
                <a:lnTo>
                  <a:pt x="147256" y="216700"/>
                </a:lnTo>
                <a:lnTo>
                  <a:pt x="149364" y="223735"/>
                </a:lnTo>
                <a:lnTo>
                  <a:pt x="150850" y="230416"/>
                </a:lnTo>
                <a:lnTo>
                  <a:pt x="151726" y="236740"/>
                </a:lnTo>
                <a:lnTo>
                  <a:pt x="152019" y="242697"/>
                </a:lnTo>
                <a:lnTo>
                  <a:pt x="152019" y="247942"/>
                </a:lnTo>
                <a:lnTo>
                  <a:pt x="150393" y="252133"/>
                </a:lnTo>
                <a:lnTo>
                  <a:pt x="143916" y="258699"/>
                </a:lnTo>
                <a:lnTo>
                  <a:pt x="139153" y="260794"/>
                </a:lnTo>
                <a:lnTo>
                  <a:pt x="133057" y="261556"/>
                </a:lnTo>
                <a:lnTo>
                  <a:pt x="131152" y="271272"/>
                </a:lnTo>
                <a:lnTo>
                  <a:pt x="211353" y="271272"/>
                </a:lnTo>
                <a:lnTo>
                  <a:pt x="213360" y="261556"/>
                </a:lnTo>
                <a:lnTo>
                  <a:pt x="208978" y="260324"/>
                </a:lnTo>
                <a:lnTo>
                  <a:pt x="205930" y="259080"/>
                </a:lnTo>
                <a:lnTo>
                  <a:pt x="151536" y="129260"/>
                </a:lnTo>
                <a:lnTo>
                  <a:pt x="210781" y="58394"/>
                </a:lnTo>
                <a:lnTo>
                  <a:pt x="242595" y="21717"/>
                </a:lnTo>
                <a:lnTo>
                  <a:pt x="261454" y="9144"/>
                </a:lnTo>
                <a:lnTo>
                  <a:pt x="263652" y="0"/>
                </a:lnTo>
                <a:close/>
              </a:path>
              <a:path w="339725" h="326389">
                <a:moveTo>
                  <a:pt x="339471" y="252895"/>
                </a:moveTo>
                <a:lnTo>
                  <a:pt x="339280" y="246202"/>
                </a:lnTo>
                <a:lnTo>
                  <a:pt x="338747" y="239407"/>
                </a:lnTo>
                <a:lnTo>
                  <a:pt x="337858" y="232524"/>
                </a:lnTo>
                <a:lnTo>
                  <a:pt x="336613" y="225552"/>
                </a:lnTo>
                <a:lnTo>
                  <a:pt x="301371" y="225552"/>
                </a:lnTo>
                <a:lnTo>
                  <a:pt x="302044" y="232981"/>
                </a:lnTo>
                <a:lnTo>
                  <a:pt x="302793" y="247840"/>
                </a:lnTo>
                <a:lnTo>
                  <a:pt x="299656" y="286131"/>
                </a:lnTo>
                <a:lnTo>
                  <a:pt x="280035" y="314134"/>
                </a:lnTo>
                <a:lnTo>
                  <a:pt x="290703" y="326136"/>
                </a:lnTo>
                <a:lnTo>
                  <a:pt x="324319" y="295465"/>
                </a:lnTo>
                <a:lnTo>
                  <a:pt x="339178" y="259740"/>
                </a:lnTo>
                <a:lnTo>
                  <a:pt x="339471" y="252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395983" y="5766816"/>
            <a:ext cx="881380" cy="388620"/>
            <a:chOff x="1395983" y="5766816"/>
            <a:chExt cx="881380" cy="388620"/>
          </a:xfrm>
        </p:grpSpPr>
        <p:sp>
          <p:nvSpPr>
            <p:cNvPr id="36" name="object 36"/>
            <p:cNvSpPr/>
            <p:nvPr/>
          </p:nvSpPr>
          <p:spPr>
            <a:xfrm>
              <a:off x="1395983" y="5766816"/>
              <a:ext cx="881380" cy="378460"/>
            </a:xfrm>
            <a:custGeom>
              <a:avLst/>
              <a:gdLst/>
              <a:ahLst/>
              <a:cxnLst/>
              <a:rect l="l" t="t" r="r" b="b"/>
              <a:pathLst>
                <a:path w="881380" h="378460">
                  <a:moveTo>
                    <a:pt x="760476" y="0"/>
                  </a:moveTo>
                  <a:lnTo>
                    <a:pt x="754379" y="16764"/>
                  </a:lnTo>
                  <a:lnTo>
                    <a:pt x="776692" y="25622"/>
                  </a:lnTo>
                  <a:lnTo>
                    <a:pt x="795718" y="38481"/>
                  </a:lnTo>
                  <a:lnTo>
                    <a:pt x="824484" y="76200"/>
                  </a:lnTo>
                  <a:lnTo>
                    <a:pt x="840295" y="126111"/>
                  </a:lnTo>
                  <a:lnTo>
                    <a:pt x="845820" y="187452"/>
                  </a:lnTo>
                  <a:lnTo>
                    <a:pt x="844415" y="220313"/>
                  </a:lnTo>
                  <a:lnTo>
                    <a:pt x="833604" y="277463"/>
                  </a:lnTo>
                  <a:lnTo>
                    <a:pt x="811625" y="322635"/>
                  </a:lnTo>
                  <a:lnTo>
                    <a:pt x="777335" y="352972"/>
                  </a:lnTo>
                  <a:lnTo>
                    <a:pt x="755904" y="362712"/>
                  </a:lnTo>
                  <a:lnTo>
                    <a:pt x="760476" y="377952"/>
                  </a:lnTo>
                  <a:lnTo>
                    <a:pt x="811530" y="353758"/>
                  </a:lnTo>
                  <a:lnTo>
                    <a:pt x="848867" y="312420"/>
                  </a:lnTo>
                  <a:lnTo>
                    <a:pt x="872871" y="255841"/>
                  </a:lnTo>
                  <a:lnTo>
                    <a:pt x="880872" y="188976"/>
                  </a:lnTo>
                  <a:lnTo>
                    <a:pt x="878871" y="154709"/>
                  </a:lnTo>
                  <a:lnTo>
                    <a:pt x="862869" y="93606"/>
                  </a:lnTo>
                  <a:lnTo>
                    <a:pt x="832056" y="43934"/>
                  </a:lnTo>
                  <a:lnTo>
                    <a:pt x="787574" y="10263"/>
                  </a:lnTo>
                  <a:lnTo>
                    <a:pt x="760476" y="0"/>
                  </a:lnTo>
                  <a:close/>
                </a:path>
                <a:path w="881380" h="378460">
                  <a:moveTo>
                    <a:pt x="120396" y="0"/>
                  </a:moveTo>
                  <a:lnTo>
                    <a:pt x="68579" y="24955"/>
                  </a:lnTo>
                  <a:lnTo>
                    <a:pt x="30479" y="67056"/>
                  </a:lnTo>
                  <a:lnTo>
                    <a:pt x="7810" y="122872"/>
                  </a:lnTo>
                  <a:lnTo>
                    <a:pt x="0" y="188976"/>
                  </a:lnTo>
                  <a:lnTo>
                    <a:pt x="1976" y="223908"/>
                  </a:lnTo>
                  <a:lnTo>
                    <a:pt x="17359" y="285202"/>
                  </a:lnTo>
                  <a:lnTo>
                    <a:pt x="47958" y="335303"/>
                  </a:lnTo>
                  <a:lnTo>
                    <a:pt x="92630" y="367926"/>
                  </a:lnTo>
                  <a:lnTo>
                    <a:pt x="120396" y="377952"/>
                  </a:lnTo>
                  <a:lnTo>
                    <a:pt x="124968" y="362712"/>
                  </a:lnTo>
                  <a:lnTo>
                    <a:pt x="103536" y="352972"/>
                  </a:lnTo>
                  <a:lnTo>
                    <a:pt x="84962" y="339661"/>
                  </a:lnTo>
                  <a:lnTo>
                    <a:pt x="56387" y="301752"/>
                  </a:lnTo>
                  <a:lnTo>
                    <a:pt x="39242" y="250317"/>
                  </a:lnTo>
                  <a:lnTo>
                    <a:pt x="33528" y="187452"/>
                  </a:lnTo>
                  <a:lnTo>
                    <a:pt x="34956" y="155495"/>
                  </a:lnTo>
                  <a:lnTo>
                    <a:pt x="46386" y="99583"/>
                  </a:lnTo>
                  <a:lnTo>
                    <a:pt x="69246" y="55340"/>
                  </a:lnTo>
                  <a:lnTo>
                    <a:pt x="103536" y="25622"/>
                  </a:lnTo>
                  <a:lnTo>
                    <a:pt x="124968" y="16764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477" y="5876544"/>
              <a:ext cx="204692" cy="19659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60220" y="5876544"/>
              <a:ext cx="369570" cy="279400"/>
            </a:xfrm>
            <a:custGeom>
              <a:avLst/>
              <a:gdLst/>
              <a:ahLst/>
              <a:cxnLst/>
              <a:rect l="l" t="t" r="r" b="b"/>
              <a:pathLst>
                <a:path w="369569" h="279400">
                  <a:moveTo>
                    <a:pt x="59436" y="175171"/>
                  </a:moveTo>
                  <a:lnTo>
                    <a:pt x="59245" y="168478"/>
                  </a:lnTo>
                  <a:lnTo>
                    <a:pt x="58712" y="161683"/>
                  </a:lnTo>
                  <a:lnTo>
                    <a:pt x="57823" y="154800"/>
                  </a:lnTo>
                  <a:lnTo>
                    <a:pt x="56578" y="147828"/>
                  </a:lnTo>
                  <a:lnTo>
                    <a:pt x="21336" y="147828"/>
                  </a:lnTo>
                  <a:lnTo>
                    <a:pt x="22009" y="155270"/>
                  </a:lnTo>
                  <a:lnTo>
                    <a:pt x="22758" y="170116"/>
                  </a:lnTo>
                  <a:lnTo>
                    <a:pt x="19621" y="208407"/>
                  </a:lnTo>
                  <a:lnTo>
                    <a:pt x="0" y="236410"/>
                  </a:lnTo>
                  <a:lnTo>
                    <a:pt x="10668" y="248412"/>
                  </a:lnTo>
                  <a:lnTo>
                    <a:pt x="44284" y="217741"/>
                  </a:lnTo>
                  <a:lnTo>
                    <a:pt x="59143" y="182016"/>
                  </a:lnTo>
                  <a:lnTo>
                    <a:pt x="59436" y="175171"/>
                  </a:lnTo>
                  <a:close/>
                </a:path>
                <a:path w="369569" h="279400">
                  <a:moveTo>
                    <a:pt x="369455" y="12763"/>
                  </a:moveTo>
                  <a:lnTo>
                    <a:pt x="364134" y="3048"/>
                  </a:lnTo>
                  <a:lnTo>
                    <a:pt x="311937" y="3048"/>
                  </a:lnTo>
                  <a:lnTo>
                    <a:pt x="309943" y="12192"/>
                  </a:lnTo>
                  <a:lnTo>
                    <a:pt x="316318" y="12763"/>
                  </a:lnTo>
                  <a:lnTo>
                    <a:pt x="320802" y="14097"/>
                  </a:lnTo>
                  <a:lnTo>
                    <a:pt x="323469" y="16294"/>
                  </a:lnTo>
                  <a:lnTo>
                    <a:pt x="326136" y="18580"/>
                  </a:lnTo>
                  <a:lnTo>
                    <a:pt x="327367" y="22771"/>
                  </a:lnTo>
                  <a:lnTo>
                    <a:pt x="327367" y="28867"/>
                  </a:lnTo>
                  <a:lnTo>
                    <a:pt x="318160" y="71043"/>
                  </a:lnTo>
                  <a:lnTo>
                    <a:pt x="302323" y="106972"/>
                  </a:lnTo>
                  <a:lnTo>
                    <a:pt x="278879" y="147434"/>
                  </a:lnTo>
                  <a:lnTo>
                    <a:pt x="269557" y="161163"/>
                  </a:lnTo>
                  <a:lnTo>
                    <a:pt x="267652" y="147104"/>
                  </a:lnTo>
                  <a:lnTo>
                    <a:pt x="266103" y="136156"/>
                  </a:lnTo>
                  <a:lnTo>
                    <a:pt x="259702" y="95211"/>
                  </a:lnTo>
                  <a:lnTo>
                    <a:pt x="252691" y="55435"/>
                  </a:lnTo>
                  <a:lnTo>
                    <a:pt x="250888" y="45440"/>
                  </a:lnTo>
                  <a:lnTo>
                    <a:pt x="249174" y="37719"/>
                  </a:lnTo>
                  <a:lnTo>
                    <a:pt x="246126" y="26962"/>
                  </a:lnTo>
                  <a:lnTo>
                    <a:pt x="244703" y="22860"/>
                  </a:lnTo>
                  <a:lnTo>
                    <a:pt x="244411" y="22009"/>
                  </a:lnTo>
                  <a:lnTo>
                    <a:pt x="213360" y="0"/>
                  </a:lnTo>
                  <a:lnTo>
                    <a:pt x="206222" y="596"/>
                  </a:lnTo>
                  <a:lnTo>
                    <a:pt x="167817" y="27851"/>
                  </a:lnTo>
                  <a:lnTo>
                    <a:pt x="161061" y="37249"/>
                  </a:lnTo>
                  <a:lnTo>
                    <a:pt x="174015" y="45720"/>
                  </a:lnTo>
                  <a:lnTo>
                    <a:pt x="179451" y="37439"/>
                  </a:lnTo>
                  <a:lnTo>
                    <a:pt x="184023" y="31534"/>
                  </a:lnTo>
                  <a:lnTo>
                    <a:pt x="191452" y="24676"/>
                  </a:lnTo>
                  <a:lnTo>
                    <a:pt x="195453" y="22961"/>
                  </a:lnTo>
                  <a:lnTo>
                    <a:pt x="199644" y="22860"/>
                  </a:lnTo>
                  <a:lnTo>
                    <a:pt x="202501" y="22961"/>
                  </a:lnTo>
                  <a:lnTo>
                    <a:pt x="220522" y="67005"/>
                  </a:lnTo>
                  <a:lnTo>
                    <a:pt x="229260" y="109067"/>
                  </a:lnTo>
                  <a:lnTo>
                    <a:pt x="238188" y="154330"/>
                  </a:lnTo>
                  <a:lnTo>
                    <a:pt x="244983" y="192316"/>
                  </a:lnTo>
                  <a:lnTo>
                    <a:pt x="235013" y="205905"/>
                  </a:lnTo>
                  <a:lnTo>
                    <a:pt x="208978" y="235648"/>
                  </a:lnTo>
                  <a:lnTo>
                    <a:pt x="182118" y="249936"/>
                  </a:lnTo>
                  <a:lnTo>
                    <a:pt x="176403" y="249936"/>
                  </a:lnTo>
                  <a:lnTo>
                    <a:pt x="173443" y="245935"/>
                  </a:lnTo>
                  <a:lnTo>
                    <a:pt x="173443" y="237744"/>
                  </a:lnTo>
                  <a:lnTo>
                    <a:pt x="157734" y="237744"/>
                  </a:lnTo>
                  <a:lnTo>
                    <a:pt x="149161" y="276326"/>
                  </a:lnTo>
                  <a:lnTo>
                    <a:pt x="151257" y="277177"/>
                  </a:lnTo>
                  <a:lnTo>
                    <a:pt x="154012" y="277850"/>
                  </a:lnTo>
                  <a:lnTo>
                    <a:pt x="157632" y="278231"/>
                  </a:lnTo>
                  <a:lnTo>
                    <a:pt x="161251" y="278701"/>
                  </a:lnTo>
                  <a:lnTo>
                    <a:pt x="164490" y="278892"/>
                  </a:lnTo>
                  <a:lnTo>
                    <a:pt x="175348" y="278892"/>
                  </a:lnTo>
                  <a:lnTo>
                    <a:pt x="210959" y="261734"/>
                  </a:lnTo>
                  <a:lnTo>
                    <a:pt x="223672" y="249936"/>
                  </a:lnTo>
                  <a:lnTo>
                    <a:pt x="229209" y="244348"/>
                  </a:lnTo>
                  <a:lnTo>
                    <a:pt x="255358" y="212915"/>
                  </a:lnTo>
                  <a:lnTo>
                    <a:pt x="286359" y="169938"/>
                  </a:lnTo>
                  <a:lnTo>
                    <a:pt x="292125" y="161163"/>
                  </a:lnTo>
                  <a:lnTo>
                    <a:pt x="301371" y="147104"/>
                  </a:lnTo>
                  <a:lnTo>
                    <a:pt x="328612" y="101155"/>
                  </a:lnTo>
                  <a:lnTo>
                    <a:pt x="351878" y="55435"/>
                  </a:lnTo>
                  <a:lnTo>
                    <a:pt x="369417" y="13335"/>
                  </a:lnTo>
                  <a:lnTo>
                    <a:pt x="369455" y="12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2116" y="5835396"/>
            <a:ext cx="195071" cy="234696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2801778" y="5798820"/>
            <a:ext cx="226060" cy="271780"/>
          </a:xfrm>
          <a:custGeom>
            <a:avLst/>
            <a:gdLst/>
            <a:ahLst/>
            <a:cxnLst/>
            <a:rect l="l" t="t" r="r" b="b"/>
            <a:pathLst>
              <a:path w="226060" h="271779">
                <a:moveTo>
                  <a:pt x="140398" y="0"/>
                </a:moveTo>
                <a:lnTo>
                  <a:pt x="52006" y="0"/>
                </a:lnTo>
                <a:lnTo>
                  <a:pt x="49815" y="9144"/>
                </a:lnTo>
                <a:lnTo>
                  <a:pt x="56768" y="9715"/>
                </a:lnTo>
                <a:lnTo>
                  <a:pt x="61721" y="11144"/>
                </a:lnTo>
                <a:lnTo>
                  <a:pt x="64769" y="13620"/>
                </a:lnTo>
                <a:lnTo>
                  <a:pt x="67817" y="16192"/>
                </a:lnTo>
                <a:lnTo>
                  <a:pt x="69179" y="20193"/>
                </a:lnTo>
                <a:lnTo>
                  <a:pt x="69285" y="28479"/>
                </a:lnTo>
                <a:lnTo>
                  <a:pt x="69072" y="33519"/>
                </a:lnTo>
                <a:lnTo>
                  <a:pt x="29128" y="221572"/>
                </a:lnTo>
                <a:lnTo>
                  <a:pt x="19812" y="250888"/>
                </a:lnTo>
                <a:lnTo>
                  <a:pt x="18097" y="254127"/>
                </a:lnTo>
                <a:lnTo>
                  <a:pt x="16001" y="256603"/>
                </a:lnTo>
                <a:lnTo>
                  <a:pt x="13525" y="258318"/>
                </a:lnTo>
                <a:lnTo>
                  <a:pt x="11048" y="260223"/>
                </a:lnTo>
                <a:lnTo>
                  <a:pt x="7238" y="261461"/>
                </a:lnTo>
                <a:lnTo>
                  <a:pt x="2095" y="262128"/>
                </a:lnTo>
                <a:lnTo>
                  <a:pt x="0" y="271272"/>
                </a:lnTo>
                <a:lnTo>
                  <a:pt x="81629" y="271272"/>
                </a:lnTo>
                <a:lnTo>
                  <a:pt x="83819" y="262128"/>
                </a:lnTo>
                <a:lnTo>
                  <a:pt x="77342" y="261747"/>
                </a:lnTo>
                <a:lnTo>
                  <a:pt x="72770" y="260985"/>
                </a:lnTo>
                <a:lnTo>
                  <a:pt x="70103" y="259842"/>
                </a:lnTo>
                <a:lnTo>
                  <a:pt x="67437" y="258889"/>
                </a:lnTo>
                <a:lnTo>
                  <a:pt x="65436" y="257175"/>
                </a:lnTo>
                <a:lnTo>
                  <a:pt x="62769" y="252603"/>
                </a:lnTo>
                <a:lnTo>
                  <a:pt x="62204" y="249936"/>
                </a:lnTo>
                <a:lnTo>
                  <a:pt x="62293" y="239839"/>
                </a:lnTo>
                <a:lnTo>
                  <a:pt x="80200" y="152400"/>
                </a:lnTo>
                <a:lnTo>
                  <a:pt x="155413" y="152400"/>
                </a:lnTo>
                <a:lnTo>
                  <a:pt x="152304" y="150114"/>
                </a:lnTo>
                <a:lnTo>
                  <a:pt x="152304" y="147923"/>
                </a:lnTo>
                <a:lnTo>
                  <a:pt x="169412" y="141675"/>
                </a:lnTo>
                <a:lnTo>
                  <a:pt x="184250" y="134112"/>
                </a:lnTo>
                <a:lnTo>
                  <a:pt x="84010" y="134112"/>
                </a:lnTo>
                <a:lnTo>
                  <a:pt x="109442" y="19145"/>
                </a:lnTo>
                <a:lnTo>
                  <a:pt x="117252" y="18669"/>
                </a:lnTo>
                <a:lnTo>
                  <a:pt x="124682" y="18383"/>
                </a:lnTo>
                <a:lnTo>
                  <a:pt x="131730" y="18288"/>
                </a:lnTo>
                <a:lnTo>
                  <a:pt x="209474" y="18288"/>
                </a:lnTo>
                <a:lnTo>
                  <a:pt x="209169" y="17907"/>
                </a:lnTo>
                <a:lnTo>
                  <a:pt x="167656" y="1500"/>
                </a:lnTo>
                <a:lnTo>
                  <a:pt x="150472" y="214"/>
                </a:lnTo>
                <a:lnTo>
                  <a:pt x="140398" y="0"/>
                </a:lnTo>
                <a:close/>
              </a:path>
              <a:path w="226060" h="271779">
                <a:moveTo>
                  <a:pt x="155413" y="152400"/>
                </a:moveTo>
                <a:lnTo>
                  <a:pt x="102869" y="152400"/>
                </a:lnTo>
                <a:lnTo>
                  <a:pt x="108394" y="152495"/>
                </a:lnTo>
                <a:lnTo>
                  <a:pt x="112966" y="152971"/>
                </a:lnTo>
                <a:lnTo>
                  <a:pt x="139255" y="188404"/>
                </a:lnTo>
                <a:lnTo>
                  <a:pt x="148018" y="229838"/>
                </a:lnTo>
                <a:lnTo>
                  <a:pt x="150591" y="241536"/>
                </a:lnTo>
                <a:lnTo>
                  <a:pt x="153393" y="252603"/>
                </a:lnTo>
                <a:lnTo>
                  <a:pt x="156202" y="262253"/>
                </a:lnTo>
                <a:lnTo>
                  <a:pt x="159257" y="271272"/>
                </a:lnTo>
                <a:lnTo>
                  <a:pt x="214312" y="271272"/>
                </a:lnTo>
                <a:lnTo>
                  <a:pt x="216312" y="261556"/>
                </a:lnTo>
                <a:lnTo>
                  <a:pt x="210121" y="260604"/>
                </a:lnTo>
                <a:lnTo>
                  <a:pt x="205358" y="259270"/>
                </a:lnTo>
                <a:lnTo>
                  <a:pt x="198881" y="255841"/>
                </a:lnTo>
                <a:lnTo>
                  <a:pt x="196024" y="253365"/>
                </a:lnTo>
                <a:lnTo>
                  <a:pt x="193452" y="249936"/>
                </a:lnTo>
                <a:lnTo>
                  <a:pt x="190881" y="246602"/>
                </a:lnTo>
                <a:lnTo>
                  <a:pt x="188690" y="242030"/>
                </a:lnTo>
                <a:lnTo>
                  <a:pt x="186785" y="236220"/>
                </a:lnTo>
                <a:lnTo>
                  <a:pt x="184880" y="230505"/>
                </a:lnTo>
                <a:lnTo>
                  <a:pt x="183240" y="223932"/>
                </a:lnTo>
                <a:lnTo>
                  <a:pt x="181737" y="216789"/>
                </a:lnTo>
                <a:lnTo>
                  <a:pt x="177164" y="194119"/>
                </a:lnTo>
                <a:lnTo>
                  <a:pt x="175291" y="185939"/>
                </a:lnTo>
                <a:lnTo>
                  <a:pt x="158781" y="154876"/>
                </a:lnTo>
                <a:lnTo>
                  <a:pt x="155413" y="152400"/>
                </a:lnTo>
                <a:close/>
              </a:path>
              <a:path w="226060" h="271779">
                <a:moveTo>
                  <a:pt x="209474" y="18288"/>
                </a:moveTo>
                <a:lnTo>
                  <a:pt x="131730" y="18288"/>
                </a:lnTo>
                <a:lnTo>
                  <a:pt x="140684" y="18383"/>
                </a:lnTo>
                <a:lnTo>
                  <a:pt x="147827" y="18764"/>
                </a:lnTo>
                <a:lnTo>
                  <a:pt x="183356" y="36671"/>
                </a:lnTo>
                <a:lnTo>
                  <a:pt x="189071" y="57245"/>
                </a:lnTo>
                <a:lnTo>
                  <a:pt x="189071" y="62865"/>
                </a:lnTo>
                <a:lnTo>
                  <a:pt x="179355" y="101060"/>
                </a:lnTo>
                <a:lnTo>
                  <a:pt x="143861" y="129865"/>
                </a:lnTo>
                <a:lnTo>
                  <a:pt x="107441" y="134112"/>
                </a:lnTo>
                <a:lnTo>
                  <a:pt x="184250" y="134112"/>
                </a:lnTo>
                <a:lnTo>
                  <a:pt x="215540" y="103533"/>
                </a:lnTo>
                <a:lnTo>
                  <a:pt x="225976" y="62865"/>
                </a:lnTo>
                <a:lnTo>
                  <a:pt x="226028" y="54768"/>
                </a:lnTo>
                <a:lnTo>
                  <a:pt x="224980" y="47720"/>
                </a:lnTo>
                <a:lnTo>
                  <a:pt x="222839" y="40909"/>
                </a:lnTo>
                <a:lnTo>
                  <a:pt x="220789" y="34480"/>
                </a:lnTo>
                <a:lnTo>
                  <a:pt x="217646" y="28479"/>
                </a:lnTo>
                <a:lnTo>
                  <a:pt x="209474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3889247" y="5766816"/>
            <a:ext cx="856615" cy="388620"/>
            <a:chOff x="3889247" y="5766816"/>
            <a:chExt cx="856615" cy="388620"/>
          </a:xfrm>
        </p:grpSpPr>
        <p:sp>
          <p:nvSpPr>
            <p:cNvPr id="42" name="object 42"/>
            <p:cNvSpPr/>
            <p:nvPr/>
          </p:nvSpPr>
          <p:spPr>
            <a:xfrm>
              <a:off x="3889248" y="5766816"/>
              <a:ext cx="856615" cy="388620"/>
            </a:xfrm>
            <a:custGeom>
              <a:avLst/>
              <a:gdLst/>
              <a:ahLst/>
              <a:cxnLst/>
              <a:rect l="l" t="t" r="r" b="b"/>
              <a:pathLst>
                <a:path w="856614" h="388620">
                  <a:moveTo>
                    <a:pt x="124968" y="16764"/>
                  </a:moveTo>
                  <a:lnTo>
                    <a:pt x="120396" y="0"/>
                  </a:lnTo>
                  <a:lnTo>
                    <a:pt x="92621" y="10274"/>
                  </a:lnTo>
                  <a:lnTo>
                    <a:pt x="68580" y="24955"/>
                  </a:lnTo>
                  <a:lnTo>
                    <a:pt x="30480" y="67056"/>
                  </a:lnTo>
                  <a:lnTo>
                    <a:pt x="7797" y="122872"/>
                  </a:lnTo>
                  <a:lnTo>
                    <a:pt x="0" y="188976"/>
                  </a:lnTo>
                  <a:lnTo>
                    <a:pt x="1968" y="223913"/>
                  </a:lnTo>
                  <a:lnTo>
                    <a:pt x="17348" y="285203"/>
                  </a:lnTo>
                  <a:lnTo>
                    <a:pt x="47955" y="335305"/>
                  </a:lnTo>
                  <a:lnTo>
                    <a:pt x="92621" y="367931"/>
                  </a:lnTo>
                  <a:lnTo>
                    <a:pt x="120396" y="377952"/>
                  </a:lnTo>
                  <a:lnTo>
                    <a:pt x="124968" y="362712"/>
                  </a:lnTo>
                  <a:lnTo>
                    <a:pt x="103530" y="352983"/>
                  </a:lnTo>
                  <a:lnTo>
                    <a:pt x="84963" y="339661"/>
                  </a:lnTo>
                  <a:lnTo>
                    <a:pt x="56388" y="301752"/>
                  </a:lnTo>
                  <a:lnTo>
                    <a:pt x="39243" y="250317"/>
                  </a:lnTo>
                  <a:lnTo>
                    <a:pt x="33528" y="187452"/>
                  </a:lnTo>
                  <a:lnTo>
                    <a:pt x="34950" y="155498"/>
                  </a:lnTo>
                  <a:lnTo>
                    <a:pt x="46380" y="99593"/>
                  </a:lnTo>
                  <a:lnTo>
                    <a:pt x="69240" y="55346"/>
                  </a:lnTo>
                  <a:lnTo>
                    <a:pt x="103530" y="25628"/>
                  </a:lnTo>
                  <a:lnTo>
                    <a:pt x="124968" y="16764"/>
                  </a:lnTo>
                  <a:close/>
                </a:path>
                <a:path w="856614" h="388620">
                  <a:moveTo>
                    <a:pt x="354215" y="122491"/>
                  </a:moveTo>
                  <a:lnTo>
                    <a:pt x="348894" y="112776"/>
                  </a:lnTo>
                  <a:lnTo>
                    <a:pt x="296697" y="112776"/>
                  </a:lnTo>
                  <a:lnTo>
                    <a:pt x="294703" y="121920"/>
                  </a:lnTo>
                  <a:lnTo>
                    <a:pt x="301078" y="122491"/>
                  </a:lnTo>
                  <a:lnTo>
                    <a:pt x="305562" y="123825"/>
                  </a:lnTo>
                  <a:lnTo>
                    <a:pt x="308229" y="126022"/>
                  </a:lnTo>
                  <a:lnTo>
                    <a:pt x="310896" y="128308"/>
                  </a:lnTo>
                  <a:lnTo>
                    <a:pt x="312127" y="132499"/>
                  </a:lnTo>
                  <a:lnTo>
                    <a:pt x="312127" y="138595"/>
                  </a:lnTo>
                  <a:lnTo>
                    <a:pt x="302920" y="180771"/>
                  </a:lnTo>
                  <a:lnTo>
                    <a:pt x="287083" y="216700"/>
                  </a:lnTo>
                  <a:lnTo>
                    <a:pt x="263639" y="257162"/>
                  </a:lnTo>
                  <a:lnTo>
                    <a:pt x="254317" y="270891"/>
                  </a:lnTo>
                  <a:lnTo>
                    <a:pt x="252412" y="256832"/>
                  </a:lnTo>
                  <a:lnTo>
                    <a:pt x="250863" y="245884"/>
                  </a:lnTo>
                  <a:lnTo>
                    <a:pt x="244462" y="204939"/>
                  </a:lnTo>
                  <a:lnTo>
                    <a:pt x="237451" y="165163"/>
                  </a:lnTo>
                  <a:lnTo>
                    <a:pt x="235648" y="155168"/>
                  </a:lnTo>
                  <a:lnTo>
                    <a:pt x="233934" y="147447"/>
                  </a:lnTo>
                  <a:lnTo>
                    <a:pt x="230886" y="136690"/>
                  </a:lnTo>
                  <a:lnTo>
                    <a:pt x="229463" y="132588"/>
                  </a:lnTo>
                  <a:lnTo>
                    <a:pt x="229171" y="131737"/>
                  </a:lnTo>
                  <a:lnTo>
                    <a:pt x="198120" y="109728"/>
                  </a:lnTo>
                  <a:lnTo>
                    <a:pt x="190982" y="110324"/>
                  </a:lnTo>
                  <a:lnTo>
                    <a:pt x="152577" y="137579"/>
                  </a:lnTo>
                  <a:lnTo>
                    <a:pt x="145821" y="146977"/>
                  </a:lnTo>
                  <a:lnTo>
                    <a:pt x="158775" y="155448"/>
                  </a:lnTo>
                  <a:lnTo>
                    <a:pt x="164211" y="147167"/>
                  </a:lnTo>
                  <a:lnTo>
                    <a:pt x="168783" y="141262"/>
                  </a:lnTo>
                  <a:lnTo>
                    <a:pt x="176212" y="134404"/>
                  </a:lnTo>
                  <a:lnTo>
                    <a:pt x="180213" y="132689"/>
                  </a:lnTo>
                  <a:lnTo>
                    <a:pt x="184404" y="132588"/>
                  </a:lnTo>
                  <a:lnTo>
                    <a:pt x="187261" y="132689"/>
                  </a:lnTo>
                  <a:lnTo>
                    <a:pt x="205282" y="176733"/>
                  </a:lnTo>
                  <a:lnTo>
                    <a:pt x="214020" y="218795"/>
                  </a:lnTo>
                  <a:lnTo>
                    <a:pt x="222948" y="264058"/>
                  </a:lnTo>
                  <a:lnTo>
                    <a:pt x="229743" y="302044"/>
                  </a:lnTo>
                  <a:lnTo>
                    <a:pt x="219773" y="315633"/>
                  </a:lnTo>
                  <a:lnTo>
                    <a:pt x="193738" y="345376"/>
                  </a:lnTo>
                  <a:lnTo>
                    <a:pt x="166878" y="359664"/>
                  </a:lnTo>
                  <a:lnTo>
                    <a:pt x="161163" y="359664"/>
                  </a:lnTo>
                  <a:lnTo>
                    <a:pt x="158203" y="355663"/>
                  </a:lnTo>
                  <a:lnTo>
                    <a:pt x="158203" y="347472"/>
                  </a:lnTo>
                  <a:lnTo>
                    <a:pt x="142494" y="347472"/>
                  </a:lnTo>
                  <a:lnTo>
                    <a:pt x="133921" y="386054"/>
                  </a:lnTo>
                  <a:lnTo>
                    <a:pt x="136017" y="386905"/>
                  </a:lnTo>
                  <a:lnTo>
                    <a:pt x="138772" y="387578"/>
                  </a:lnTo>
                  <a:lnTo>
                    <a:pt x="142392" y="387959"/>
                  </a:lnTo>
                  <a:lnTo>
                    <a:pt x="146011" y="388429"/>
                  </a:lnTo>
                  <a:lnTo>
                    <a:pt x="149250" y="388620"/>
                  </a:lnTo>
                  <a:lnTo>
                    <a:pt x="160108" y="388620"/>
                  </a:lnTo>
                  <a:lnTo>
                    <a:pt x="195719" y="371462"/>
                  </a:lnTo>
                  <a:lnTo>
                    <a:pt x="208432" y="359664"/>
                  </a:lnTo>
                  <a:lnTo>
                    <a:pt x="213969" y="354076"/>
                  </a:lnTo>
                  <a:lnTo>
                    <a:pt x="240118" y="322643"/>
                  </a:lnTo>
                  <a:lnTo>
                    <a:pt x="271119" y="279666"/>
                  </a:lnTo>
                  <a:lnTo>
                    <a:pt x="276885" y="270891"/>
                  </a:lnTo>
                  <a:lnTo>
                    <a:pt x="286131" y="256832"/>
                  </a:lnTo>
                  <a:lnTo>
                    <a:pt x="313372" y="210883"/>
                  </a:lnTo>
                  <a:lnTo>
                    <a:pt x="336638" y="165163"/>
                  </a:lnTo>
                  <a:lnTo>
                    <a:pt x="354177" y="123063"/>
                  </a:lnTo>
                  <a:lnTo>
                    <a:pt x="354215" y="122491"/>
                  </a:lnTo>
                  <a:close/>
                </a:path>
                <a:path w="856614" h="388620">
                  <a:moveTo>
                    <a:pt x="431292" y="284899"/>
                  </a:moveTo>
                  <a:lnTo>
                    <a:pt x="431101" y="278206"/>
                  </a:lnTo>
                  <a:lnTo>
                    <a:pt x="430568" y="271411"/>
                  </a:lnTo>
                  <a:lnTo>
                    <a:pt x="429679" y="264528"/>
                  </a:lnTo>
                  <a:lnTo>
                    <a:pt x="428434" y="257556"/>
                  </a:lnTo>
                  <a:lnTo>
                    <a:pt x="393192" y="257556"/>
                  </a:lnTo>
                  <a:lnTo>
                    <a:pt x="393865" y="264998"/>
                  </a:lnTo>
                  <a:lnTo>
                    <a:pt x="394614" y="279844"/>
                  </a:lnTo>
                  <a:lnTo>
                    <a:pt x="391477" y="318135"/>
                  </a:lnTo>
                  <a:lnTo>
                    <a:pt x="371856" y="346138"/>
                  </a:lnTo>
                  <a:lnTo>
                    <a:pt x="382524" y="358140"/>
                  </a:lnTo>
                  <a:lnTo>
                    <a:pt x="416140" y="327469"/>
                  </a:lnTo>
                  <a:lnTo>
                    <a:pt x="430999" y="291744"/>
                  </a:lnTo>
                  <a:lnTo>
                    <a:pt x="431292" y="284899"/>
                  </a:lnTo>
                  <a:close/>
                </a:path>
                <a:path w="856614" h="388620">
                  <a:moveTo>
                    <a:pt x="856488" y="188976"/>
                  </a:moveTo>
                  <a:lnTo>
                    <a:pt x="848487" y="122872"/>
                  </a:lnTo>
                  <a:lnTo>
                    <a:pt x="824484" y="67056"/>
                  </a:lnTo>
                  <a:lnTo>
                    <a:pt x="787146" y="24955"/>
                  </a:lnTo>
                  <a:lnTo>
                    <a:pt x="736092" y="0"/>
                  </a:lnTo>
                  <a:lnTo>
                    <a:pt x="729996" y="16764"/>
                  </a:lnTo>
                  <a:lnTo>
                    <a:pt x="752297" y="25628"/>
                  </a:lnTo>
                  <a:lnTo>
                    <a:pt x="771334" y="38493"/>
                  </a:lnTo>
                  <a:lnTo>
                    <a:pt x="800100" y="76200"/>
                  </a:lnTo>
                  <a:lnTo>
                    <a:pt x="815898" y="126111"/>
                  </a:lnTo>
                  <a:lnTo>
                    <a:pt x="821436" y="187452"/>
                  </a:lnTo>
                  <a:lnTo>
                    <a:pt x="820026" y="220319"/>
                  </a:lnTo>
                  <a:lnTo>
                    <a:pt x="809218" y="277469"/>
                  </a:lnTo>
                  <a:lnTo>
                    <a:pt x="787234" y="322643"/>
                  </a:lnTo>
                  <a:lnTo>
                    <a:pt x="752944" y="352983"/>
                  </a:lnTo>
                  <a:lnTo>
                    <a:pt x="731520" y="362712"/>
                  </a:lnTo>
                  <a:lnTo>
                    <a:pt x="736092" y="377952"/>
                  </a:lnTo>
                  <a:lnTo>
                    <a:pt x="787133" y="353758"/>
                  </a:lnTo>
                  <a:lnTo>
                    <a:pt x="824484" y="312420"/>
                  </a:lnTo>
                  <a:lnTo>
                    <a:pt x="848474" y="255841"/>
                  </a:lnTo>
                  <a:lnTo>
                    <a:pt x="854481" y="223913"/>
                  </a:lnTo>
                  <a:lnTo>
                    <a:pt x="85648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2360" y="5879592"/>
              <a:ext cx="186785" cy="190500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2520" y="5835396"/>
            <a:ext cx="195071" cy="234696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5272182" y="5798820"/>
            <a:ext cx="226060" cy="271780"/>
          </a:xfrm>
          <a:custGeom>
            <a:avLst/>
            <a:gdLst/>
            <a:ahLst/>
            <a:cxnLst/>
            <a:rect l="l" t="t" r="r" b="b"/>
            <a:pathLst>
              <a:path w="226060" h="271779">
                <a:moveTo>
                  <a:pt x="140398" y="0"/>
                </a:moveTo>
                <a:lnTo>
                  <a:pt x="52006" y="0"/>
                </a:lnTo>
                <a:lnTo>
                  <a:pt x="49815" y="9144"/>
                </a:lnTo>
                <a:lnTo>
                  <a:pt x="56769" y="9715"/>
                </a:lnTo>
                <a:lnTo>
                  <a:pt x="61722" y="11144"/>
                </a:lnTo>
                <a:lnTo>
                  <a:pt x="64770" y="13620"/>
                </a:lnTo>
                <a:lnTo>
                  <a:pt x="67818" y="16192"/>
                </a:lnTo>
                <a:lnTo>
                  <a:pt x="69179" y="20193"/>
                </a:lnTo>
                <a:lnTo>
                  <a:pt x="69285" y="28479"/>
                </a:lnTo>
                <a:lnTo>
                  <a:pt x="69072" y="33519"/>
                </a:lnTo>
                <a:lnTo>
                  <a:pt x="29128" y="221572"/>
                </a:lnTo>
                <a:lnTo>
                  <a:pt x="19812" y="250888"/>
                </a:lnTo>
                <a:lnTo>
                  <a:pt x="18097" y="254127"/>
                </a:lnTo>
                <a:lnTo>
                  <a:pt x="16001" y="256603"/>
                </a:lnTo>
                <a:lnTo>
                  <a:pt x="13525" y="258318"/>
                </a:lnTo>
                <a:lnTo>
                  <a:pt x="11049" y="260223"/>
                </a:lnTo>
                <a:lnTo>
                  <a:pt x="7238" y="261461"/>
                </a:lnTo>
                <a:lnTo>
                  <a:pt x="2095" y="262128"/>
                </a:lnTo>
                <a:lnTo>
                  <a:pt x="0" y="271272"/>
                </a:lnTo>
                <a:lnTo>
                  <a:pt x="81629" y="271272"/>
                </a:lnTo>
                <a:lnTo>
                  <a:pt x="83820" y="262128"/>
                </a:lnTo>
                <a:lnTo>
                  <a:pt x="77343" y="261747"/>
                </a:lnTo>
                <a:lnTo>
                  <a:pt x="72771" y="260985"/>
                </a:lnTo>
                <a:lnTo>
                  <a:pt x="70103" y="259842"/>
                </a:lnTo>
                <a:lnTo>
                  <a:pt x="67437" y="258889"/>
                </a:lnTo>
                <a:lnTo>
                  <a:pt x="65436" y="257175"/>
                </a:lnTo>
                <a:lnTo>
                  <a:pt x="62769" y="252603"/>
                </a:lnTo>
                <a:lnTo>
                  <a:pt x="62204" y="249936"/>
                </a:lnTo>
                <a:lnTo>
                  <a:pt x="62293" y="239839"/>
                </a:lnTo>
                <a:lnTo>
                  <a:pt x="80200" y="152400"/>
                </a:lnTo>
                <a:lnTo>
                  <a:pt x="155413" y="152400"/>
                </a:lnTo>
                <a:lnTo>
                  <a:pt x="152304" y="150114"/>
                </a:lnTo>
                <a:lnTo>
                  <a:pt x="152304" y="147923"/>
                </a:lnTo>
                <a:lnTo>
                  <a:pt x="169412" y="141675"/>
                </a:lnTo>
                <a:lnTo>
                  <a:pt x="184250" y="134112"/>
                </a:lnTo>
                <a:lnTo>
                  <a:pt x="84010" y="134112"/>
                </a:lnTo>
                <a:lnTo>
                  <a:pt x="109442" y="19145"/>
                </a:lnTo>
                <a:lnTo>
                  <a:pt x="117252" y="18669"/>
                </a:lnTo>
                <a:lnTo>
                  <a:pt x="124682" y="18383"/>
                </a:lnTo>
                <a:lnTo>
                  <a:pt x="131730" y="18288"/>
                </a:lnTo>
                <a:lnTo>
                  <a:pt x="209474" y="18288"/>
                </a:lnTo>
                <a:lnTo>
                  <a:pt x="209169" y="17907"/>
                </a:lnTo>
                <a:lnTo>
                  <a:pt x="167656" y="1500"/>
                </a:lnTo>
                <a:lnTo>
                  <a:pt x="150472" y="214"/>
                </a:lnTo>
                <a:lnTo>
                  <a:pt x="140398" y="0"/>
                </a:lnTo>
                <a:close/>
              </a:path>
              <a:path w="226060" h="271779">
                <a:moveTo>
                  <a:pt x="155413" y="152400"/>
                </a:moveTo>
                <a:lnTo>
                  <a:pt x="102870" y="152400"/>
                </a:lnTo>
                <a:lnTo>
                  <a:pt x="108394" y="152495"/>
                </a:lnTo>
                <a:lnTo>
                  <a:pt x="112966" y="152971"/>
                </a:lnTo>
                <a:lnTo>
                  <a:pt x="139255" y="188404"/>
                </a:lnTo>
                <a:lnTo>
                  <a:pt x="148018" y="229838"/>
                </a:lnTo>
                <a:lnTo>
                  <a:pt x="150591" y="241536"/>
                </a:lnTo>
                <a:lnTo>
                  <a:pt x="153393" y="252603"/>
                </a:lnTo>
                <a:lnTo>
                  <a:pt x="156202" y="262253"/>
                </a:lnTo>
                <a:lnTo>
                  <a:pt x="159258" y="271272"/>
                </a:lnTo>
                <a:lnTo>
                  <a:pt x="214312" y="271272"/>
                </a:lnTo>
                <a:lnTo>
                  <a:pt x="216312" y="261556"/>
                </a:lnTo>
                <a:lnTo>
                  <a:pt x="210121" y="260604"/>
                </a:lnTo>
                <a:lnTo>
                  <a:pt x="205359" y="259270"/>
                </a:lnTo>
                <a:lnTo>
                  <a:pt x="198882" y="255841"/>
                </a:lnTo>
                <a:lnTo>
                  <a:pt x="196024" y="253365"/>
                </a:lnTo>
                <a:lnTo>
                  <a:pt x="193452" y="249936"/>
                </a:lnTo>
                <a:lnTo>
                  <a:pt x="190881" y="246602"/>
                </a:lnTo>
                <a:lnTo>
                  <a:pt x="188690" y="242030"/>
                </a:lnTo>
                <a:lnTo>
                  <a:pt x="186785" y="236220"/>
                </a:lnTo>
                <a:lnTo>
                  <a:pt x="184880" y="230505"/>
                </a:lnTo>
                <a:lnTo>
                  <a:pt x="183240" y="223932"/>
                </a:lnTo>
                <a:lnTo>
                  <a:pt x="181737" y="216789"/>
                </a:lnTo>
                <a:lnTo>
                  <a:pt x="177164" y="194119"/>
                </a:lnTo>
                <a:lnTo>
                  <a:pt x="175291" y="185939"/>
                </a:lnTo>
                <a:lnTo>
                  <a:pt x="158781" y="154876"/>
                </a:lnTo>
                <a:lnTo>
                  <a:pt x="155413" y="152400"/>
                </a:lnTo>
                <a:close/>
              </a:path>
              <a:path w="226060" h="271779">
                <a:moveTo>
                  <a:pt x="209474" y="18288"/>
                </a:moveTo>
                <a:lnTo>
                  <a:pt x="131730" y="18288"/>
                </a:lnTo>
                <a:lnTo>
                  <a:pt x="140684" y="18383"/>
                </a:lnTo>
                <a:lnTo>
                  <a:pt x="147827" y="18764"/>
                </a:lnTo>
                <a:lnTo>
                  <a:pt x="183356" y="36671"/>
                </a:lnTo>
                <a:lnTo>
                  <a:pt x="189071" y="57245"/>
                </a:lnTo>
                <a:lnTo>
                  <a:pt x="189071" y="62865"/>
                </a:lnTo>
                <a:lnTo>
                  <a:pt x="179355" y="101060"/>
                </a:lnTo>
                <a:lnTo>
                  <a:pt x="143861" y="129865"/>
                </a:lnTo>
                <a:lnTo>
                  <a:pt x="107441" y="134112"/>
                </a:lnTo>
                <a:lnTo>
                  <a:pt x="184250" y="134112"/>
                </a:lnTo>
                <a:lnTo>
                  <a:pt x="215540" y="103533"/>
                </a:lnTo>
                <a:lnTo>
                  <a:pt x="225976" y="62865"/>
                </a:lnTo>
                <a:lnTo>
                  <a:pt x="226028" y="54768"/>
                </a:lnTo>
                <a:lnTo>
                  <a:pt x="224980" y="47720"/>
                </a:lnTo>
                <a:lnTo>
                  <a:pt x="222839" y="40909"/>
                </a:lnTo>
                <a:lnTo>
                  <a:pt x="220789" y="34480"/>
                </a:lnTo>
                <a:lnTo>
                  <a:pt x="217646" y="28479"/>
                </a:lnTo>
                <a:lnTo>
                  <a:pt x="209474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03774" y="4089955"/>
            <a:ext cx="6554470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0" algn="ctr">
              <a:lnSpc>
                <a:spcPct val="100000"/>
              </a:lnSpc>
              <a:spcBef>
                <a:spcPts val="100"/>
              </a:spcBef>
              <a:tabLst>
                <a:tab pos="4511675" algn="l"/>
              </a:tabLst>
            </a:pPr>
            <a:r>
              <a:rPr sz="3200" dirty="0">
                <a:latin typeface="Times New Roman"/>
                <a:cs typeface="Times New Roman"/>
              </a:rPr>
              <a:t>implies	.</a:t>
            </a:r>
            <a:endParaRPr sz="3200">
              <a:latin typeface="Times New Roman"/>
              <a:cs typeface="Times New Roman"/>
            </a:endParaRPr>
          </a:p>
          <a:p>
            <a:pPr marL="559435" indent="-547370">
              <a:lnSpc>
                <a:spcPct val="100000"/>
              </a:lnSpc>
              <a:spcBef>
                <a:spcPts val="2690"/>
              </a:spcBef>
              <a:buFont typeface="Wingdings"/>
              <a:buChar char=""/>
              <a:tabLst>
                <a:tab pos="559435" algn="l"/>
                <a:tab pos="560070" algn="l"/>
                <a:tab pos="1096645" algn="l"/>
                <a:tab pos="1629410" algn="l"/>
                <a:tab pos="2549525" algn="l"/>
                <a:tab pos="3127375" algn="l"/>
                <a:tab pos="3778250" algn="l"/>
                <a:tab pos="5554980" algn="l"/>
                <a:tab pos="6068060" algn="l"/>
              </a:tabLst>
            </a:pPr>
            <a:r>
              <a:rPr sz="3200" dirty="0">
                <a:latin typeface="Times New Roman"/>
                <a:cs typeface="Times New Roman"/>
              </a:rPr>
              <a:t>R	</a:t>
            </a:r>
            <a:r>
              <a:rPr sz="3200" spc="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s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d	</a:t>
            </a:r>
            <a:r>
              <a:rPr sz="3200" spc="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	be	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ns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200" spc="-3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ve	</a:t>
            </a:r>
            <a:r>
              <a:rPr sz="3200" spc="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	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  <a:p>
            <a:pPr marL="1434465" algn="ctr">
              <a:lnSpc>
                <a:spcPct val="100000"/>
              </a:lnSpc>
              <a:spcBef>
                <a:spcPts val="1920"/>
              </a:spcBef>
              <a:tabLst>
                <a:tab pos="3903345" algn="l"/>
              </a:tabLst>
            </a:pPr>
            <a:r>
              <a:rPr sz="3200" spc="5" dirty="0">
                <a:latin typeface="Times New Roman"/>
                <a:cs typeface="Times New Roman"/>
              </a:rPr>
              <a:t>and	</a:t>
            </a:r>
            <a:r>
              <a:rPr sz="3200" dirty="0">
                <a:latin typeface="Times New Roman"/>
                <a:cs typeface="Times New Roman"/>
              </a:rPr>
              <a:t>implies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967728" y="5766816"/>
            <a:ext cx="850900" cy="378460"/>
            <a:chOff x="6967728" y="5766816"/>
            <a:chExt cx="850900" cy="378460"/>
          </a:xfrm>
        </p:grpSpPr>
        <p:sp>
          <p:nvSpPr>
            <p:cNvPr id="48" name="object 48"/>
            <p:cNvSpPr/>
            <p:nvPr/>
          </p:nvSpPr>
          <p:spPr>
            <a:xfrm>
              <a:off x="6967728" y="5766816"/>
              <a:ext cx="850900" cy="378460"/>
            </a:xfrm>
            <a:custGeom>
              <a:avLst/>
              <a:gdLst/>
              <a:ahLst/>
              <a:cxnLst/>
              <a:rect l="l" t="t" r="r" b="b"/>
              <a:pathLst>
                <a:path w="850900" h="378460">
                  <a:moveTo>
                    <a:pt x="729996" y="0"/>
                  </a:moveTo>
                  <a:lnTo>
                    <a:pt x="723900" y="16764"/>
                  </a:lnTo>
                  <a:lnTo>
                    <a:pt x="746212" y="25622"/>
                  </a:lnTo>
                  <a:lnTo>
                    <a:pt x="765238" y="38481"/>
                  </a:lnTo>
                  <a:lnTo>
                    <a:pt x="794003" y="76200"/>
                  </a:lnTo>
                  <a:lnTo>
                    <a:pt x="809815" y="126111"/>
                  </a:lnTo>
                  <a:lnTo>
                    <a:pt x="815340" y="187452"/>
                  </a:lnTo>
                  <a:lnTo>
                    <a:pt x="813935" y="220313"/>
                  </a:lnTo>
                  <a:lnTo>
                    <a:pt x="803124" y="277463"/>
                  </a:lnTo>
                  <a:lnTo>
                    <a:pt x="781145" y="322635"/>
                  </a:lnTo>
                  <a:lnTo>
                    <a:pt x="746855" y="352972"/>
                  </a:lnTo>
                  <a:lnTo>
                    <a:pt x="725424" y="362712"/>
                  </a:lnTo>
                  <a:lnTo>
                    <a:pt x="729996" y="377952"/>
                  </a:lnTo>
                  <a:lnTo>
                    <a:pt x="781050" y="353758"/>
                  </a:lnTo>
                  <a:lnTo>
                    <a:pt x="818388" y="312420"/>
                  </a:lnTo>
                  <a:lnTo>
                    <a:pt x="842391" y="255841"/>
                  </a:lnTo>
                  <a:lnTo>
                    <a:pt x="850392" y="188976"/>
                  </a:lnTo>
                  <a:lnTo>
                    <a:pt x="848391" y="154709"/>
                  </a:lnTo>
                  <a:lnTo>
                    <a:pt x="832389" y="93606"/>
                  </a:lnTo>
                  <a:lnTo>
                    <a:pt x="801576" y="43934"/>
                  </a:lnTo>
                  <a:lnTo>
                    <a:pt x="757094" y="10263"/>
                  </a:lnTo>
                  <a:lnTo>
                    <a:pt x="729996" y="0"/>
                  </a:lnTo>
                  <a:close/>
                </a:path>
                <a:path w="850900" h="378460">
                  <a:moveTo>
                    <a:pt x="120396" y="0"/>
                  </a:moveTo>
                  <a:lnTo>
                    <a:pt x="68579" y="24955"/>
                  </a:lnTo>
                  <a:lnTo>
                    <a:pt x="30479" y="67056"/>
                  </a:lnTo>
                  <a:lnTo>
                    <a:pt x="7810" y="122872"/>
                  </a:lnTo>
                  <a:lnTo>
                    <a:pt x="0" y="188976"/>
                  </a:lnTo>
                  <a:lnTo>
                    <a:pt x="1976" y="223908"/>
                  </a:lnTo>
                  <a:lnTo>
                    <a:pt x="17359" y="285202"/>
                  </a:lnTo>
                  <a:lnTo>
                    <a:pt x="47958" y="335303"/>
                  </a:lnTo>
                  <a:lnTo>
                    <a:pt x="92630" y="367926"/>
                  </a:lnTo>
                  <a:lnTo>
                    <a:pt x="120396" y="377952"/>
                  </a:lnTo>
                  <a:lnTo>
                    <a:pt x="124968" y="362712"/>
                  </a:lnTo>
                  <a:lnTo>
                    <a:pt x="103536" y="352972"/>
                  </a:lnTo>
                  <a:lnTo>
                    <a:pt x="84962" y="339661"/>
                  </a:lnTo>
                  <a:lnTo>
                    <a:pt x="56388" y="301752"/>
                  </a:lnTo>
                  <a:lnTo>
                    <a:pt x="39242" y="250317"/>
                  </a:lnTo>
                  <a:lnTo>
                    <a:pt x="33527" y="187452"/>
                  </a:lnTo>
                  <a:lnTo>
                    <a:pt x="34956" y="155495"/>
                  </a:lnTo>
                  <a:lnTo>
                    <a:pt x="46386" y="99583"/>
                  </a:lnTo>
                  <a:lnTo>
                    <a:pt x="69246" y="55340"/>
                  </a:lnTo>
                  <a:lnTo>
                    <a:pt x="103536" y="25622"/>
                  </a:lnTo>
                  <a:lnTo>
                    <a:pt x="124968" y="16764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6221" y="5876544"/>
              <a:ext cx="204692" cy="19659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331964" y="6024372"/>
              <a:ext cx="59690" cy="100965"/>
            </a:xfrm>
            <a:custGeom>
              <a:avLst/>
              <a:gdLst/>
              <a:ahLst/>
              <a:cxnLst/>
              <a:rect l="l" t="t" r="r" b="b"/>
              <a:pathLst>
                <a:path w="59690" h="100964">
                  <a:moveTo>
                    <a:pt x="56578" y="0"/>
                  </a:moveTo>
                  <a:lnTo>
                    <a:pt x="21335" y="0"/>
                  </a:lnTo>
                  <a:lnTo>
                    <a:pt x="22016" y="7429"/>
                  </a:lnTo>
                  <a:lnTo>
                    <a:pt x="22769" y="22288"/>
                  </a:lnTo>
                  <a:lnTo>
                    <a:pt x="19621" y="60578"/>
                  </a:lnTo>
                  <a:lnTo>
                    <a:pt x="0" y="88582"/>
                  </a:lnTo>
                  <a:lnTo>
                    <a:pt x="10667" y="100583"/>
                  </a:lnTo>
                  <a:lnTo>
                    <a:pt x="44292" y="69913"/>
                  </a:lnTo>
                  <a:lnTo>
                    <a:pt x="59147" y="34176"/>
                  </a:lnTo>
                  <a:lnTo>
                    <a:pt x="59435" y="27336"/>
                  </a:lnTo>
                  <a:lnTo>
                    <a:pt x="59257" y="20640"/>
                  </a:lnTo>
                  <a:lnTo>
                    <a:pt x="58721" y="13846"/>
                  </a:lnTo>
                  <a:lnTo>
                    <a:pt x="57828" y="6963"/>
                  </a:lnTo>
                  <a:lnTo>
                    <a:pt x="56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4745" y="5879592"/>
              <a:ext cx="186785" cy="190500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3380" y="5835396"/>
            <a:ext cx="195072" cy="234696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8343042" y="5798820"/>
            <a:ext cx="226060" cy="271780"/>
          </a:xfrm>
          <a:custGeom>
            <a:avLst/>
            <a:gdLst/>
            <a:ahLst/>
            <a:cxnLst/>
            <a:rect l="l" t="t" r="r" b="b"/>
            <a:pathLst>
              <a:path w="226059" h="271779">
                <a:moveTo>
                  <a:pt x="140398" y="0"/>
                </a:moveTo>
                <a:lnTo>
                  <a:pt x="52006" y="0"/>
                </a:lnTo>
                <a:lnTo>
                  <a:pt x="49815" y="9144"/>
                </a:lnTo>
                <a:lnTo>
                  <a:pt x="56769" y="9715"/>
                </a:lnTo>
                <a:lnTo>
                  <a:pt x="61722" y="11144"/>
                </a:lnTo>
                <a:lnTo>
                  <a:pt x="64770" y="13620"/>
                </a:lnTo>
                <a:lnTo>
                  <a:pt x="67818" y="16192"/>
                </a:lnTo>
                <a:lnTo>
                  <a:pt x="69179" y="20193"/>
                </a:lnTo>
                <a:lnTo>
                  <a:pt x="69285" y="28479"/>
                </a:lnTo>
                <a:lnTo>
                  <a:pt x="69072" y="33519"/>
                </a:lnTo>
                <a:lnTo>
                  <a:pt x="29128" y="221572"/>
                </a:lnTo>
                <a:lnTo>
                  <a:pt x="19811" y="250888"/>
                </a:lnTo>
                <a:lnTo>
                  <a:pt x="18097" y="254127"/>
                </a:lnTo>
                <a:lnTo>
                  <a:pt x="16001" y="256603"/>
                </a:lnTo>
                <a:lnTo>
                  <a:pt x="13525" y="258318"/>
                </a:lnTo>
                <a:lnTo>
                  <a:pt x="11049" y="260223"/>
                </a:lnTo>
                <a:lnTo>
                  <a:pt x="7239" y="261461"/>
                </a:lnTo>
                <a:lnTo>
                  <a:pt x="2095" y="262128"/>
                </a:lnTo>
                <a:lnTo>
                  <a:pt x="0" y="271272"/>
                </a:lnTo>
                <a:lnTo>
                  <a:pt x="81629" y="271272"/>
                </a:lnTo>
                <a:lnTo>
                  <a:pt x="83820" y="262128"/>
                </a:lnTo>
                <a:lnTo>
                  <a:pt x="77343" y="261747"/>
                </a:lnTo>
                <a:lnTo>
                  <a:pt x="72771" y="260985"/>
                </a:lnTo>
                <a:lnTo>
                  <a:pt x="70103" y="259842"/>
                </a:lnTo>
                <a:lnTo>
                  <a:pt x="67436" y="258889"/>
                </a:lnTo>
                <a:lnTo>
                  <a:pt x="65436" y="257175"/>
                </a:lnTo>
                <a:lnTo>
                  <a:pt x="62769" y="252603"/>
                </a:lnTo>
                <a:lnTo>
                  <a:pt x="62204" y="249936"/>
                </a:lnTo>
                <a:lnTo>
                  <a:pt x="62293" y="239839"/>
                </a:lnTo>
                <a:lnTo>
                  <a:pt x="80200" y="152400"/>
                </a:lnTo>
                <a:lnTo>
                  <a:pt x="155413" y="152400"/>
                </a:lnTo>
                <a:lnTo>
                  <a:pt x="152304" y="150114"/>
                </a:lnTo>
                <a:lnTo>
                  <a:pt x="152304" y="147923"/>
                </a:lnTo>
                <a:lnTo>
                  <a:pt x="169412" y="141675"/>
                </a:lnTo>
                <a:lnTo>
                  <a:pt x="184250" y="134112"/>
                </a:lnTo>
                <a:lnTo>
                  <a:pt x="84010" y="134112"/>
                </a:lnTo>
                <a:lnTo>
                  <a:pt x="109442" y="19145"/>
                </a:lnTo>
                <a:lnTo>
                  <a:pt x="117252" y="18669"/>
                </a:lnTo>
                <a:lnTo>
                  <a:pt x="124682" y="18383"/>
                </a:lnTo>
                <a:lnTo>
                  <a:pt x="131730" y="18288"/>
                </a:lnTo>
                <a:lnTo>
                  <a:pt x="209474" y="18288"/>
                </a:lnTo>
                <a:lnTo>
                  <a:pt x="209169" y="17907"/>
                </a:lnTo>
                <a:lnTo>
                  <a:pt x="167656" y="1500"/>
                </a:lnTo>
                <a:lnTo>
                  <a:pt x="150472" y="214"/>
                </a:lnTo>
                <a:lnTo>
                  <a:pt x="140398" y="0"/>
                </a:lnTo>
                <a:close/>
              </a:path>
              <a:path w="226059" h="271779">
                <a:moveTo>
                  <a:pt x="155413" y="152400"/>
                </a:moveTo>
                <a:lnTo>
                  <a:pt x="102870" y="152400"/>
                </a:lnTo>
                <a:lnTo>
                  <a:pt x="108394" y="152495"/>
                </a:lnTo>
                <a:lnTo>
                  <a:pt x="112966" y="152971"/>
                </a:lnTo>
                <a:lnTo>
                  <a:pt x="139255" y="188404"/>
                </a:lnTo>
                <a:lnTo>
                  <a:pt x="148018" y="229838"/>
                </a:lnTo>
                <a:lnTo>
                  <a:pt x="150591" y="241536"/>
                </a:lnTo>
                <a:lnTo>
                  <a:pt x="153393" y="252603"/>
                </a:lnTo>
                <a:lnTo>
                  <a:pt x="156202" y="262253"/>
                </a:lnTo>
                <a:lnTo>
                  <a:pt x="159257" y="271272"/>
                </a:lnTo>
                <a:lnTo>
                  <a:pt x="214312" y="271272"/>
                </a:lnTo>
                <a:lnTo>
                  <a:pt x="216312" y="261556"/>
                </a:lnTo>
                <a:lnTo>
                  <a:pt x="210121" y="260604"/>
                </a:lnTo>
                <a:lnTo>
                  <a:pt x="205358" y="259270"/>
                </a:lnTo>
                <a:lnTo>
                  <a:pt x="198881" y="255841"/>
                </a:lnTo>
                <a:lnTo>
                  <a:pt x="196024" y="253365"/>
                </a:lnTo>
                <a:lnTo>
                  <a:pt x="193452" y="249936"/>
                </a:lnTo>
                <a:lnTo>
                  <a:pt x="190880" y="246602"/>
                </a:lnTo>
                <a:lnTo>
                  <a:pt x="188690" y="242030"/>
                </a:lnTo>
                <a:lnTo>
                  <a:pt x="186785" y="236220"/>
                </a:lnTo>
                <a:lnTo>
                  <a:pt x="184880" y="230505"/>
                </a:lnTo>
                <a:lnTo>
                  <a:pt x="183240" y="223932"/>
                </a:lnTo>
                <a:lnTo>
                  <a:pt x="181736" y="216789"/>
                </a:lnTo>
                <a:lnTo>
                  <a:pt x="177165" y="194119"/>
                </a:lnTo>
                <a:lnTo>
                  <a:pt x="175291" y="185939"/>
                </a:lnTo>
                <a:lnTo>
                  <a:pt x="158781" y="154876"/>
                </a:lnTo>
                <a:lnTo>
                  <a:pt x="155413" y="152400"/>
                </a:lnTo>
                <a:close/>
              </a:path>
              <a:path w="226059" h="271779">
                <a:moveTo>
                  <a:pt x="209474" y="18288"/>
                </a:moveTo>
                <a:lnTo>
                  <a:pt x="131730" y="18288"/>
                </a:lnTo>
                <a:lnTo>
                  <a:pt x="140684" y="18383"/>
                </a:lnTo>
                <a:lnTo>
                  <a:pt x="147827" y="18764"/>
                </a:lnTo>
                <a:lnTo>
                  <a:pt x="183356" y="36671"/>
                </a:lnTo>
                <a:lnTo>
                  <a:pt x="189071" y="57245"/>
                </a:lnTo>
                <a:lnTo>
                  <a:pt x="189071" y="62865"/>
                </a:lnTo>
                <a:lnTo>
                  <a:pt x="179355" y="101060"/>
                </a:lnTo>
                <a:lnTo>
                  <a:pt x="143861" y="129865"/>
                </a:lnTo>
                <a:lnTo>
                  <a:pt x="107442" y="134112"/>
                </a:lnTo>
                <a:lnTo>
                  <a:pt x="184250" y="134112"/>
                </a:lnTo>
                <a:lnTo>
                  <a:pt x="215540" y="103533"/>
                </a:lnTo>
                <a:lnTo>
                  <a:pt x="225976" y="62865"/>
                </a:lnTo>
                <a:lnTo>
                  <a:pt x="226028" y="54768"/>
                </a:lnTo>
                <a:lnTo>
                  <a:pt x="224980" y="47720"/>
                </a:lnTo>
                <a:lnTo>
                  <a:pt x="222839" y="40909"/>
                </a:lnTo>
                <a:lnTo>
                  <a:pt x="220789" y="34480"/>
                </a:lnTo>
                <a:lnTo>
                  <a:pt x="217646" y="28479"/>
                </a:lnTo>
                <a:lnTo>
                  <a:pt x="209474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590179" y="5650430"/>
            <a:ext cx="127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4301667" y="406324"/>
            <a:ext cx="2081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</a:t>
            </a:r>
            <a:r>
              <a:rPr spc="10" dirty="0"/>
              <a:t>e</a:t>
            </a:r>
            <a:r>
              <a:rPr spc="5" dirty="0"/>
              <a:t>l</a:t>
            </a:r>
            <a:r>
              <a:rPr spc="-25" dirty="0"/>
              <a:t>a</a:t>
            </a:r>
            <a:r>
              <a:rPr spc="25" dirty="0"/>
              <a:t>t</a:t>
            </a:r>
            <a:r>
              <a:rPr spc="-30" dirty="0"/>
              <a:t>i</a:t>
            </a:r>
            <a:r>
              <a:rPr spc="-5" dirty="0"/>
              <a:t>on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4727" y="662283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7947" y="2026920"/>
            <a:ext cx="256031" cy="24536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072181" y="2023872"/>
            <a:ext cx="220345" cy="279400"/>
          </a:xfrm>
          <a:custGeom>
            <a:avLst/>
            <a:gdLst/>
            <a:ahLst/>
            <a:cxnLst/>
            <a:rect l="l" t="t" r="r" b="b"/>
            <a:pathLst>
              <a:path w="220345" h="279400">
                <a:moveTo>
                  <a:pt x="24288" y="237743"/>
                </a:moveTo>
                <a:lnTo>
                  <a:pt x="8572" y="237743"/>
                </a:lnTo>
                <a:lnTo>
                  <a:pt x="0" y="276320"/>
                </a:lnTo>
                <a:lnTo>
                  <a:pt x="2095" y="277177"/>
                </a:lnTo>
                <a:lnTo>
                  <a:pt x="4857" y="277844"/>
                </a:lnTo>
                <a:lnTo>
                  <a:pt x="8477" y="278225"/>
                </a:lnTo>
                <a:lnTo>
                  <a:pt x="12096" y="278701"/>
                </a:lnTo>
                <a:lnTo>
                  <a:pt x="15335" y="278891"/>
                </a:lnTo>
                <a:lnTo>
                  <a:pt x="26193" y="278891"/>
                </a:lnTo>
                <a:lnTo>
                  <a:pt x="61799" y="261733"/>
                </a:lnTo>
                <a:lnTo>
                  <a:pt x="74518" y="249936"/>
                </a:lnTo>
                <a:lnTo>
                  <a:pt x="27241" y="249936"/>
                </a:lnTo>
                <a:lnTo>
                  <a:pt x="24288" y="245935"/>
                </a:lnTo>
                <a:lnTo>
                  <a:pt x="24288" y="237743"/>
                </a:lnTo>
                <a:close/>
              </a:path>
              <a:path w="220345" h="279400">
                <a:moveTo>
                  <a:pt x="95546" y="22859"/>
                </a:moveTo>
                <a:lnTo>
                  <a:pt x="50482" y="22859"/>
                </a:lnTo>
                <a:lnTo>
                  <a:pt x="53339" y="22955"/>
                </a:lnTo>
                <a:lnTo>
                  <a:pt x="55625" y="23812"/>
                </a:lnTo>
                <a:lnTo>
                  <a:pt x="71366" y="66996"/>
                </a:lnTo>
                <a:lnTo>
                  <a:pt x="80105" y="109061"/>
                </a:lnTo>
                <a:lnTo>
                  <a:pt x="89034" y="154328"/>
                </a:lnTo>
                <a:lnTo>
                  <a:pt x="95821" y="192309"/>
                </a:lnTo>
                <a:lnTo>
                  <a:pt x="85855" y="205899"/>
                </a:lnTo>
                <a:lnTo>
                  <a:pt x="59816" y="235648"/>
                </a:lnTo>
                <a:lnTo>
                  <a:pt x="32956" y="249936"/>
                </a:lnTo>
                <a:lnTo>
                  <a:pt x="74518" y="249936"/>
                </a:lnTo>
                <a:lnTo>
                  <a:pt x="106197" y="212907"/>
                </a:lnTo>
                <a:lnTo>
                  <a:pt x="137204" y="169936"/>
                </a:lnTo>
                <a:lnTo>
                  <a:pt x="142969" y="161162"/>
                </a:lnTo>
                <a:lnTo>
                  <a:pt x="120396" y="161162"/>
                </a:lnTo>
                <a:lnTo>
                  <a:pt x="118493" y="147101"/>
                </a:lnTo>
                <a:lnTo>
                  <a:pt x="112775" y="109061"/>
                </a:lnTo>
                <a:lnTo>
                  <a:pt x="105931" y="68382"/>
                </a:lnTo>
                <a:lnTo>
                  <a:pt x="103536" y="55435"/>
                </a:lnTo>
                <a:lnTo>
                  <a:pt x="101726" y="45434"/>
                </a:lnTo>
                <a:lnTo>
                  <a:pt x="100012" y="37718"/>
                </a:lnTo>
                <a:lnTo>
                  <a:pt x="96964" y="26955"/>
                </a:lnTo>
                <a:lnTo>
                  <a:pt x="95546" y="22859"/>
                </a:lnTo>
                <a:close/>
              </a:path>
              <a:path w="220345" h="279400">
                <a:moveTo>
                  <a:pt x="214979" y="3047"/>
                </a:moveTo>
                <a:lnTo>
                  <a:pt x="162782" y="3047"/>
                </a:lnTo>
                <a:lnTo>
                  <a:pt x="160781" y="12191"/>
                </a:lnTo>
                <a:lnTo>
                  <a:pt x="167163" y="12763"/>
                </a:lnTo>
                <a:lnTo>
                  <a:pt x="171640" y="14096"/>
                </a:lnTo>
                <a:lnTo>
                  <a:pt x="174307" y="16287"/>
                </a:lnTo>
                <a:lnTo>
                  <a:pt x="176974" y="18573"/>
                </a:lnTo>
                <a:lnTo>
                  <a:pt x="178212" y="22764"/>
                </a:lnTo>
                <a:lnTo>
                  <a:pt x="178212" y="28860"/>
                </a:lnTo>
                <a:lnTo>
                  <a:pt x="169007" y="71041"/>
                </a:lnTo>
                <a:lnTo>
                  <a:pt x="153161" y="106965"/>
                </a:lnTo>
                <a:lnTo>
                  <a:pt x="129721" y="147430"/>
                </a:lnTo>
                <a:lnTo>
                  <a:pt x="120396" y="161162"/>
                </a:lnTo>
                <a:lnTo>
                  <a:pt x="142969" y="161162"/>
                </a:lnTo>
                <a:lnTo>
                  <a:pt x="166285" y="124177"/>
                </a:lnTo>
                <a:lnTo>
                  <a:pt x="191704" y="78078"/>
                </a:lnTo>
                <a:lnTo>
                  <a:pt x="212173" y="33995"/>
                </a:lnTo>
                <a:lnTo>
                  <a:pt x="220304" y="12763"/>
                </a:lnTo>
                <a:lnTo>
                  <a:pt x="214979" y="3047"/>
                </a:lnTo>
                <a:close/>
              </a:path>
              <a:path w="220345" h="279400">
                <a:moveTo>
                  <a:pt x="64198" y="0"/>
                </a:moveTo>
                <a:lnTo>
                  <a:pt x="25193" y="19931"/>
                </a:lnTo>
                <a:lnTo>
                  <a:pt x="11906" y="37242"/>
                </a:lnTo>
                <a:lnTo>
                  <a:pt x="24860" y="45719"/>
                </a:lnTo>
                <a:lnTo>
                  <a:pt x="30289" y="37433"/>
                </a:lnTo>
                <a:lnTo>
                  <a:pt x="34861" y="31527"/>
                </a:lnTo>
                <a:lnTo>
                  <a:pt x="42290" y="24669"/>
                </a:lnTo>
                <a:lnTo>
                  <a:pt x="46291" y="22955"/>
                </a:lnTo>
                <a:lnTo>
                  <a:pt x="50482" y="22859"/>
                </a:lnTo>
                <a:lnTo>
                  <a:pt x="95546" y="22859"/>
                </a:lnTo>
                <a:lnTo>
                  <a:pt x="95250" y="22002"/>
                </a:lnTo>
                <a:lnTo>
                  <a:pt x="69723" y="95"/>
                </a:lnTo>
                <a:lnTo>
                  <a:pt x="64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7276" y="1982724"/>
            <a:ext cx="195072" cy="23469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355217" y="2677667"/>
            <a:ext cx="339725" cy="326390"/>
          </a:xfrm>
          <a:custGeom>
            <a:avLst/>
            <a:gdLst/>
            <a:ahLst/>
            <a:cxnLst/>
            <a:rect l="l" t="t" r="r" b="b"/>
            <a:pathLst>
              <a:path w="339725" h="326389">
                <a:moveTo>
                  <a:pt x="263652" y="0"/>
                </a:moveTo>
                <a:lnTo>
                  <a:pt x="189547" y="0"/>
                </a:lnTo>
                <a:lnTo>
                  <a:pt x="187350" y="9144"/>
                </a:lnTo>
                <a:lnTo>
                  <a:pt x="192493" y="9715"/>
                </a:lnTo>
                <a:lnTo>
                  <a:pt x="196215" y="11150"/>
                </a:lnTo>
                <a:lnTo>
                  <a:pt x="200406" y="16192"/>
                </a:lnTo>
                <a:lnTo>
                  <a:pt x="201447" y="19240"/>
                </a:lnTo>
                <a:lnTo>
                  <a:pt x="201447" y="25527"/>
                </a:lnTo>
                <a:lnTo>
                  <a:pt x="142392" y="108394"/>
                </a:lnTo>
                <a:lnTo>
                  <a:pt x="125920" y="60198"/>
                </a:lnTo>
                <a:lnTo>
                  <a:pt x="123037" y="51015"/>
                </a:lnTo>
                <a:lnTo>
                  <a:pt x="120980" y="42583"/>
                </a:lnTo>
                <a:lnTo>
                  <a:pt x="119748" y="34937"/>
                </a:lnTo>
                <a:lnTo>
                  <a:pt x="119341" y="28105"/>
                </a:lnTo>
                <a:lnTo>
                  <a:pt x="119341" y="22479"/>
                </a:lnTo>
                <a:lnTo>
                  <a:pt x="121056" y="18199"/>
                </a:lnTo>
                <a:lnTo>
                  <a:pt x="127914" y="12192"/>
                </a:lnTo>
                <a:lnTo>
                  <a:pt x="132397" y="10198"/>
                </a:lnTo>
                <a:lnTo>
                  <a:pt x="138112" y="9144"/>
                </a:lnTo>
                <a:lnTo>
                  <a:pt x="140208" y="0"/>
                </a:lnTo>
                <a:lnTo>
                  <a:pt x="60007" y="0"/>
                </a:lnTo>
                <a:lnTo>
                  <a:pt x="57810" y="9817"/>
                </a:lnTo>
                <a:lnTo>
                  <a:pt x="62103" y="10668"/>
                </a:lnTo>
                <a:lnTo>
                  <a:pt x="65620" y="12103"/>
                </a:lnTo>
                <a:lnTo>
                  <a:pt x="117436" y="135166"/>
                </a:lnTo>
                <a:lnTo>
                  <a:pt x="45135" y="221183"/>
                </a:lnTo>
                <a:lnTo>
                  <a:pt x="16662" y="253365"/>
                </a:lnTo>
                <a:lnTo>
                  <a:pt x="1993" y="261556"/>
                </a:lnTo>
                <a:lnTo>
                  <a:pt x="0" y="271272"/>
                </a:lnTo>
                <a:lnTo>
                  <a:pt x="73914" y="271272"/>
                </a:lnTo>
                <a:lnTo>
                  <a:pt x="76098" y="261556"/>
                </a:lnTo>
                <a:lnTo>
                  <a:pt x="71628" y="261175"/>
                </a:lnTo>
                <a:lnTo>
                  <a:pt x="68199" y="259943"/>
                </a:lnTo>
                <a:lnTo>
                  <a:pt x="63246" y="256032"/>
                </a:lnTo>
                <a:lnTo>
                  <a:pt x="62001" y="252514"/>
                </a:lnTo>
                <a:lnTo>
                  <a:pt x="62001" y="243459"/>
                </a:lnTo>
                <a:lnTo>
                  <a:pt x="126580" y="156019"/>
                </a:lnTo>
                <a:lnTo>
                  <a:pt x="147256" y="216700"/>
                </a:lnTo>
                <a:lnTo>
                  <a:pt x="149364" y="223735"/>
                </a:lnTo>
                <a:lnTo>
                  <a:pt x="150850" y="230416"/>
                </a:lnTo>
                <a:lnTo>
                  <a:pt x="151726" y="236740"/>
                </a:lnTo>
                <a:lnTo>
                  <a:pt x="152019" y="242697"/>
                </a:lnTo>
                <a:lnTo>
                  <a:pt x="152019" y="247942"/>
                </a:lnTo>
                <a:lnTo>
                  <a:pt x="150393" y="252133"/>
                </a:lnTo>
                <a:lnTo>
                  <a:pt x="143916" y="258699"/>
                </a:lnTo>
                <a:lnTo>
                  <a:pt x="139153" y="260794"/>
                </a:lnTo>
                <a:lnTo>
                  <a:pt x="133057" y="261556"/>
                </a:lnTo>
                <a:lnTo>
                  <a:pt x="131152" y="271272"/>
                </a:lnTo>
                <a:lnTo>
                  <a:pt x="211353" y="271272"/>
                </a:lnTo>
                <a:lnTo>
                  <a:pt x="213360" y="261556"/>
                </a:lnTo>
                <a:lnTo>
                  <a:pt x="208978" y="260324"/>
                </a:lnTo>
                <a:lnTo>
                  <a:pt x="205930" y="259080"/>
                </a:lnTo>
                <a:lnTo>
                  <a:pt x="151536" y="129260"/>
                </a:lnTo>
                <a:lnTo>
                  <a:pt x="210781" y="58394"/>
                </a:lnTo>
                <a:lnTo>
                  <a:pt x="242595" y="21717"/>
                </a:lnTo>
                <a:lnTo>
                  <a:pt x="261454" y="9144"/>
                </a:lnTo>
                <a:lnTo>
                  <a:pt x="263652" y="0"/>
                </a:lnTo>
                <a:close/>
              </a:path>
              <a:path w="339725" h="326389">
                <a:moveTo>
                  <a:pt x="339471" y="252895"/>
                </a:moveTo>
                <a:lnTo>
                  <a:pt x="339280" y="246202"/>
                </a:lnTo>
                <a:lnTo>
                  <a:pt x="338747" y="239407"/>
                </a:lnTo>
                <a:lnTo>
                  <a:pt x="337858" y="232524"/>
                </a:lnTo>
                <a:lnTo>
                  <a:pt x="336613" y="225552"/>
                </a:lnTo>
                <a:lnTo>
                  <a:pt x="301371" y="225552"/>
                </a:lnTo>
                <a:lnTo>
                  <a:pt x="302044" y="232981"/>
                </a:lnTo>
                <a:lnTo>
                  <a:pt x="302793" y="247840"/>
                </a:lnTo>
                <a:lnTo>
                  <a:pt x="299656" y="286131"/>
                </a:lnTo>
                <a:lnTo>
                  <a:pt x="280022" y="314134"/>
                </a:lnTo>
                <a:lnTo>
                  <a:pt x="290703" y="326136"/>
                </a:lnTo>
                <a:lnTo>
                  <a:pt x="324319" y="295465"/>
                </a:lnTo>
                <a:lnTo>
                  <a:pt x="339178" y="259740"/>
                </a:lnTo>
                <a:lnTo>
                  <a:pt x="339471" y="252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819655" y="2645664"/>
            <a:ext cx="881380" cy="388620"/>
            <a:chOff x="1819655" y="2645664"/>
            <a:chExt cx="881380" cy="388620"/>
          </a:xfrm>
        </p:grpSpPr>
        <p:sp>
          <p:nvSpPr>
            <p:cNvPr id="8" name="object 8"/>
            <p:cNvSpPr/>
            <p:nvPr/>
          </p:nvSpPr>
          <p:spPr>
            <a:xfrm>
              <a:off x="1819655" y="2645664"/>
              <a:ext cx="881380" cy="378460"/>
            </a:xfrm>
            <a:custGeom>
              <a:avLst/>
              <a:gdLst/>
              <a:ahLst/>
              <a:cxnLst/>
              <a:rect l="l" t="t" r="r" b="b"/>
              <a:pathLst>
                <a:path w="881380" h="378460">
                  <a:moveTo>
                    <a:pt x="760476" y="0"/>
                  </a:moveTo>
                  <a:lnTo>
                    <a:pt x="754380" y="16763"/>
                  </a:lnTo>
                  <a:lnTo>
                    <a:pt x="776692" y="25622"/>
                  </a:lnTo>
                  <a:lnTo>
                    <a:pt x="795718" y="38481"/>
                  </a:lnTo>
                  <a:lnTo>
                    <a:pt x="824483" y="76200"/>
                  </a:lnTo>
                  <a:lnTo>
                    <a:pt x="840295" y="126110"/>
                  </a:lnTo>
                  <a:lnTo>
                    <a:pt x="845819" y="187451"/>
                  </a:lnTo>
                  <a:lnTo>
                    <a:pt x="844415" y="220313"/>
                  </a:lnTo>
                  <a:lnTo>
                    <a:pt x="833604" y="277463"/>
                  </a:lnTo>
                  <a:lnTo>
                    <a:pt x="811625" y="322635"/>
                  </a:lnTo>
                  <a:lnTo>
                    <a:pt x="777335" y="352972"/>
                  </a:lnTo>
                  <a:lnTo>
                    <a:pt x="755904" y="362712"/>
                  </a:lnTo>
                  <a:lnTo>
                    <a:pt x="760476" y="377951"/>
                  </a:lnTo>
                  <a:lnTo>
                    <a:pt x="811530" y="353758"/>
                  </a:lnTo>
                  <a:lnTo>
                    <a:pt x="848868" y="312420"/>
                  </a:lnTo>
                  <a:lnTo>
                    <a:pt x="872870" y="255841"/>
                  </a:lnTo>
                  <a:lnTo>
                    <a:pt x="880871" y="188975"/>
                  </a:lnTo>
                  <a:lnTo>
                    <a:pt x="878871" y="154709"/>
                  </a:lnTo>
                  <a:lnTo>
                    <a:pt x="862869" y="93606"/>
                  </a:lnTo>
                  <a:lnTo>
                    <a:pt x="832056" y="43934"/>
                  </a:lnTo>
                  <a:lnTo>
                    <a:pt x="787574" y="10263"/>
                  </a:lnTo>
                  <a:lnTo>
                    <a:pt x="760476" y="0"/>
                  </a:lnTo>
                  <a:close/>
                </a:path>
                <a:path w="881380" h="378460">
                  <a:moveTo>
                    <a:pt x="120395" y="0"/>
                  </a:moveTo>
                  <a:lnTo>
                    <a:pt x="68580" y="24955"/>
                  </a:lnTo>
                  <a:lnTo>
                    <a:pt x="30480" y="67055"/>
                  </a:lnTo>
                  <a:lnTo>
                    <a:pt x="7810" y="122872"/>
                  </a:lnTo>
                  <a:lnTo>
                    <a:pt x="0" y="188975"/>
                  </a:lnTo>
                  <a:lnTo>
                    <a:pt x="1976" y="223908"/>
                  </a:lnTo>
                  <a:lnTo>
                    <a:pt x="17359" y="285202"/>
                  </a:lnTo>
                  <a:lnTo>
                    <a:pt x="47958" y="335303"/>
                  </a:lnTo>
                  <a:lnTo>
                    <a:pt x="92630" y="367926"/>
                  </a:lnTo>
                  <a:lnTo>
                    <a:pt x="120395" y="377951"/>
                  </a:lnTo>
                  <a:lnTo>
                    <a:pt x="124968" y="362712"/>
                  </a:lnTo>
                  <a:lnTo>
                    <a:pt x="103536" y="352972"/>
                  </a:lnTo>
                  <a:lnTo>
                    <a:pt x="84962" y="339661"/>
                  </a:lnTo>
                  <a:lnTo>
                    <a:pt x="56387" y="301751"/>
                  </a:lnTo>
                  <a:lnTo>
                    <a:pt x="39243" y="250317"/>
                  </a:lnTo>
                  <a:lnTo>
                    <a:pt x="33527" y="187451"/>
                  </a:lnTo>
                  <a:lnTo>
                    <a:pt x="34956" y="155495"/>
                  </a:lnTo>
                  <a:lnTo>
                    <a:pt x="46386" y="99583"/>
                  </a:lnTo>
                  <a:lnTo>
                    <a:pt x="69246" y="55340"/>
                  </a:lnTo>
                  <a:lnTo>
                    <a:pt x="103536" y="25622"/>
                  </a:lnTo>
                  <a:lnTo>
                    <a:pt x="124968" y="16763"/>
                  </a:lnTo>
                  <a:lnTo>
                    <a:pt x="120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8149" y="2755392"/>
              <a:ext cx="204692" cy="1965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83892" y="2755391"/>
              <a:ext cx="369570" cy="279400"/>
            </a:xfrm>
            <a:custGeom>
              <a:avLst/>
              <a:gdLst/>
              <a:ahLst/>
              <a:cxnLst/>
              <a:rect l="l" t="t" r="r" b="b"/>
              <a:pathLst>
                <a:path w="369569" h="279400">
                  <a:moveTo>
                    <a:pt x="59436" y="175171"/>
                  </a:moveTo>
                  <a:lnTo>
                    <a:pt x="59245" y="168478"/>
                  </a:lnTo>
                  <a:lnTo>
                    <a:pt x="58712" y="161683"/>
                  </a:lnTo>
                  <a:lnTo>
                    <a:pt x="57823" y="154800"/>
                  </a:lnTo>
                  <a:lnTo>
                    <a:pt x="56578" y="147828"/>
                  </a:lnTo>
                  <a:lnTo>
                    <a:pt x="21336" y="147828"/>
                  </a:lnTo>
                  <a:lnTo>
                    <a:pt x="22009" y="155257"/>
                  </a:lnTo>
                  <a:lnTo>
                    <a:pt x="22758" y="170116"/>
                  </a:lnTo>
                  <a:lnTo>
                    <a:pt x="19621" y="208407"/>
                  </a:lnTo>
                  <a:lnTo>
                    <a:pt x="0" y="236410"/>
                  </a:lnTo>
                  <a:lnTo>
                    <a:pt x="10668" y="248412"/>
                  </a:lnTo>
                  <a:lnTo>
                    <a:pt x="44284" y="217741"/>
                  </a:lnTo>
                  <a:lnTo>
                    <a:pt x="59143" y="182016"/>
                  </a:lnTo>
                  <a:lnTo>
                    <a:pt x="59436" y="175171"/>
                  </a:lnTo>
                  <a:close/>
                </a:path>
                <a:path w="369569" h="279400">
                  <a:moveTo>
                    <a:pt x="369455" y="12763"/>
                  </a:moveTo>
                  <a:lnTo>
                    <a:pt x="364134" y="3048"/>
                  </a:lnTo>
                  <a:lnTo>
                    <a:pt x="311937" y="3048"/>
                  </a:lnTo>
                  <a:lnTo>
                    <a:pt x="309943" y="12192"/>
                  </a:lnTo>
                  <a:lnTo>
                    <a:pt x="316318" y="12763"/>
                  </a:lnTo>
                  <a:lnTo>
                    <a:pt x="320802" y="14097"/>
                  </a:lnTo>
                  <a:lnTo>
                    <a:pt x="323469" y="16294"/>
                  </a:lnTo>
                  <a:lnTo>
                    <a:pt x="326136" y="18580"/>
                  </a:lnTo>
                  <a:lnTo>
                    <a:pt x="327367" y="22771"/>
                  </a:lnTo>
                  <a:lnTo>
                    <a:pt x="327367" y="28867"/>
                  </a:lnTo>
                  <a:lnTo>
                    <a:pt x="318160" y="71043"/>
                  </a:lnTo>
                  <a:lnTo>
                    <a:pt x="302323" y="106972"/>
                  </a:lnTo>
                  <a:lnTo>
                    <a:pt x="278879" y="147434"/>
                  </a:lnTo>
                  <a:lnTo>
                    <a:pt x="269557" y="161163"/>
                  </a:lnTo>
                  <a:lnTo>
                    <a:pt x="267652" y="147104"/>
                  </a:lnTo>
                  <a:lnTo>
                    <a:pt x="266103" y="136156"/>
                  </a:lnTo>
                  <a:lnTo>
                    <a:pt x="259702" y="95211"/>
                  </a:lnTo>
                  <a:lnTo>
                    <a:pt x="252691" y="55435"/>
                  </a:lnTo>
                  <a:lnTo>
                    <a:pt x="250888" y="45440"/>
                  </a:lnTo>
                  <a:lnTo>
                    <a:pt x="249174" y="37719"/>
                  </a:lnTo>
                  <a:lnTo>
                    <a:pt x="246126" y="26962"/>
                  </a:lnTo>
                  <a:lnTo>
                    <a:pt x="244703" y="22860"/>
                  </a:lnTo>
                  <a:lnTo>
                    <a:pt x="244411" y="22009"/>
                  </a:lnTo>
                  <a:lnTo>
                    <a:pt x="213360" y="0"/>
                  </a:lnTo>
                  <a:lnTo>
                    <a:pt x="206222" y="596"/>
                  </a:lnTo>
                  <a:lnTo>
                    <a:pt x="167817" y="27851"/>
                  </a:lnTo>
                  <a:lnTo>
                    <a:pt x="161061" y="37249"/>
                  </a:lnTo>
                  <a:lnTo>
                    <a:pt x="174015" y="45720"/>
                  </a:lnTo>
                  <a:lnTo>
                    <a:pt x="179451" y="37439"/>
                  </a:lnTo>
                  <a:lnTo>
                    <a:pt x="184023" y="31534"/>
                  </a:lnTo>
                  <a:lnTo>
                    <a:pt x="191452" y="24676"/>
                  </a:lnTo>
                  <a:lnTo>
                    <a:pt x="195453" y="22961"/>
                  </a:lnTo>
                  <a:lnTo>
                    <a:pt x="199644" y="22860"/>
                  </a:lnTo>
                  <a:lnTo>
                    <a:pt x="202501" y="22961"/>
                  </a:lnTo>
                  <a:lnTo>
                    <a:pt x="220522" y="67005"/>
                  </a:lnTo>
                  <a:lnTo>
                    <a:pt x="229260" y="109067"/>
                  </a:lnTo>
                  <a:lnTo>
                    <a:pt x="238188" y="154330"/>
                  </a:lnTo>
                  <a:lnTo>
                    <a:pt x="244983" y="192316"/>
                  </a:lnTo>
                  <a:lnTo>
                    <a:pt x="235013" y="205905"/>
                  </a:lnTo>
                  <a:lnTo>
                    <a:pt x="208978" y="235648"/>
                  </a:lnTo>
                  <a:lnTo>
                    <a:pt x="182118" y="249936"/>
                  </a:lnTo>
                  <a:lnTo>
                    <a:pt x="176403" y="249936"/>
                  </a:lnTo>
                  <a:lnTo>
                    <a:pt x="173443" y="245935"/>
                  </a:lnTo>
                  <a:lnTo>
                    <a:pt x="173443" y="237744"/>
                  </a:lnTo>
                  <a:lnTo>
                    <a:pt x="157734" y="237744"/>
                  </a:lnTo>
                  <a:lnTo>
                    <a:pt x="149161" y="276326"/>
                  </a:lnTo>
                  <a:lnTo>
                    <a:pt x="151257" y="277177"/>
                  </a:lnTo>
                  <a:lnTo>
                    <a:pt x="154012" y="277850"/>
                  </a:lnTo>
                  <a:lnTo>
                    <a:pt x="157632" y="278231"/>
                  </a:lnTo>
                  <a:lnTo>
                    <a:pt x="161251" y="278701"/>
                  </a:lnTo>
                  <a:lnTo>
                    <a:pt x="164490" y="278892"/>
                  </a:lnTo>
                  <a:lnTo>
                    <a:pt x="175348" y="278892"/>
                  </a:lnTo>
                  <a:lnTo>
                    <a:pt x="210959" y="261734"/>
                  </a:lnTo>
                  <a:lnTo>
                    <a:pt x="223672" y="249936"/>
                  </a:lnTo>
                  <a:lnTo>
                    <a:pt x="229209" y="244348"/>
                  </a:lnTo>
                  <a:lnTo>
                    <a:pt x="255358" y="212915"/>
                  </a:lnTo>
                  <a:lnTo>
                    <a:pt x="286359" y="169938"/>
                  </a:lnTo>
                  <a:lnTo>
                    <a:pt x="292125" y="161163"/>
                  </a:lnTo>
                  <a:lnTo>
                    <a:pt x="301371" y="147104"/>
                  </a:lnTo>
                  <a:lnTo>
                    <a:pt x="328612" y="101155"/>
                  </a:lnTo>
                  <a:lnTo>
                    <a:pt x="351878" y="55435"/>
                  </a:lnTo>
                  <a:lnTo>
                    <a:pt x="369417" y="13335"/>
                  </a:lnTo>
                  <a:lnTo>
                    <a:pt x="369455" y="12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75788" y="2714244"/>
            <a:ext cx="195072" cy="23469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225450" y="2677668"/>
            <a:ext cx="226060" cy="271780"/>
          </a:xfrm>
          <a:custGeom>
            <a:avLst/>
            <a:gdLst/>
            <a:ahLst/>
            <a:cxnLst/>
            <a:rect l="l" t="t" r="r" b="b"/>
            <a:pathLst>
              <a:path w="226060" h="271780">
                <a:moveTo>
                  <a:pt x="140398" y="0"/>
                </a:moveTo>
                <a:lnTo>
                  <a:pt x="52006" y="0"/>
                </a:lnTo>
                <a:lnTo>
                  <a:pt x="49815" y="9144"/>
                </a:lnTo>
                <a:lnTo>
                  <a:pt x="56768" y="9715"/>
                </a:lnTo>
                <a:lnTo>
                  <a:pt x="61721" y="11144"/>
                </a:lnTo>
                <a:lnTo>
                  <a:pt x="64769" y="13620"/>
                </a:lnTo>
                <a:lnTo>
                  <a:pt x="67818" y="16192"/>
                </a:lnTo>
                <a:lnTo>
                  <a:pt x="69179" y="20193"/>
                </a:lnTo>
                <a:lnTo>
                  <a:pt x="69285" y="28479"/>
                </a:lnTo>
                <a:lnTo>
                  <a:pt x="69072" y="33519"/>
                </a:lnTo>
                <a:lnTo>
                  <a:pt x="29128" y="221572"/>
                </a:lnTo>
                <a:lnTo>
                  <a:pt x="19812" y="250888"/>
                </a:lnTo>
                <a:lnTo>
                  <a:pt x="18097" y="254126"/>
                </a:lnTo>
                <a:lnTo>
                  <a:pt x="16001" y="256603"/>
                </a:lnTo>
                <a:lnTo>
                  <a:pt x="13525" y="258318"/>
                </a:lnTo>
                <a:lnTo>
                  <a:pt x="11049" y="260223"/>
                </a:lnTo>
                <a:lnTo>
                  <a:pt x="7238" y="261461"/>
                </a:lnTo>
                <a:lnTo>
                  <a:pt x="2095" y="262128"/>
                </a:lnTo>
                <a:lnTo>
                  <a:pt x="0" y="271272"/>
                </a:lnTo>
                <a:lnTo>
                  <a:pt x="81629" y="271272"/>
                </a:lnTo>
                <a:lnTo>
                  <a:pt x="83819" y="262128"/>
                </a:lnTo>
                <a:lnTo>
                  <a:pt x="77343" y="261747"/>
                </a:lnTo>
                <a:lnTo>
                  <a:pt x="72770" y="260985"/>
                </a:lnTo>
                <a:lnTo>
                  <a:pt x="70104" y="259842"/>
                </a:lnTo>
                <a:lnTo>
                  <a:pt x="67437" y="258889"/>
                </a:lnTo>
                <a:lnTo>
                  <a:pt x="65436" y="257175"/>
                </a:lnTo>
                <a:lnTo>
                  <a:pt x="62769" y="252603"/>
                </a:lnTo>
                <a:lnTo>
                  <a:pt x="62204" y="249936"/>
                </a:lnTo>
                <a:lnTo>
                  <a:pt x="62293" y="239839"/>
                </a:lnTo>
                <a:lnTo>
                  <a:pt x="80200" y="152400"/>
                </a:lnTo>
                <a:lnTo>
                  <a:pt x="155413" y="152400"/>
                </a:lnTo>
                <a:lnTo>
                  <a:pt x="152304" y="150113"/>
                </a:lnTo>
                <a:lnTo>
                  <a:pt x="152304" y="147923"/>
                </a:lnTo>
                <a:lnTo>
                  <a:pt x="169412" y="141675"/>
                </a:lnTo>
                <a:lnTo>
                  <a:pt x="184250" y="134112"/>
                </a:lnTo>
                <a:lnTo>
                  <a:pt x="84010" y="134112"/>
                </a:lnTo>
                <a:lnTo>
                  <a:pt x="109442" y="19145"/>
                </a:lnTo>
                <a:lnTo>
                  <a:pt x="117252" y="18669"/>
                </a:lnTo>
                <a:lnTo>
                  <a:pt x="124682" y="18383"/>
                </a:lnTo>
                <a:lnTo>
                  <a:pt x="131730" y="18287"/>
                </a:lnTo>
                <a:lnTo>
                  <a:pt x="209474" y="18287"/>
                </a:lnTo>
                <a:lnTo>
                  <a:pt x="209169" y="17907"/>
                </a:lnTo>
                <a:lnTo>
                  <a:pt x="167656" y="1500"/>
                </a:lnTo>
                <a:lnTo>
                  <a:pt x="150472" y="214"/>
                </a:lnTo>
                <a:lnTo>
                  <a:pt x="140398" y="0"/>
                </a:lnTo>
                <a:close/>
              </a:path>
              <a:path w="226060" h="271780">
                <a:moveTo>
                  <a:pt x="155413" y="152400"/>
                </a:moveTo>
                <a:lnTo>
                  <a:pt x="102869" y="152400"/>
                </a:lnTo>
                <a:lnTo>
                  <a:pt x="108394" y="152495"/>
                </a:lnTo>
                <a:lnTo>
                  <a:pt x="112966" y="152971"/>
                </a:lnTo>
                <a:lnTo>
                  <a:pt x="139255" y="188404"/>
                </a:lnTo>
                <a:lnTo>
                  <a:pt x="148018" y="229838"/>
                </a:lnTo>
                <a:lnTo>
                  <a:pt x="150591" y="241536"/>
                </a:lnTo>
                <a:lnTo>
                  <a:pt x="153393" y="252603"/>
                </a:lnTo>
                <a:lnTo>
                  <a:pt x="156202" y="262253"/>
                </a:lnTo>
                <a:lnTo>
                  <a:pt x="159257" y="271272"/>
                </a:lnTo>
                <a:lnTo>
                  <a:pt x="214312" y="271272"/>
                </a:lnTo>
                <a:lnTo>
                  <a:pt x="216312" y="261556"/>
                </a:lnTo>
                <a:lnTo>
                  <a:pt x="210121" y="260604"/>
                </a:lnTo>
                <a:lnTo>
                  <a:pt x="205358" y="259270"/>
                </a:lnTo>
                <a:lnTo>
                  <a:pt x="198881" y="255841"/>
                </a:lnTo>
                <a:lnTo>
                  <a:pt x="196024" y="253365"/>
                </a:lnTo>
                <a:lnTo>
                  <a:pt x="193452" y="249936"/>
                </a:lnTo>
                <a:lnTo>
                  <a:pt x="190881" y="246602"/>
                </a:lnTo>
                <a:lnTo>
                  <a:pt x="188690" y="242030"/>
                </a:lnTo>
                <a:lnTo>
                  <a:pt x="186785" y="236220"/>
                </a:lnTo>
                <a:lnTo>
                  <a:pt x="184880" y="230505"/>
                </a:lnTo>
                <a:lnTo>
                  <a:pt x="183240" y="223932"/>
                </a:lnTo>
                <a:lnTo>
                  <a:pt x="181737" y="216788"/>
                </a:lnTo>
                <a:lnTo>
                  <a:pt x="177165" y="194119"/>
                </a:lnTo>
                <a:lnTo>
                  <a:pt x="175291" y="185939"/>
                </a:lnTo>
                <a:lnTo>
                  <a:pt x="158781" y="154876"/>
                </a:lnTo>
                <a:lnTo>
                  <a:pt x="155413" y="152400"/>
                </a:lnTo>
                <a:close/>
              </a:path>
              <a:path w="226060" h="271780">
                <a:moveTo>
                  <a:pt x="209474" y="18287"/>
                </a:moveTo>
                <a:lnTo>
                  <a:pt x="131730" y="18287"/>
                </a:lnTo>
                <a:lnTo>
                  <a:pt x="140684" y="18383"/>
                </a:lnTo>
                <a:lnTo>
                  <a:pt x="147828" y="18764"/>
                </a:lnTo>
                <a:lnTo>
                  <a:pt x="183356" y="36671"/>
                </a:lnTo>
                <a:lnTo>
                  <a:pt x="189071" y="57245"/>
                </a:lnTo>
                <a:lnTo>
                  <a:pt x="189071" y="62865"/>
                </a:lnTo>
                <a:lnTo>
                  <a:pt x="179355" y="101060"/>
                </a:lnTo>
                <a:lnTo>
                  <a:pt x="143861" y="129865"/>
                </a:lnTo>
                <a:lnTo>
                  <a:pt x="107442" y="134112"/>
                </a:lnTo>
                <a:lnTo>
                  <a:pt x="184250" y="134112"/>
                </a:lnTo>
                <a:lnTo>
                  <a:pt x="215540" y="103533"/>
                </a:lnTo>
                <a:lnTo>
                  <a:pt x="225976" y="62865"/>
                </a:lnTo>
                <a:lnTo>
                  <a:pt x="226028" y="54768"/>
                </a:lnTo>
                <a:lnTo>
                  <a:pt x="224980" y="47720"/>
                </a:lnTo>
                <a:lnTo>
                  <a:pt x="222839" y="40909"/>
                </a:lnTo>
                <a:lnTo>
                  <a:pt x="220789" y="34480"/>
                </a:lnTo>
                <a:lnTo>
                  <a:pt x="217646" y="28479"/>
                </a:lnTo>
                <a:lnTo>
                  <a:pt x="209474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312920" y="2645664"/>
            <a:ext cx="879475" cy="388620"/>
            <a:chOff x="4312920" y="2645664"/>
            <a:chExt cx="879475" cy="388620"/>
          </a:xfrm>
        </p:grpSpPr>
        <p:sp>
          <p:nvSpPr>
            <p:cNvPr id="14" name="object 14"/>
            <p:cNvSpPr/>
            <p:nvPr/>
          </p:nvSpPr>
          <p:spPr>
            <a:xfrm>
              <a:off x="4312920" y="2645663"/>
              <a:ext cx="879475" cy="388620"/>
            </a:xfrm>
            <a:custGeom>
              <a:avLst/>
              <a:gdLst/>
              <a:ahLst/>
              <a:cxnLst/>
              <a:rect l="l" t="t" r="r" b="b"/>
              <a:pathLst>
                <a:path w="879475" h="388619">
                  <a:moveTo>
                    <a:pt x="124968" y="16764"/>
                  </a:moveTo>
                  <a:lnTo>
                    <a:pt x="120396" y="0"/>
                  </a:lnTo>
                  <a:lnTo>
                    <a:pt x="92621" y="10274"/>
                  </a:lnTo>
                  <a:lnTo>
                    <a:pt x="68580" y="24955"/>
                  </a:lnTo>
                  <a:lnTo>
                    <a:pt x="30480" y="67056"/>
                  </a:lnTo>
                  <a:lnTo>
                    <a:pt x="7810" y="122872"/>
                  </a:lnTo>
                  <a:lnTo>
                    <a:pt x="0" y="188976"/>
                  </a:lnTo>
                  <a:lnTo>
                    <a:pt x="1968" y="223913"/>
                  </a:lnTo>
                  <a:lnTo>
                    <a:pt x="17348" y="285203"/>
                  </a:lnTo>
                  <a:lnTo>
                    <a:pt x="47955" y="335305"/>
                  </a:lnTo>
                  <a:lnTo>
                    <a:pt x="92621" y="367931"/>
                  </a:lnTo>
                  <a:lnTo>
                    <a:pt x="120396" y="377952"/>
                  </a:lnTo>
                  <a:lnTo>
                    <a:pt x="124968" y="362712"/>
                  </a:lnTo>
                  <a:lnTo>
                    <a:pt x="103530" y="352983"/>
                  </a:lnTo>
                  <a:lnTo>
                    <a:pt x="84963" y="339661"/>
                  </a:lnTo>
                  <a:lnTo>
                    <a:pt x="56388" y="301752"/>
                  </a:lnTo>
                  <a:lnTo>
                    <a:pt x="39243" y="250329"/>
                  </a:lnTo>
                  <a:lnTo>
                    <a:pt x="33528" y="187452"/>
                  </a:lnTo>
                  <a:lnTo>
                    <a:pt x="34950" y="155498"/>
                  </a:lnTo>
                  <a:lnTo>
                    <a:pt x="46380" y="99593"/>
                  </a:lnTo>
                  <a:lnTo>
                    <a:pt x="69240" y="55346"/>
                  </a:lnTo>
                  <a:lnTo>
                    <a:pt x="103530" y="25628"/>
                  </a:lnTo>
                  <a:lnTo>
                    <a:pt x="124968" y="16764"/>
                  </a:lnTo>
                  <a:close/>
                </a:path>
                <a:path w="879475" h="388619">
                  <a:moveTo>
                    <a:pt x="354215" y="122491"/>
                  </a:moveTo>
                  <a:lnTo>
                    <a:pt x="348894" y="112776"/>
                  </a:lnTo>
                  <a:lnTo>
                    <a:pt x="296697" y="112776"/>
                  </a:lnTo>
                  <a:lnTo>
                    <a:pt x="294703" y="121920"/>
                  </a:lnTo>
                  <a:lnTo>
                    <a:pt x="301078" y="122491"/>
                  </a:lnTo>
                  <a:lnTo>
                    <a:pt x="305562" y="123825"/>
                  </a:lnTo>
                  <a:lnTo>
                    <a:pt x="308229" y="126022"/>
                  </a:lnTo>
                  <a:lnTo>
                    <a:pt x="310896" y="128308"/>
                  </a:lnTo>
                  <a:lnTo>
                    <a:pt x="312127" y="132499"/>
                  </a:lnTo>
                  <a:lnTo>
                    <a:pt x="312127" y="138595"/>
                  </a:lnTo>
                  <a:lnTo>
                    <a:pt x="302920" y="180771"/>
                  </a:lnTo>
                  <a:lnTo>
                    <a:pt x="287083" y="216700"/>
                  </a:lnTo>
                  <a:lnTo>
                    <a:pt x="263639" y="257162"/>
                  </a:lnTo>
                  <a:lnTo>
                    <a:pt x="254317" y="270891"/>
                  </a:lnTo>
                  <a:lnTo>
                    <a:pt x="252412" y="256832"/>
                  </a:lnTo>
                  <a:lnTo>
                    <a:pt x="250863" y="245884"/>
                  </a:lnTo>
                  <a:lnTo>
                    <a:pt x="244462" y="204939"/>
                  </a:lnTo>
                  <a:lnTo>
                    <a:pt x="237451" y="165163"/>
                  </a:lnTo>
                  <a:lnTo>
                    <a:pt x="235648" y="155168"/>
                  </a:lnTo>
                  <a:lnTo>
                    <a:pt x="233934" y="147447"/>
                  </a:lnTo>
                  <a:lnTo>
                    <a:pt x="230886" y="136690"/>
                  </a:lnTo>
                  <a:lnTo>
                    <a:pt x="229463" y="132588"/>
                  </a:lnTo>
                  <a:lnTo>
                    <a:pt x="229171" y="131737"/>
                  </a:lnTo>
                  <a:lnTo>
                    <a:pt x="198120" y="109728"/>
                  </a:lnTo>
                  <a:lnTo>
                    <a:pt x="190982" y="110324"/>
                  </a:lnTo>
                  <a:lnTo>
                    <a:pt x="152577" y="137579"/>
                  </a:lnTo>
                  <a:lnTo>
                    <a:pt x="145821" y="146977"/>
                  </a:lnTo>
                  <a:lnTo>
                    <a:pt x="158775" y="155448"/>
                  </a:lnTo>
                  <a:lnTo>
                    <a:pt x="164211" y="147167"/>
                  </a:lnTo>
                  <a:lnTo>
                    <a:pt x="168783" y="141262"/>
                  </a:lnTo>
                  <a:lnTo>
                    <a:pt x="176212" y="134404"/>
                  </a:lnTo>
                  <a:lnTo>
                    <a:pt x="180213" y="132689"/>
                  </a:lnTo>
                  <a:lnTo>
                    <a:pt x="184404" y="132588"/>
                  </a:lnTo>
                  <a:lnTo>
                    <a:pt x="187261" y="132689"/>
                  </a:lnTo>
                  <a:lnTo>
                    <a:pt x="205282" y="176733"/>
                  </a:lnTo>
                  <a:lnTo>
                    <a:pt x="214020" y="218795"/>
                  </a:lnTo>
                  <a:lnTo>
                    <a:pt x="222948" y="264058"/>
                  </a:lnTo>
                  <a:lnTo>
                    <a:pt x="229743" y="302044"/>
                  </a:lnTo>
                  <a:lnTo>
                    <a:pt x="219773" y="315633"/>
                  </a:lnTo>
                  <a:lnTo>
                    <a:pt x="193738" y="345376"/>
                  </a:lnTo>
                  <a:lnTo>
                    <a:pt x="166878" y="359664"/>
                  </a:lnTo>
                  <a:lnTo>
                    <a:pt x="161163" y="359664"/>
                  </a:lnTo>
                  <a:lnTo>
                    <a:pt x="158203" y="355663"/>
                  </a:lnTo>
                  <a:lnTo>
                    <a:pt x="158203" y="347472"/>
                  </a:lnTo>
                  <a:lnTo>
                    <a:pt x="142494" y="347472"/>
                  </a:lnTo>
                  <a:lnTo>
                    <a:pt x="133921" y="386054"/>
                  </a:lnTo>
                  <a:lnTo>
                    <a:pt x="136017" y="386905"/>
                  </a:lnTo>
                  <a:lnTo>
                    <a:pt x="138772" y="387578"/>
                  </a:lnTo>
                  <a:lnTo>
                    <a:pt x="142392" y="387959"/>
                  </a:lnTo>
                  <a:lnTo>
                    <a:pt x="146011" y="388429"/>
                  </a:lnTo>
                  <a:lnTo>
                    <a:pt x="149250" y="388620"/>
                  </a:lnTo>
                  <a:lnTo>
                    <a:pt x="160108" y="388620"/>
                  </a:lnTo>
                  <a:lnTo>
                    <a:pt x="195719" y="371462"/>
                  </a:lnTo>
                  <a:lnTo>
                    <a:pt x="208432" y="359664"/>
                  </a:lnTo>
                  <a:lnTo>
                    <a:pt x="213969" y="354076"/>
                  </a:lnTo>
                  <a:lnTo>
                    <a:pt x="240118" y="322643"/>
                  </a:lnTo>
                  <a:lnTo>
                    <a:pt x="271119" y="279666"/>
                  </a:lnTo>
                  <a:lnTo>
                    <a:pt x="276885" y="270891"/>
                  </a:lnTo>
                  <a:lnTo>
                    <a:pt x="286131" y="256832"/>
                  </a:lnTo>
                  <a:lnTo>
                    <a:pt x="313372" y="210883"/>
                  </a:lnTo>
                  <a:lnTo>
                    <a:pt x="336638" y="165163"/>
                  </a:lnTo>
                  <a:lnTo>
                    <a:pt x="354177" y="123063"/>
                  </a:lnTo>
                  <a:lnTo>
                    <a:pt x="354215" y="122491"/>
                  </a:lnTo>
                  <a:close/>
                </a:path>
                <a:path w="879475" h="388619">
                  <a:moveTo>
                    <a:pt x="429768" y="284899"/>
                  </a:moveTo>
                  <a:lnTo>
                    <a:pt x="429577" y="278206"/>
                  </a:lnTo>
                  <a:lnTo>
                    <a:pt x="429044" y="271411"/>
                  </a:lnTo>
                  <a:lnTo>
                    <a:pt x="428155" y="264528"/>
                  </a:lnTo>
                  <a:lnTo>
                    <a:pt x="426910" y="257556"/>
                  </a:lnTo>
                  <a:lnTo>
                    <a:pt x="391668" y="257556"/>
                  </a:lnTo>
                  <a:lnTo>
                    <a:pt x="392341" y="264985"/>
                  </a:lnTo>
                  <a:lnTo>
                    <a:pt x="393090" y="279844"/>
                  </a:lnTo>
                  <a:lnTo>
                    <a:pt x="389953" y="318135"/>
                  </a:lnTo>
                  <a:lnTo>
                    <a:pt x="370332" y="346138"/>
                  </a:lnTo>
                  <a:lnTo>
                    <a:pt x="381000" y="358140"/>
                  </a:lnTo>
                  <a:lnTo>
                    <a:pt x="414616" y="327469"/>
                  </a:lnTo>
                  <a:lnTo>
                    <a:pt x="429475" y="291744"/>
                  </a:lnTo>
                  <a:lnTo>
                    <a:pt x="429768" y="284899"/>
                  </a:lnTo>
                  <a:close/>
                </a:path>
                <a:path w="879475" h="388619">
                  <a:moveTo>
                    <a:pt x="879348" y="188976"/>
                  </a:moveTo>
                  <a:lnTo>
                    <a:pt x="871347" y="122872"/>
                  </a:lnTo>
                  <a:lnTo>
                    <a:pt x="847344" y="67056"/>
                  </a:lnTo>
                  <a:lnTo>
                    <a:pt x="810006" y="24955"/>
                  </a:lnTo>
                  <a:lnTo>
                    <a:pt x="758952" y="0"/>
                  </a:lnTo>
                  <a:lnTo>
                    <a:pt x="752856" y="16764"/>
                  </a:lnTo>
                  <a:lnTo>
                    <a:pt x="775157" y="25628"/>
                  </a:lnTo>
                  <a:lnTo>
                    <a:pt x="794194" y="38493"/>
                  </a:lnTo>
                  <a:lnTo>
                    <a:pt x="822960" y="76200"/>
                  </a:lnTo>
                  <a:lnTo>
                    <a:pt x="838771" y="126111"/>
                  </a:lnTo>
                  <a:lnTo>
                    <a:pt x="844296" y="187452"/>
                  </a:lnTo>
                  <a:lnTo>
                    <a:pt x="842886" y="220319"/>
                  </a:lnTo>
                  <a:lnTo>
                    <a:pt x="832078" y="277469"/>
                  </a:lnTo>
                  <a:lnTo>
                    <a:pt x="810094" y="322643"/>
                  </a:lnTo>
                  <a:lnTo>
                    <a:pt x="775804" y="352983"/>
                  </a:lnTo>
                  <a:lnTo>
                    <a:pt x="754380" y="362712"/>
                  </a:lnTo>
                  <a:lnTo>
                    <a:pt x="758952" y="377952"/>
                  </a:lnTo>
                  <a:lnTo>
                    <a:pt x="810006" y="353758"/>
                  </a:lnTo>
                  <a:lnTo>
                    <a:pt x="847344" y="312420"/>
                  </a:lnTo>
                  <a:lnTo>
                    <a:pt x="871347" y="255841"/>
                  </a:lnTo>
                  <a:lnTo>
                    <a:pt x="877341" y="223913"/>
                  </a:lnTo>
                  <a:lnTo>
                    <a:pt x="87934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5461" y="2755392"/>
              <a:ext cx="204692" cy="19659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9052" y="2714244"/>
            <a:ext cx="195072" cy="234696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718714" y="2677668"/>
            <a:ext cx="226060" cy="271780"/>
          </a:xfrm>
          <a:custGeom>
            <a:avLst/>
            <a:gdLst/>
            <a:ahLst/>
            <a:cxnLst/>
            <a:rect l="l" t="t" r="r" b="b"/>
            <a:pathLst>
              <a:path w="226060" h="271780">
                <a:moveTo>
                  <a:pt x="140398" y="0"/>
                </a:moveTo>
                <a:lnTo>
                  <a:pt x="52006" y="0"/>
                </a:lnTo>
                <a:lnTo>
                  <a:pt x="49815" y="9144"/>
                </a:lnTo>
                <a:lnTo>
                  <a:pt x="56768" y="9715"/>
                </a:lnTo>
                <a:lnTo>
                  <a:pt x="61721" y="11144"/>
                </a:lnTo>
                <a:lnTo>
                  <a:pt x="64769" y="13620"/>
                </a:lnTo>
                <a:lnTo>
                  <a:pt x="67817" y="16192"/>
                </a:lnTo>
                <a:lnTo>
                  <a:pt x="69179" y="20193"/>
                </a:lnTo>
                <a:lnTo>
                  <a:pt x="69285" y="28479"/>
                </a:lnTo>
                <a:lnTo>
                  <a:pt x="69072" y="33519"/>
                </a:lnTo>
                <a:lnTo>
                  <a:pt x="29128" y="221572"/>
                </a:lnTo>
                <a:lnTo>
                  <a:pt x="19812" y="250888"/>
                </a:lnTo>
                <a:lnTo>
                  <a:pt x="18097" y="254126"/>
                </a:lnTo>
                <a:lnTo>
                  <a:pt x="16001" y="256603"/>
                </a:lnTo>
                <a:lnTo>
                  <a:pt x="13525" y="258318"/>
                </a:lnTo>
                <a:lnTo>
                  <a:pt x="11049" y="260223"/>
                </a:lnTo>
                <a:lnTo>
                  <a:pt x="7238" y="261461"/>
                </a:lnTo>
                <a:lnTo>
                  <a:pt x="2095" y="262128"/>
                </a:lnTo>
                <a:lnTo>
                  <a:pt x="0" y="271272"/>
                </a:lnTo>
                <a:lnTo>
                  <a:pt x="81629" y="271272"/>
                </a:lnTo>
                <a:lnTo>
                  <a:pt x="83819" y="262128"/>
                </a:lnTo>
                <a:lnTo>
                  <a:pt x="77342" y="261747"/>
                </a:lnTo>
                <a:lnTo>
                  <a:pt x="72770" y="260985"/>
                </a:lnTo>
                <a:lnTo>
                  <a:pt x="70103" y="259842"/>
                </a:lnTo>
                <a:lnTo>
                  <a:pt x="67437" y="258889"/>
                </a:lnTo>
                <a:lnTo>
                  <a:pt x="65436" y="257175"/>
                </a:lnTo>
                <a:lnTo>
                  <a:pt x="62769" y="252603"/>
                </a:lnTo>
                <a:lnTo>
                  <a:pt x="62204" y="249936"/>
                </a:lnTo>
                <a:lnTo>
                  <a:pt x="62293" y="239839"/>
                </a:lnTo>
                <a:lnTo>
                  <a:pt x="80200" y="152400"/>
                </a:lnTo>
                <a:lnTo>
                  <a:pt x="155413" y="152400"/>
                </a:lnTo>
                <a:lnTo>
                  <a:pt x="152304" y="150113"/>
                </a:lnTo>
                <a:lnTo>
                  <a:pt x="152304" y="147923"/>
                </a:lnTo>
                <a:lnTo>
                  <a:pt x="169412" y="141675"/>
                </a:lnTo>
                <a:lnTo>
                  <a:pt x="184250" y="134112"/>
                </a:lnTo>
                <a:lnTo>
                  <a:pt x="84010" y="134112"/>
                </a:lnTo>
                <a:lnTo>
                  <a:pt x="109442" y="19145"/>
                </a:lnTo>
                <a:lnTo>
                  <a:pt x="117252" y="18669"/>
                </a:lnTo>
                <a:lnTo>
                  <a:pt x="124682" y="18383"/>
                </a:lnTo>
                <a:lnTo>
                  <a:pt x="131730" y="18287"/>
                </a:lnTo>
                <a:lnTo>
                  <a:pt x="209474" y="18287"/>
                </a:lnTo>
                <a:lnTo>
                  <a:pt x="209168" y="17907"/>
                </a:lnTo>
                <a:lnTo>
                  <a:pt x="167656" y="1500"/>
                </a:lnTo>
                <a:lnTo>
                  <a:pt x="150472" y="214"/>
                </a:lnTo>
                <a:lnTo>
                  <a:pt x="140398" y="0"/>
                </a:lnTo>
                <a:close/>
              </a:path>
              <a:path w="226060" h="271780">
                <a:moveTo>
                  <a:pt x="155413" y="152400"/>
                </a:moveTo>
                <a:lnTo>
                  <a:pt x="102869" y="152400"/>
                </a:lnTo>
                <a:lnTo>
                  <a:pt x="108394" y="152495"/>
                </a:lnTo>
                <a:lnTo>
                  <a:pt x="112966" y="152971"/>
                </a:lnTo>
                <a:lnTo>
                  <a:pt x="139255" y="188404"/>
                </a:lnTo>
                <a:lnTo>
                  <a:pt x="148018" y="229838"/>
                </a:lnTo>
                <a:lnTo>
                  <a:pt x="150591" y="241536"/>
                </a:lnTo>
                <a:lnTo>
                  <a:pt x="153393" y="252603"/>
                </a:lnTo>
                <a:lnTo>
                  <a:pt x="156202" y="262253"/>
                </a:lnTo>
                <a:lnTo>
                  <a:pt x="159257" y="271272"/>
                </a:lnTo>
                <a:lnTo>
                  <a:pt x="214312" y="271272"/>
                </a:lnTo>
                <a:lnTo>
                  <a:pt x="216312" y="261556"/>
                </a:lnTo>
                <a:lnTo>
                  <a:pt x="210121" y="260604"/>
                </a:lnTo>
                <a:lnTo>
                  <a:pt x="205358" y="259270"/>
                </a:lnTo>
                <a:lnTo>
                  <a:pt x="198881" y="255841"/>
                </a:lnTo>
                <a:lnTo>
                  <a:pt x="196024" y="253365"/>
                </a:lnTo>
                <a:lnTo>
                  <a:pt x="193452" y="249936"/>
                </a:lnTo>
                <a:lnTo>
                  <a:pt x="190880" y="246602"/>
                </a:lnTo>
                <a:lnTo>
                  <a:pt x="188690" y="242030"/>
                </a:lnTo>
                <a:lnTo>
                  <a:pt x="186785" y="236220"/>
                </a:lnTo>
                <a:lnTo>
                  <a:pt x="184880" y="230505"/>
                </a:lnTo>
                <a:lnTo>
                  <a:pt x="183240" y="223932"/>
                </a:lnTo>
                <a:lnTo>
                  <a:pt x="181737" y="216788"/>
                </a:lnTo>
                <a:lnTo>
                  <a:pt x="177164" y="194119"/>
                </a:lnTo>
                <a:lnTo>
                  <a:pt x="175291" y="185939"/>
                </a:lnTo>
                <a:lnTo>
                  <a:pt x="158781" y="154876"/>
                </a:lnTo>
                <a:lnTo>
                  <a:pt x="155413" y="152400"/>
                </a:lnTo>
                <a:close/>
              </a:path>
              <a:path w="226060" h="271780">
                <a:moveTo>
                  <a:pt x="209474" y="18287"/>
                </a:moveTo>
                <a:lnTo>
                  <a:pt x="131730" y="18287"/>
                </a:lnTo>
                <a:lnTo>
                  <a:pt x="140684" y="18383"/>
                </a:lnTo>
                <a:lnTo>
                  <a:pt x="147827" y="18764"/>
                </a:lnTo>
                <a:lnTo>
                  <a:pt x="183356" y="36671"/>
                </a:lnTo>
                <a:lnTo>
                  <a:pt x="189071" y="57245"/>
                </a:lnTo>
                <a:lnTo>
                  <a:pt x="189071" y="62865"/>
                </a:lnTo>
                <a:lnTo>
                  <a:pt x="179355" y="101060"/>
                </a:lnTo>
                <a:lnTo>
                  <a:pt x="143861" y="129865"/>
                </a:lnTo>
                <a:lnTo>
                  <a:pt x="107441" y="134112"/>
                </a:lnTo>
                <a:lnTo>
                  <a:pt x="184250" y="134112"/>
                </a:lnTo>
                <a:lnTo>
                  <a:pt x="215540" y="103533"/>
                </a:lnTo>
                <a:lnTo>
                  <a:pt x="225976" y="62865"/>
                </a:lnTo>
                <a:lnTo>
                  <a:pt x="226028" y="54768"/>
                </a:lnTo>
                <a:lnTo>
                  <a:pt x="224980" y="47720"/>
                </a:lnTo>
                <a:lnTo>
                  <a:pt x="222839" y="40909"/>
                </a:lnTo>
                <a:lnTo>
                  <a:pt x="220789" y="34480"/>
                </a:lnTo>
                <a:lnTo>
                  <a:pt x="217646" y="28479"/>
                </a:lnTo>
                <a:lnTo>
                  <a:pt x="209474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5113" y="2755392"/>
            <a:ext cx="204692" cy="19659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7750111" y="2778252"/>
            <a:ext cx="245110" cy="26034"/>
          </a:xfrm>
          <a:custGeom>
            <a:avLst/>
            <a:gdLst/>
            <a:ahLst/>
            <a:cxnLst/>
            <a:rect l="l" t="t" r="r" b="b"/>
            <a:pathLst>
              <a:path w="245109" h="26035">
                <a:moveTo>
                  <a:pt x="244792" y="0"/>
                </a:moveTo>
                <a:lnTo>
                  <a:pt x="0" y="0"/>
                </a:lnTo>
                <a:lnTo>
                  <a:pt x="0" y="25908"/>
                </a:lnTo>
                <a:lnTo>
                  <a:pt x="244792" y="25908"/>
                </a:lnTo>
                <a:lnTo>
                  <a:pt x="244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50111" y="2862072"/>
            <a:ext cx="245110" cy="26034"/>
          </a:xfrm>
          <a:custGeom>
            <a:avLst/>
            <a:gdLst/>
            <a:ahLst/>
            <a:cxnLst/>
            <a:rect l="l" t="t" r="r" b="b"/>
            <a:pathLst>
              <a:path w="245109" h="26035">
                <a:moveTo>
                  <a:pt x="244792" y="0"/>
                </a:moveTo>
                <a:lnTo>
                  <a:pt x="0" y="0"/>
                </a:lnTo>
                <a:lnTo>
                  <a:pt x="0" y="25907"/>
                </a:lnTo>
                <a:lnTo>
                  <a:pt x="244792" y="25907"/>
                </a:lnTo>
                <a:lnTo>
                  <a:pt x="244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37969" y="2755392"/>
            <a:ext cx="220345" cy="279400"/>
          </a:xfrm>
          <a:custGeom>
            <a:avLst/>
            <a:gdLst/>
            <a:ahLst/>
            <a:cxnLst/>
            <a:rect l="l" t="t" r="r" b="b"/>
            <a:pathLst>
              <a:path w="220345" h="279400">
                <a:moveTo>
                  <a:pt x="24288" y="237744"/>
                </a:moveTo>
                <a:lnTo>
                  <a:pt x="8572" y="237744"/>
                </a:lnTo>
                <a:lnTo>
                  <a:pt x="0" y="276320"/>
                </a:lnTo>
                <a:lnTo>
                  <a:pt x="2095" y="277177"/>
                </a:lnTo>
                <a:lnTo>
                  <a:pt x="4857" y="277844"/>
                </a:lnTo>
                <a:lnTo>
                  <a:pt x="8477" y="278225"/>
                </a:lnTo>
                <a:lnTo>
                  <a:pt x="12096" y="278701"/>
                </a:lnTo>
                <a:lnTo>
                  <a:pt x="15335" y="278892"/>
                </a:lnTo>
                <a:lnTo>
                  <a:pt x="26193" y="278892"/>
                </a:lnTo>
                <a:lnTo>
                  <a:pt x="61799" y="261733"/>
                </a:lnTo>
                <a:lnTo>
                  <a:pt x="74518" y="249936"/>
                </a:lnTo>
                <a:lnTo>
                  <a:pt x="27241" y="249936"/>
                </a:lnTo>
                <a:lnTo>
                  <a:pt x="24288" y="245935"/>
                </a:lnTo>
                <a:lnTo>
                  <a:pt x="24288" y="237744"/>
                </a:lnTo>
                <a:close/>
              </a:path>
              <a:path w="220345" h="279400">
                <a:moveTo>
                  <a:pt x="95546" y="22860"/>
                </a:moveTo>
                <a:lnTo>
                  <a:pt x="50482" y="22860"/>
                </a:lnTo>
                <a:lnTo>
                  <a:pt x="53340" y="22955"/>
                </a:lnTo>
                <a:lnTo>
                  <a:pt x="55625" y="23812"/>
                </a:lnTo>
                <a:lnTo>
                  <a:pt x="71366" y="66996"/>
                </a:lnTo>
                <a:lnTo>
                  <a:pt x="80105" y="109061"/>
                </a:lnTo>
                <a:lnTo>
                  <a:pt x="89034" y="154328"/>
                </a:lnTo>
                <a:lnTo>
                  <a:pt x="95821" y="192309"/>
                </a:lnTo>
                <a:lnTo>
                  <a:pt x="85855" y="205899"/>
                </a:lnTo>
                <a:lnTo>
                  <a:pt x="59817" y="235648"/>
                </a:lnTo>
                <a:lnTo>
                  <a:pt x="32956" y="249936"/>
                </a:lnTo>
                <a:lnTo>
                  <a:pt x="74518" y="249936"/>
                </a:lnTo>
                <a:lnTo>
                  <a:pt x="106197" y="212907"/>
                </a:lnTo>
                <a:lnTo>
                  <a:pt x="137204" y="169936"/>
                </a:lnTo>
                <a:lnTo>
                  <a:pt x="142969" y="161162"/>
                </a:lnTo>
                <a:lnTo>
                  <a:pt x="120396" y="161162"/>
                </a:lnTo>
                <a:lnTo>
                  <a:pt x="118493" y="147101"/>
                </a:lnTo>
                <a:lnTo>
                  <a:pt x="112775" y="109061"/>
                </a:lnTo>
                <a:lnTo>
                  <a:pt x="105931" y="68382"/>
                </a:lnTo>
                <a:lnTo>
                  <a:pt x="103536" y="55435"/>
                </a:lnTo>
                <a:lnTo>
                  <a:pt x="101726" y="45434"/>
                </a:lnTo>
                <a:lnTo>
                  <a:pt x="100012" y="37719"/>
                </a:lnTo>
                <a:lnTo>
                  <a:pt x="96964" y="26955"/>
                </a:lnTo>
                <a:lnTo>
                  <a:pt x="95546" y="22860"/>
                </a:lnTo>
                <a:close/>
              </a:path>
              <a:path w="220345" h="279400">
                <a:moveTo>
                  <a:pt x="214979" y="3048"/>
                </a:moveTo>
                <a:lnTo>
                  <a:pt x="162782" y="3048"/>
                </a:lnTo>
                <a:lnTo>
                  <a:pt x="160782" y="12192"/>
                </a:lnTo>
                <a:lnTo>
                  <a:pt x="167163" y="12763"/>
                </a:lnTo>
                <a:lnTo>
                  <a:pt x="171640" y="14097"/>
                </a:lnTo>
                <a:lnTo>
                  <a:pt x="174307" y="16287"/>
                </a:lnTo>
                <a:lnTo>
                  <a:pt x="176974" y="18573"/>
                </a:lnTo>
                <a:lnTo>
                  <a:pt x="178212" y="22764"/>
                </a:lnTo>
                <a:lnTo>
                  <a:pt x="178212" y="28860"/>
                </a:lnTo>
                <a:lnTo>
                  <a:pt x="169007" y="71041"/>
                </a:lnTo>
                <a:lnTo>
                  <a:pt x="153162" y="106965"/>
                </a:lnTo>
                <a:lnTo>
                  <a:pt x="129721" y="147430"/>
                </a:lnTo>
                <a:lnTo>
                  <a:pt x="120396" y="161162"/>
                </a:lnTo>
                <a:lnTo>
                  <a:pt x="142969" y="161162"/>
                </a:lnTo>
                <a:lnTo>
                  <a:pt x="166285" y="124177"/>
                </a:lnTo>
                <a:lnTo>
                  <a:pt x="191704" y="78078"/>
                </a:lnTo>
                <a:lnTo>
                  <a:pt x="212173" y="33995"/>
                </a:lnTo>
                <a:lnTo>
                  <a:pt x="220304" y="12763"/>
                </a:lnTo>
                <a:lnTo>
                  <a:pt x="214979" y="3048"/>
                </a:lnTo>
                <a:close/>
              </a:path>
              <a:path w="220345" h="279400">
                <a:moveTo>
                  <a:pt x="64198" y="0"/>
                </a:moveTo>
                <a:lnTo>
                  <a:pt x="25193" y="19931"/>
                </a:lnTo>
                <a:lnTo>
                  <a:pt x="11906" y="37242"/>
                </a:lnTo>
                <a:lnTo>
                  <a:pt x="24860" y="45720"/>
                </a:lnTo>
                <a:lnTo>
                  <a:pt x="30289" y="37433"/>
                </a:lnTo>
                <a:lnTo>
                  <a:pt x="34861" y="31527"/>
                </a:lnTo>
                <a:lnTo>
                  <a:pt x="42291" y="24669"/>
                </a:lnTo>
                <a:lnTo>
                  <a:pt x="46291" y="22955"/>
                </a:lnTo>
                <a:lnTo>
                  <a:pt x="50482" y="22860"/>
                </a:lnTo>
                <a:lnTo>
                  <a:pt x="95546" y="22860"/>
                </a:lnTo>
                <a:lnTo>
                  <a:pt x="95250" y="22002"/>
                </a:lnTo>
                <a:lnTo>
                  <a:pt x="69723" y="95"/>
                </a:lnTo>
                <a:lnTo>
                  <a:pt x="64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03774" y="968805"/>
            <a:ext cx="8681085" cy="519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Times New Roman"/>
                <a:cs typeface="Times New Roman"/>
              </a:rPr>
              <a:t>Let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relation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X. </a:t>
            </a:r>
            <a:r>
              <a:rPr sz="3200" dirty="0">
                <a:latin typeface="Times New Roman"/>
                <a:cs typeface="Times New Roman"/>
              </a:rPr>
              <a:t>Then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69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said</a:t>
            </a:r>
            <a:r>
              <a:rPr sz="3200" spc="2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anti</a:t>
            </a:r>
            <a:r>
              <a:rPr sz="3200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symmetric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254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2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2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every</a:t>
            </a:r>
            <a:endParaRPr sz="3200">
              <a:latin typeface="Times New Roman"/>
              <a:cs typeface="Times New Roman"/>
            </a:endParaRPr>
          </a:p>
          <a:p>
            <a:pPr marL="2583180">
              <a:lnSpc>
                <a:spcPct val="100000"/>
              </a:lnSpc>
              <a:spcBef>
                <a:spcPts val="1920"/>
              </a:spcBef>
              <a:tabLst>
                <a:tab pos="5076825" algn="l"/>
                <a:tab pos="7365365" algn="l"/>
              </a:tabLst>
            </a:pPr>
            <a:r>
              <a:rPr sz="3200" spc="5" dirty="0">
                <a:latin typeface="Times New Roman"/>
                <a:cs typeface="Times New Roman"/>
              </a:rPr>
              <a:t>and	</a:t>
            </a:r>
            <a:r>
              <a:rPr sz="3200" dirty="0">
                <a:latin typeface="Times New Roman"/>
                <a:cs typeface="Times New Roman"/>
              </a:rPr>
              <a:t>implies	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relation</a:t>
            </a:r>
            <a:r>
              <a:rPr sz="3200" spc="1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said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1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</a:t>
            </a:r>
            <a:r>
              <a:rPr sz="3200" spc="1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equivalent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reflexive,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symmetric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transitive.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  <a:tab pos="827405" algn="l"/>
                <a:tab pos="2243455" algn="l"/>
                <a:tab pos="2694940" algn="l"/>
                <a:tab pos="3276600" algn="l"/>
                <a:tab pos="3634740" algn="l"/>
                <a:tab pos="4261485" algn="l"/>
                <a:tab pos="4733290" algn="l"/>
                <a:tab pos="5180965" algn="l"/>
                <a:tab pos="6015355" algn="l"/>
                <a:tab pos="6507480" algn="l"/>
                <a:tab pos="7065009" algn="l"/>
                <a:tab pos="7626984" algn="l"/>
              </a:tabLst>
            </a:pPr>
            <a:r>
              <a:rPr sz="3200" dirty="0">
                <a:latin typeface="Times New Roman"/>
                <a:cs typeface="Times New Roman"/>
              </a:rPr>
              <a:t>A	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15" dirty="0">
                <a:latin typeface="Times New Roman"/>
                <a:cs typeface="Times New Roman"/>
              </a:rPr>
              <a:t>e</a:t>
            </a:r>
            <a:r>
              <a:rPr sz="3200" spc="-30" dirty="0">
                <a:latin typeface="Times New Roman"/>
                <a:cs typeface="Times New Roman"/>
              </a:rPr>
              <a:t>l</a:t>
            </a:r>
            <a:r>
              <a:rPr sz="3200" spc="1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t</a:t>
            </a:r>
            <a:r>
              <a:rPr sz="3200" spc="-3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	R	</a:t>
            </a:r>
            <a:r>
              <a:rPr sz="3200" spc="-3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	a	s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t	X	</a:t>
            </a:r>
            <a:r>
              <a:rPr sz="3200" spc="-3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s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d	</a:t>
            </a:r>
            <a:r>
              <a:rPr sz="3200" spc="-3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	</a:t>
            </a:r>
            <a:r>
              <a:rPr sz="3200" spc="-3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e	</a:t>
            </a:r>
            <a:r>
              <a:rPr sz="3200" spc="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n	p</a:t>
            </a:r>
            <a:r>
              <a:rPr sz="3200" spc="1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t</a:t>
            </a:r>
            <a:r>
              <a:rPr sz="3200" spc="-30" dirty="0">
                <a:latin typeface="Times New Roman"/>
                <a:cs typeface="Times New Roman"/>
              </a:rPr>
              <a:t>i</a:t>
            </a:r>
            <a:r>
              <a:rPr sz="3200" spc="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  </a:t>
            </a:r>
            <a:r>
              <a:rPr sz="3200" spc="-5" dirty="0">
                <a:latin typeface="Times New Roman"/>
                <a:cs typeface="Times New Roman"/>
              </a:rPr>
              <a:t>ordering</a:t>
            </a:r>
            <a:r>
              <a:rPr sz="3200" spc="3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relation</a:t>
            </a:r>
            <a:r>
              <a:rPr sz="3200" spc="35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3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3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3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reflexive,</a:t>
            </a:r>
            <a:r>
              <a:rPr sz="3200" spc="3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anti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symmetric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46705" y="6381989"/>
            <a:ext cx="2332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transitive.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301667" y="406324"/>
            <a:ext cx="2081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</a:t>
            </a:r>
            <a:r>
              <a:rPr spc="10" dirty="0"/>
              <a:t>e</a:t>
            </a:r>
            <a:r>
              <a:rPr spc="5" dirty="0"/>
              <a:t>l</a:t>
            </a:r>
            <a:r>
              <a:rPr spc="-25" dirty="0"/>
              <a:t>a</a:t>
            </a:r>
            <a:r>
              <a:rPr spc="25" dirty="0"/>
              <a:t>t</a:t>
            </a:r>
            <a:r>
              <a:rPr spc="-30" dirty="0"/>
              <a:t>i</a:t>
            </a:r>
            <a:r>
              <a:rPr spc="-5" dirty="0"/>
              <a:t>on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2211" y="1132332"/>
            <a:ext cx="245745" cy="277495"/>
          </a:xfrm>
          <a:custGeom>
            <a:avLst/>
            <a:gdLst/>
            <a:ahLst/>
            <a:cxnLst/>
            <a:rect l="l" t="t" r="r" b="b"/>
            <a:pathLst>
              <a:path w="245745" h="277494">
                <a:moveTo>
                  <a:pt x="245649" y="0"/>
                </a:moveTo>
                <a:lnTo>
                  <a:pt x="0" y="96583"/>
                </a:lnTo>
                <a:lnTo>
                  <a:pt x="0" y="124396"/>
                </a:lnTo>
                <a:lnTo>
                  <a:pt x="245649" y="220980"/>
                </a:lnTo>
                <a:lnTo>
                  <a:pt x="245649" y="190500"/>
                </a:lnTo>
                <a:lnTo>
                  <a:pt x="32861" y="110490"/>
                </a:lnTo>
                <a:lnTo>
                  <a:pt x="245649" y="30480"/>
                </a:lnTo>
                <a:lnTo>
                  <a:pt x="245649" y="0"/>
                </a:lnTo>
                <a:close/>
              </a:path>
              <a:path w="245745" h="277494">
                <a:moveTo>
                  <a:pt x="245649" y="251460"/>
                </a:moveTo>
                <a:lnTo>
                  <a:pt x="857" y="251460"/>
                </a:lnTo>
                <a:lnTo>
                  <a:pt x="857" y="277368"/>
                </a:lnTo>
                <a:lnTo>
                  <a:pt x="245649" y="277368"/>
                </a:lnTo>
                <a:lnTo>
                  <a:pt x="245649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08819" y="1342644"/>
            <a:ext cx="40005" cy="45720"/>
          </a:xfrm>
          <a:custGeom>
            <a:avLst/>
            <a:gdLst/>
            <a:ahLst/>
            <a:cxnLst/>
            <a:rect l="l" t="t" r="r" b="b"/>
            <a:pathLst>
              <a:path w="40004" h="45719">
                <a:moveTo>
                  <a:pt x="39624" y="0"/>
                </a:moveTo>
                <a:lnTo>
                  <a:pt x="0" y="0"/>
                </a:lnTo>
                <a:lnTo>
                  <a:pt x="0" y="45720"/>
                </a:lnTo>
                <a:lnTo>
                  <a:pt x="39624" y="45720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123" y="1926336"/>
            <a:ext cx="201072" cy="19659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109787" y="1863852"/>
            <a:ext cx="245745" cy="277495"/>
          </a:xfrm>
          <a:custGeom>
            <a:avLst/>
            <a:gdLst/>
            <a:ahLst/>
            <a:cxnLst/>
            <a:rect l="l" t="t" r="r" b="b"/>
            <a:pathLst>
              <a:path w="245744" h="277494">
                <a:moveTo>
                  <a:pt x="245649" y="0"/>
                </a:moveTo>
                <a:lnTo>
                  <a:pt x="0" y="96583"/>
                </a:lnTo>
                <a:lnTo>
                  <a:pt x="0" y="124396"/>
                </a:lnTo>
                <a:lnTo>
                  <a:pt x="245649" y="220979"/>
                </a:lnTo>
                <a:lnTo>
                  <a:pt x="245649" y="190500"/>
                </a:lnTo>
                <a:lnTo>
                  <a:pt x="32861" y="110489"/>
                </a:lnTo>
                <a:lnTo>
                  <a:pt x="245649" y="30479"/>
                </a:lnTo>
                <a:lnTo>
                  <a:pt x="245649" y="0"/>
                </a:lnTo>
                <a:close/>
              </a:path>
              <a:path w="245744" h="277494">
                <a:moveTo>
                  <a:pt x="245649" y="251460"/>
                </a:moveTo>
                <a:lnTo>
                  <a:pt x="857" y="251460"/>
                </a:lnTo>
                <a:lnTo>
                  <a:pt x="857" y="277367"/>
                </a:lnTo>
                <a:lnTo>
                  <a:pt x="245649" y="277367"/>
                </a:lnTo>
                <a:lnTo>
                  <a:pt x="245649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6123" y="1836420"/>
            <a:ext cx="180340" cy="287020"/>
          </a:xfrm>
          <a:custGeom>
            <a:avLst/>
            <a:gdLst/>
            <a:ahLst/>
            <a:cxnLst/>
            <a:rect l="l" t="t" r="r" b="b"/>
            <a:pathLst>
              <a:path w="180339" h="287019">
                <a:moveTo>
                  <a:pt x="96869" y="0"/>
                </a:moveTo>
                <a:lnTo>
                  <a:pt x="85343" y="0"/>
                </a:lnTo>
                <a:lnTo>
                  <a:pt x="35147" y="1524"/>
                </a:lnTo>
                <a:lnTo>
                  <a:pt x="32765" y="10668"/>
                </a:lnTo>
                <a:lnTo>
                  <a:pt x="41528" y="11049"/>
                </a:lnTo>
                <a:lnTo>
                  <a:pt x="47529" y="12382"/>
                </a:lnTo>
                <a:lnTo>
                  <a:pt x="50958" y="14573"/>
                </a:lnTo>
                <a:lnTo>
                  <a:pt x="54387" y="16859"/>
                </a:lnTo>
                <a:lnTo>
                  <a:pt x="56006" y="20764"/>
                </a:lnTo>
                <a:lnTo>
                  <a:pt x="56006" y="26193"/>
                </a:lnTo>
                <a:lnTo>
                  <a:pt x="0" y="283368"/>
                </a:lnTo>
                <a:lnTo>
                  <a:pt x="12668" y="286512"/>
                </a:lnTo>
                <a:lnTo>
                  <a:pt x="30956" y="274034"/>
                </a:lnTo>
                <a:lnTo>
                  <a:pt x="121381" y="274034"/>
                </a:lnTo>
                <a:lnTo>
                  <a:pt x="125346" y="271367"/>
                </a:lnTo>
                <a:lnTo>
                  <a:pt x="64484" y="271367"/>
                </a:lnTo>
                <a:lnTo>
                  <a:pt x="56864" y="269081"/>
                </a:lnTo>
                <a:lnTo>
                  <a:pt x="52292" y="264414"/>
                </a:lnTo>
                <a:lnTo>
                  <a:pt x="47720" y="259842"/>
                </a:lnTo>
                <a:lnTo>
                  <a:pt x="45434" y="252317"/>
                </a:lnTo>
                <a:lnTo>
                  <a:pt x="45532" y="238456"/>
                </a:lnTo>
                <a:lnTo>
                  <a:pt x="45629" y="235228"/>
                </a:lnTo>
                <a:lnTo>
                  <a:pt x="52838" y="195698"/>
                </a:lnTo>
                <a:lnTo>
                  <a:pt x="70592" y="154686"/>
                </a:lnTo>
                <a:lnTo>
                  <a:pt x="81352" y="139922"/>
                </a:lnTo>
                <a:lnTo>
                  <a:pt x="64484" y="139922"/>
                </a:lnTo>
                <a:lnTo>
                  <a:pt x="61912" y="139160"/>
                </a:lnTo>
                <a:lnTo>
                  <a:pt x="96869" y="0"/>
                </a:lnTo>
                <a:close/>
              </a:path>
              <a:path w="180339" h="287019">
                <a:moveTo>
                  <a:pt x="121381" y="274034"/>
                </a:moveTo>
                <a:lnTo>
                  <a:pt x="30956" y="274034"/>
                </a:lnTo>
                <a:lnTo>
                  <a:pt x="41600" y="279520"/>
                </a:lnTo>
                <a:lnTo>
                  <a:pt x="52958" y="283416"/>
                </a:lnTo>
                <a:lnTo>
                  <a:pt x="65031" y="285741"/>
                </a:lnTo>
                <a:lnTo>
                  <a:pt x="77819" y="286512"/>
                </a:lnTo>
                <a:lnTo>
                  <a:pt x="92020" y="285366"/>
                </a:lnTo>
                <a:lnTo>
                  <a:pt x="105489" y="281916"/>
                </a:lnTo>
                <a:lnTo>
                  <a:pt x="118243" y="276144"/>
                </a:lnTo>
                <a:lnTo>
                  <a:pt x="121381" y="274034"/>
                </a:lnTo>
                <a:close/>
              </a:path>
              <a:path w="180339" h="287019">
                <a:moveTo>
                  <a:pt x="75056" y="271272"/>
                </a:moveTo>
                <a:lnTo>
                  <a:pt x="64484" y="271367"/>
                </a:lnTo>
                <a:lnTo>
                  <a:pt x="80581" y="271367"/>
                </a:lnTo>
                <a:lnTo>
                  <a:pt x="75056" y="271272"/>
                </a:lnTo>
                <a:close/>
              </a:path>
              <a:path w="180339" h="287019">
                <a:moveTo>
                  <a:pt x="172609" y="114300"/>
                </a:moveTo>
                <a:lnTo>
                  <a:pt x="120205" y="114300"/>
                </a:lnTo>
                <a:lnTo>
                  <a:pt x="128777" y="114395"/>
                </a:lnTo>
                <a:lnTo>
                  <a:pt x="135064" y="117824"/>
                </a:lnTo>
                <a:lnTo>
                  <a:pt x="144780" y="155543"/>
                </a:lnTo>
                <a:lnTo>
                  <a:pt x="144583" y="163331"/>
                </a:lnTo>
                <a:lnTo>
                  <a:pt x="137802" y="203930"/>
                </a:lnTo>
                <a:lnTo>
                  <a:pt x="120110" y="243744"/>
                </a:lnTo>
                <a:lnTo>
                  <a:pt x="105632" y="259842"/>
                </a:lnTo>
                <a:lnTo>
                  <a:pt x="100488" y="264033"/>
                </a:lnTo>
                <a:lnTo>
                  <a:pt x="95535" y="266985"/>
                </a:lnTo>
                <a:lnTo>
                  <a:pt x="90582" y="268700"/>
                </a:lnTo>
                <a:lnTo>
                  <a:pt x="85725" y="270510"/>
                </a:lnTo>
                <a:lnTo>
                  <a:pt x="80581" y="271367"/>
                </a:lnTo>
                <a:lnTo>
                  <a:pt x="125346" y="271367"/>
                </a:lnTo>
                <a:lnTo>
                  <a:pt x="159743" y="232738"/>
                </a:lnTo>
                <a:lnTo>
                  <a:pt x="176831" y="185642"/>
                </a:lnTo>
                <a:lnTo>
                  <a:pt x="180117" y="153066"/>
                </a:lnTo>
                <a:lnTo>
                  <a:pt x="179367" y="138904"/>
                </a:lnTo>
                <a:lnTo>
                  <a:pt x="177117" y="126420"/>
                </a:lnTo>
                <a:lnTo>
                  <a:pt x="173366" y="115615"/>
                </a:lnTo>
                <a:lnTo>
                  <a:pt x="172609" y="114300"/>
                </a:lnTo>
                <a:close/>
              </a:path>
              <a:path w="180339" h="287019">
                <a:moveTo>
                  <a:pt x="134493" y="89916"/>
                </a:moveTo>
                <a:lnTo>
                  <a:pt x="92103" y="108646"/>
                </a:lnTo>
                <a:lnTo>
                  <a:pt x="64484" y="139922"/>
                </a:lnTo>
                <a:lnTo>
                  <a:pt x="81352" y="139922"/>
                </a:lnTo>
                <a:lnTo>
                  <a:pt x="86384" y="133991"/>
                </a:lnTo>
                <a:lnTo>
                  <a:pt x="91642" y="128480"/>
                </a:lnTo>
                <a:lnTo>
                  <a:pt x="120205" y="114300"/>
                </a:lnTo>
                <a:lnTo>
                  <a:pt x="172609" y="114300"/>
                </a:lnTo>
                <a:lnTo>
                  <a:pt x="168116" y="106489"/>
                </a:lnTo>
                <a:lnTo>
                  <a:pt x="161523" y="99292"/>
                </a:lnTo>
                <a:lnTo>
                  <a:pt x="153733" y="94130"/>
                </a:lnTo>
                <a:lnTo>
                  <a:pt x="144729" y="91005"/>
                </a:lnTo>
                <a:lnTo>
                  <a:pt x="1344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9671" y="1926336"/>
            <a:ext cx="201072" cy="1965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8859" y="1885188"/>
            <a:ext cx="244792" cy="24231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233671" y="1836420"/>
            <a:ext cx="180340" cy="287020"/>
          </a:xfrm>
          <a:custGeom>
            <a:avLst/>
            <a:gdLst/>
            <a:ahLst/>
            <a:cxnLst/>
            <a:rect l="l" t="t" r="r" b="b"/>
            <a:pathLst>
              <a:path w="180339" h="287019">
                <a:moveTo>
                  <a:pt x="96869" y="0"/>
                </a:moveTo>
                <a:lnTo>
                  <a:pt x="85343" y="0"/>
                </a:lnTo>
                <a:lnTo>
                  <a:pt x="35147" y="1524"/>
                </a:lnTo>
                <a:lnTo>
                  <a:pt x="32765" y="10668"/>
                </a:lnTo>
                <a:lnTo>
                  <a:pt x="41528" y="11049"/>
                </a:lnTo>
                <a:lnTo>
                  <a:pt x="47529" y="12382"/>
                </a:lnTo>
                <a:lnTo>
                  <a:pt x="50958" y="14573"/>
                </a:lnTo>
                <a:lnTo>
                  <a:pt x="54387" y="16859"/>
                </a:lnTo>
                <a:lnTo>
                  <a:pt x="56006" y="20764"/>
                </a:lnTo>
                <a:lnTo>
                  <a:pt x="56006" y="26193"/>
                </a:lnTo>
                <a:lnTo>
                  <a:pt x="0" y="283368"/>
                </a:lnTo>
                <a:lnTo>
                  <a:pt x="12668" y="286512"/>
                </a:lnTo>
                <a:lnTo>
                  <a:pt x="30956" y="274034"/>
                </a:lnTo>
                <a:lnTo>
                  <a:pt x="121381" y="274034"/>
                </a:lnTo>
                <a:lnTo>
                  <a:pt x="125346" y="271367"/>
                </a:lnTo>
                <a:lnTo>
                  <a:pt x="64484" y="271367"/>
                </a:lnTo>
                <a:lnTo>
                  <a:pt x="56864" y="269081"/>
                </a:lnTo>
                <a:lnTo>
                  <a:pt x="52292" y="264414"/>
                </a:lnTo>
                <a:lnTo>
                  <a:pt x="47720" y="259842"/>
                </a:lnTo>
                <a:lnTo>
                  <a:pt x="45434" y="252317"/>
                </a:lnTo>
                <a:lnTo>
                  <a:pt x="45532" y="238456"/>
                </a:lnTo>
                <a:lnTo>
                  <a:pt x="45629" y="235228"/>
                </a:lnTo>
                <a:lnTo>
                  <a:pt x="52838" y="195698"/>
                </a:lnTo>
                <a:lnTo>
                  <a:pt x="70592" y="154686"/>
                </a:lnTo>
                <a:lnTo>
                  <a:pt x="81352" y="139922"/>
                </a:lnTo>
                <a:lnTo>
                  <a:pt x="64484" y="139922"/>
                </a:lnTo>
                <a:lnTo>
                  <a:pt x="61912" y="139160"/>
                </a:lnTo>
                <a:lnTo>
                  <a:pt x="96869" y="0"/>
                </a:lnTo>
                <a:close/>
              </a:path>
              <a:path w="180339" h="287019">
                <a:moveTo>
                  <a:pt x="121381" y="274034"/>
                </a:moveTo>
                <a:lnTo>
                  <a:pt x="30956" y="274034"/>
                </a:lnTo>
                <a:lnTo>
                  <a:pt x="41600" y="279520"/>
                </a:lnTo>
                <a:lnTo>
                  <a:pt x="52959" y="283416"/>
                </a:lnTo>
                <a:lnTo>
                  <a:pt x="65031" y="285741"/>
                </a:lnTo>
                <a:lnTo>
                  <a:pt x="77819" y="286512"/>
                </a:lnTo>
                <a:lnTo>
                  <a:pt x="92020" y="285366"/>
                </a:lnTo>
                <a:lnTo>
                  <a:pt x="105489" y="281916"/>
                </a:lnTo>
                <a:lnTo>
                  <a:pt x="118243" y="276144"/>
                </a:lnTo>
                <a:lnTo>
                  <a:pt x="121381" y="274034"/>
                </a:lnTo>
                <a:close/>
              </a:path>
              <a:path w="180339" h="287019">
                <a:moveTo>
                  <a:pt x="75056" y="271272"/>
                </a:moveTo>
                <a:lnTo>
                  <a:pt x="64484" y="271367"/>
                </a:lnTo>
                <a:lnTo>
                  <a:pt x="80581" y="271367"/>
                </a:lnTo>
                <a:lnTo>
                  <a:pt x="75056" y="271272"/>
                </a:lnTo>
                <a:close/>
              </a:path>
              <a:path w="180339" h="287019">
                <a:moveTo>
                  <a:pt x="172609" y="114300"/>
                </a:moveTo>
                <a:lnTo>
                  <a:pt x="120205" y="114300"/>
                </a:lnTo>
                <a:lnTo>
                  <a:pt x="128777" y="114395"/>
                </a:lnTo>
                <a:lnTo>
                  <a:pt x="135064" y="117824"/>
                </a:lnTo>
                <a:lnTo>
                  <a:pt x="144779" y="155543"/>
                </a:lnTo>
                <a:lnTo>
                  <a:pt x="144583" y="163331"/>
                </a:lnTo>
                <a:lnTo>
                  <a:pt x="137802" y="203930"/>
                </a:lnTo>
                <a:lnTo>
                  <a:pt x="120110" y="243744"/>
                </a:lnTo>
                <a:lnTo>
                  <a:pt x="105632" y="259842"/>
                </a:lnTo>
                <a:lnTo>
                  <a:pt x="100488" y="264033"/>
                </a:lnTo>
                <a:lnTo>
                  <a:pt x="95535" y="266985"/>
                </a:lnTo>
                <a:lnTo>
                  <a:pt x="90582" y="268700"/>
                </a:lnTo>
                <a:lnTo>
                  <a:pt x="85725" y="270510"/>
                </a:lnTo>
                <a:lnTo>
                  <a:pt x="80581" y="271367"/>
                </a:lnTo>
                <a:lnTo>
                  <a:pt x="125346" y="271367"/>
                </a:lnTo>
                <a:lnTo>
                  <a:pt x="159743" y="232738"/>
                </a:lnTo>
                <a:lnTo>
                  <a:pt x="176831" y="185642"/>
                </a:lnTo>
                <a:lnTo>
                  <a:pt x="180117" y="153066"/>
                </a:lnTo>
                <a:lnTo>
                  <a:pt x="179367" y="138904"/>
                </a:lnTo>
                <a:lnTo>
                  <a:pt x="177117" y="126420"/>
                </a:lnTo>
                <a:lnTo>
                  <a:pt x="173366" y="115615"/>
                </a:lnTo>
                <a:lnTo>
                  <a:pt x="172609" y="114300"/>
                </a:lnTo>
                <a:close/>
              </a:path>
              <a:path w="180339" h="287019">
                <a:moveTo>
                  <a:pt x="134492" y="89916"/>
                </a:moveTo>
                <a:lnTo>
                  <a:pt x="92103" y="108646"/>
                </a:lnTo>
                <a:lnTo>
                  <a:pt x="64484" y="139922"/>
                </a:lnTo>
                <a:lnTo>
                  <a:pt x="81352" y="139922"/>
                </a:lnTo>
                <a:lnTo>
                  <a:pt x="86384" y="133991"/>
                </a:lnTo>
                <a:lnTo>
                  <a:pt x="91642" y="128480"/>
                </a:lnTo>
                <a:lnTo>
                  <a:pt x="120205" y="114300"/>
                </a:lnTo>
                <a:lnTo>
                  <a:pt x="172609" y="114300"/>
                </a:lnTo>
                <a:lnTo>
                  <a:pt x="168116" y="106489"/>
                </a:lnTo>
                <a:lnTo>
                  <a:pt x="161523" y="99292"/>
                </a:lnTo>
                <a:lnTo>
                  <a:pt x="153733" y="94130"/>
                </a:lnTo>
                <a:lnTo>
                  <a:pt x="144729" y="91005"/>
                </a:lnTo>
                <a:lnTo>
                  <a:pt x="134492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8859" y="1926336"/>
            <a:ext cx="201072" cy="1965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6523" y="1879092"/>
            <a:ext cx="245649" cy="24841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642859" y="1836420"/>
            <a:ext cx="180340" cy="287020"/>
          </a:xfrm>
          <a:custGeom>
            <a:avLst/>
            <a:gdLst/>
            <a:ahLst/>
            <a:cxnLst/>
            <a:rect l="l" t="t" r="r" b="b"/>
            <a:pathLst>
              <a:path w="180340" h="287019">
                <a:moveTo>
                  <a:pt x="96869" y="0"/>
                </a:moveTo>
                <a:lnTo>
                  <a:pt x="85344" y="0"/>
                </a:lnTo>
                <a:lnTo>
                  <a:pt x="35147" y="1524"/>
                </a:lnTo>
                <a:lnTo>
                  <a:pt x="32766" y="10668"/>
                </a:lnTo>
                <a:lnTo>
                  <a:pt x="41529" y="11049"/>
                </a:lnTo>
                <a:lnTo>
                  <a:pt x="47529" y="12382"/>
                </a:lnTo>
                <a:lnTo>
                  <a:pt x="50958" y="14573"/>
                </a:lnTo>
                <a:lnTo>
                  <a:pt x="54387" y="16859"/>
                </a:lnTo>
                <a:lnTo>
                  <a:pt x="56007" y="20764"/>
                </a:lnTo>
                <a:lnTo>
                  <a:pt x="56007" y="26193"/>
                </a:lnTo>
                <a:lnTo>
                  <a:pt x="0" y="283368"/>
                </a:lnTo>
                <a:lnTo>
                  <a:pt x="12668" y="286512"/>
                </a:lnTo>
                <a:lnTo>
                  <a:pt x="30956" y="274034"/>
                </a:lnTo>
                <a:lnTo>
                  <a:pt x="121381" y="274034"/>
                </a:lnTo>
                <a:lnTo>
                  <a:pt x="125346" y="271367"/>
                </a:lnTo>
                <a:lnTo>
                  <a:pt x="64484" y="271367"/>
                </a:lnTo>
                <a:lnTo>
                  <a:pt x="56864" y="269081"/>
                </a:lnTo>
                <a:lnTo>
                  <a:pt x="52292" y="264414"/>
                </a:lnTo>
                <a:lnTo>
                  <a:pt x="47720" y="259842"/>
                </a:lnTo>
                <a:lnTo>
                  <a:pt x="45434" y="252317"/>
                </a:lnTo>
                <a:lnTo>
                  <a:pt x="45532" y="238456"/>
                </a:lnTo>
                <a:lnTo>
                  <a:pt x="45629" y="235228"/>
                </a:lnTo>
                <a:lnTo>
                  <a:pt x="52838" y="195698"/>
                </a:lnTo>
                <a:lnTo>
                  <a:pt x="70592" y="154686"/>
                </a:lnTo>
                <a:lnTo>
                  <a:pt x="81352" y="139922"/>
                </a:lnTo>
                <a:lnTo>
                  <a:pt x="64484" y="139922"/>
                </a:lnTo>
                <a:lnTo>
                  <a:pt x="61912" y="139160"/>
                </a:lnTo>
                <a:lnTo>
                  <a:pt x="96869" y="0"/>
                </a:lnTo>
                <a:close/>
              </a:path>
              <a:path w="180340" h="287019">
                <a:moveTo>
                  <a:pt x="121381" y="274034"/>
                </a:moveTo>
                <a:lnTo>
                  <a:pt x="30956" y="274034"/>
                </a:lnTo>
                <a:lnTo>
                  <a:pt x="41600" y="279520"/>
                </a:lnTo>
                <a:lnTo>
                  <a:pt x="52958" y="283416"/>
                </a:lnTo>
                <a:lnTo>
                  <a:pt x="65031" y="285741"/>
                </a:lnTo>
                <a:lnTo>
                  <a:pt x="77819" y="286512"/>
                </a:lnTo>
                <a:lnTo>
                  <a:pt x="92020" y="285366"/>
                </a:lnTo>
                <a:lnTo>
                  <a:pt x="105489" y="281916"/>
                </a:lnTo>
                <a:lnTo>
                  <a:pt x="118243" y="276144"/>
                </a:lnTo>
                <a:lnTo>
                  <a:pt x="121381" y="274034"/>
                </a:lnTo>
                <a:close/>
              </a:path>
              <a:path w="180340" h="287019">
                <a:moveTo>
                  <a:pt x="75057" y="271272"/>
                </a:moveTo>
                <a:lnTo>
                  <a:pt x="64484" y="271367"/>
                </a:lnTo>
                <a:lnTo>
                  <a:pt x="80581" y="271367"/>
                </a:lnTo>
                <a:lnTo>
                  <a:pt x="75057" y="271272"/>
                </a:lnTo>
                <a:close/>
              </a:path>
              <a:path w="180340" h="287019">
                <a:moveTo>
                  <a:pt x="172609" y="114300"/>
                </a:moveTo>
                <a:lnTo>
                  <a:pt x="120205" y="114300"/>
                </a:lnTo>
                <a:lnTo>
                  <a:pt x="128778" y="114395"/>
                </a:lnTo>
                <a:lnTo>
                  <a:pt x="135064" y="117824"/>
                </a:lnTo>
                <a:lnTo>
                  <a:pt x="144780" y="155543"/>
                </a:lnTo>
                <a:lnTo>
                  <a:pt x="144583" y="163331"/>
                </a:lnTo>
                <a:lnTo>
                  <a:pt x="137802" y="203930"/>
                </a:lnTo>
                <a:lnTo>
                  <a:pt x="120110" y="243744"/>
                </a:lnTo>
                <a:lnTo>
                  <a:pt x="105632" y="259842"/>
                </a:lnTo>
                <a:lnTo>
                  <a:pt x="100488" y="264033"/>
                </a:lnTo>
                <a:lnTo>
                  <a:pt x="95535" y="266985"/>
                </a:lnTo>
                <a:lnTo>
                  <a:pt x="90582" y="268700"/>
                </a:lnTo>
                <a:lnTo>
                  <a:pt x="85725" y="270510"/>
                </a:lnTo>
                <a:lnTo>
                  <a:pt x="80581" y="271367"/>
                </a:lnTo>
                <a:lnTo>
                  <a:pt x="125346" y="271367"/>
                </a:lnTo>
                <a:lnTo>
                  <a:pt x="159743" y="232738"/>
                </a:lnTo>
                <a:lnTo>
                  <a:pt x="176831" y="185642"/>
                </a:lnTo>
                <a:lnTo>
                  <a:pt x="180117" y="153066"/>
                </a:lnTo>
                <a:lnTo>
                  <a:pt x="179367" y="138904"/>
                </a:lnTo>
                <a:lnTo>
                  <a:pt x="177117" y="126420"/>
                </a:lnTo>
                <a:lnTo>
                  <a:pt x="173366" y="115615"/>
                </a:lnTo>
                <a:lnTo>
                  <a:pt x="172609" y="114300"/>
                </a:lnTo>
                <a:close/>
              </a:path>
              <a:path w="180340" h="287019">
                <a:moveTo>
                  <a:pt x="134493" y="89916"/>
                </a:moveTo>
                <a:lnTo>
                  <a:pt x="92103" y="108646"/>
                </a:lnTo>
                <a:lnTo>
                  <a:pt x="64484" y="139922"/>
                </a:lnTo>
                <a:lnTo>
                  <a:pt x="81352" y="139922"/>
                </a:lnTo>
                <a:lnTo>
                  <a:pt x="86384" y="133991"/>
                </a:lnTo>
                <a:lnTo>
                  <a:pt x="91642" y="128480"/>
                </a:lnTo>
                <a:lnTo>
                  <a:pt x="120205" y="114300"/>
                </a:lnTo>
                <a:lnTo>
                  <a:pt x="172609" y="114300"/>
                </a:lnTo>
                <a:lnTo>
                  <a:pt x="168116" y="106489"/>
                </a:lnTo>
                <a:lnTo>
                  <a:pt x="161523" y="99292"/>
                </a:lnTo>
                <a:lnTo>
                  <a:pt x="153733" y="94130"/>
                </a:lnTo>
                <a:lnTo>
                  <a:pt x="144729" y="91005"/>
                </a:lnTo>
                <a:lnTo>
                  <a:pt x="134493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03774" y="725535"/>
            <a:ext cx="818895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  <a:tab pos="1824355" algn="l"/>
                <a:tab pos="3540125" algn="l"/>
                <a:tab pos="6849109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partial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ordering</a:t>
            </a:r>
            <a:r>
              <a:rPr sz="3200" dirty="0">
                <a:latin typeface="Times New Roman"/>
                <a:cs typeface="Times New Roman"/>
              </a:rPr>
              <a:t> relation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usually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denoted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	</a:t>
            </a:r>
            <a:r>
              <a:rPr sz="3200" dirty="0">
                <a:latin typeface="Times New Roman"/>
                <a:cs typeface="Times New Roman"/>
              </a:rPr>
              <a:t>but	</a:t>
            </a:r>
            <a:r>
              <a:rPr sz="3200" spc="-5" dirty="0">
                <a:latin typeface="Times New Roman"/>
                <a:cs typeface="Times New Roman"/>
              </a:rPr>
              <a:t>then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write	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01667" y="406324"/>
            <a:ext cx="2081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</a:t>
            </a:r>
            <a:r>
              <a:rPr spc="10" dirty="0"/>
              <a:t>e</a:t>
            </a:r>
            <a:r>
              <a:rPr spc="5" dirty="0"/>
              <a:t>l</a:t>
            </a:r>
            <a:r>
              <a:rPr spc="-25" dirty="0"/>
              <a:t>a</a:t>
            </a:r>
            <a:r>
              <a:rPr spc="25" dirty="0"/>
              <a:t>t</a:t>
            </a:r>
            <a:r>
              <a:rPr spc="-30" dirty="0"/>
              <a:t>i</a:t>
            </a:r>
            <a:r>
              <a:rPr spc="-5" dirty="0"/>
              <a:t>on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03774" y="725535"/>
            <a:ext cx="86810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ordinary</a:t>
            </a:r>
            <a:r>
              <a:rPr sz="3200" spc="3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relation</a:t>
            </a:r>
            <a:r>
              <a:rPr sz="3200" spc="3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equality</a:t>
            </a:r>
            <a:r>
              <a:rPr sz="3200" spc="3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two</a:t>
            </a:r>
            <a:r>
              <a:rPr sz="3200" spc="3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equivalence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10" dirty="0">
                <a:latin typeface="Times New Roman"/>
                <a:cs typeface="Times New Roman"/>
              </a:rPr>
              <a:t>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Relations:</a:t>
            </a:r>
            <a:r>
              <a:rPr spc="-65" dirty="0"/>
              <a:t> </a:t>
            </a:r>
            <a:r>
              <a:rPr spc="-5" dirty="0"/>
              <a:t>Examples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9802" y="1775460"/>
            <a:ext cx="659130" cy="268605"/>
            <a:chOff x="2989802" y="1775460"/>
            <a:chExt cx="659130" cy="268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4496" y="1898904"/>
              <a:ext cx="224885" cy="655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9802" y="1859280"/>
              <a:ext cx="188214" cy="1844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79577" y="1775460"/>
              <a:ext cx="168910" cy="268605"/>
            </a:xfrm>
            <a:custGeom>
              <a:avLst/>
              <a:gdLst/>
              <a:ahLst/>
              <a:cxnLst/>
              <a:rect l="l" t="t" r="r" b="b"/>
              <a:pathLst>
                <a:path w="168910" h="268605">
                  <a:moveTo>
                    <a:pt x="90773" y="0"/>
                  </a:moveTo>
                  <a:lnTo>
                    <a:pt x="80010" y="0"/>
                  </a:lnTo>
                  <a:lnTo>
                    <a:pt x="32956" y="1524"/>
                  </a:lnTo>
                  <a:lnTo>
                    <a:pt x="30765" y="10667"/>
                  </a:lnTo>
                  <a:lnTo>
                    <a:pt x="38957" y="11049"/>
                  </a:lnTo>
                  <a:lnTo>
                    <a:pt x="44576" y="12191"/>
                  </a:lnTo>
                  <a:lnTo>
                    <a:pt x="50958" y="16478"/>
                  </a:lnTo>
                  <a:lnTo>
                    <a:pt x="52482" y="20097"/>
                  </a:lnTo>
                  <a:lnTo>
                    <a:pt x="52482" y="25241"/>
                  </a:lnTo>
                  <a:lnTo>
                    <a:pt x="0" y="265271"/>
                  </a:lnTo>
                  <a:lnTo>
                    <a:pt x="11906" y="268224"/>
                  </a:lnTo>
                  <a:lnTo>
                    <a:pt x="29051" y="255746"/>
                  </a:lnTo>
                  <a:lnTo>
                    <a:pt x="114883" y="255746"/>
                  </a:lnTo>
                  <a:lnTo>
                    <a:pt x="118851" y="253079"/>
                  </a:lnTo>
                  <a:lnTo>
                    <a:pt x="60483" y="253079"/>
                  </a:lnTo>
                  <a:lnTo>
                    <a:pt x="53339" y="250983"/>
                  </a:lnTo>
                  <a:lnTo>
                    <a:pt x="49053" y="246602"/>
                  </a:lnTo>
                  <a:lnTo>
                    <a:pt x="44862" y="242411"/>
                  </a:lnTo>
                  <a:lnTo>
                    <a:pt x="42671" y="235362"/>
                  </a:lnTo>
                  <a:lnTo>
                    <a:pt x="42730" y="216943"/>
                  </a:lnTo>
                  <a:lnTo>
                    <a:pt x="43624" y="209073"/>
                  </a:lnTo>
                  <a:lnTo>
                    <a:pt x="55250" y="165056"/>
                  </a:lnTo>
                  <a:lnTo>
                    <a:pt x="75818" y="131063"/>
                  </a:lnTo>
                  <a:lnTo>
                    <a:pt x="76147" y="130682"/>
                  </a:lnTo>
                  <a:lnTo>
                    <a:pt x="60483" y="130682"/>
                  </a:lnTo>
                  <a:lnTo>
                    <a:pt x="58102" y="130016"/>
                  </a:lnTo>
                  <a:lnTo>
                    <a:pt x="90773" y="0"/>
                  </a:lnTo>
                  <a:close/>
                </a:path>
                <a:path w="168910" h="268605">
                  <a:moveTo>
                    <a:pt x="114883" y="255746"/>
                  </a:moveTo>
                  <a:lnTo>
                    <a:pt x="29051" y="255746"/>
                  </a:lnTo>
                  <a:lnTo>
                    <a:pt x="38979" y="261232"/>
                  </a:lnTo>
                  <a:lnTo>
                    <a:pt x="49613" y="265128"/>
                  </a:lnTo>
                  <a:lnTo>
                    <a:pt x="60943" y="267453"/>
                  </a:lnTo>
                  <a:lnTo>
                    <a:pt x="72961" y="268224"/>
                  </a:lnTo>
                  <a:lnTo>
                    <a:pt x="86213" y="267149"/>
                  </a:lnTo>
                  <a:lnTo>
                    <a:pt x="98821" y="263913"/>
                  </a:lnTo>
                  <a:lnTo>
                    <a:pt x="110787" y="258499"/>
                  </a:lnTo>
                  <a:lnTo>
                    <a:pt x="114883" y="255746"/>
                  </a:lnTo>
                  <a:close/>
                </a:path>
                <a:path w="168910" h="268605">
                  <a:moveTo>
                    <a:pt x="70389" y="252983"/>
                  </a:moveTo>
                  <a:lnTo>
                    <a:pt x="60483" y="253079"/>
                  </a:lnTo>
                  <a:lnTo>
                    <a:pt x="75533" y="253079"/>
                  </a:lnTo>
                  <a:lnTo>
                    <a:pt x="70389" y="252983"/>
                  </a:lnTo>
                  <a:close/>
                </a:path>
                <a:path w="168910" h="268605">
                  <a:moveTo>
                    <a:pt x="161707" y="106679"/>
                  </a:moveTo>
                  <a:lnTo>
                    <a:pt x="112585" y="106679"/>
                  </a:lnTo>
                  <a:lnTo>
                    <a:pt x="120681" y="106775"/>
                  </a:lnTo>
                  <a:lnTo>
                    <a:pt x="126587" y="110013"/>
                  </a:lnTo>
                  <a:lnTo>
                    <a:pt x="135636" y="145161"/>
                  </a:lnTo>
                  <a:lnTo>
                    <a:pt x="135455" y="152392"/>
                  </a:lnTo>
                  <a:lnTo>
                    <a:pt x="129135" y="190226"/>
                  </a:lnTo>
                  <a:lnTo>
                    <a:pt x="112490" y="227361"/>
                  </a:lnTo>
                  <a:lnTo>
                    <a:pt x="84867" y="250602"/>
                  </a:lnTo>
                  <a:lnTo>
                    <a:pt x="80295" y="252317"/>
                  </a:lnTo>
                  <a:lnTo>
                    <a:pt x="75533" y="253079"/>
                  </a:lnTo>
                  <a:lnTo>
                    <a:pt x="118851" y="253079"/>
                  </a:lnTo>
                  <a:lnTo>
                    <a:pt x="149649" y="217790"/>
                  </a:lnTo>
                  <a:lnTo>
                    <a:pt x="165699" y="173640"/>
                  </a:lnTo>
                  <a:lnTo>
                    <a:pt x="168782" y="143065"/>
                  </a:lnTo>
                  <a:lnTo>
                    <a:pt x="168084" y="129833"/>
                  </a:lnTo>
                  <a:lnTo>
                    <a:pt x="165985" y="118145"/>
                  </a:lnTo>
                  <a:lnTo>
                    <a:pt x="162474" y="108012"/>
                  </a:lnTo>
                  <a:lnTo>
                    <a:pt x="161707" y="106679"/>
                  </a:lnTo>
                  <a:close/>
                </a:path>
                <a:path w="168910" h="268605">
                  <a:moveTo>
                    <a:pt x="126015" y="83819"/>
                  </a:moveTo>
                  <a:lnTo>
                    <a:pt x="86375" y="101375"/>
                  </a:lnTo>
                  <a:lnTo>
                    <a:pt x="60483" y="130682"/>
                  </a:lnTo>
                  <a:lnTo>
                    <a:pt x="76147" y="130682"/>
                  </a:lnTo>
                  <a:lnTo>
                    <a:pt x="80995" y="125066"/>
                  </a:lnTo>
                  <a:lnTo>
                    <a:pt x="85939" y="119943"/>
                  </a:lnTo>
                  <a:lnTo>
                    <a:pt x="112585" y="106679"/>
                  </a:lnTo>
                  <a:lnTo>
                    <a:pt x="161707" y="106679"/>
                  </a:lnTo>
                  <a:lnTo>
                    <a:pt x="157543" y="99440"/>
                  </a:lnTo>
                  <a:lnTo>
                    <a:pt x="151344" y="92673"/>
                  </a:lnTo>
                  <a:lnTo>
                    <a:pt x="144029" y="87808"/>
                  </a:lnTo>
                  <a:lnTo>
                    <a:pt x="135589" y="84854"/>
                  </a:lnTo>
                  <a:lnTo>
                    <a:pt x="126015" y="83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087082" y="2545080"/>
            <a:ext cx="262890" cy="233679"/>
            <a:chOff x="4087082" y="2545080"/>
            <a:chExt cx="262890" cy="23367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7082" y="2545080"/>
              <a:ext cx="188213" cy="1844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94632" y="2683764"/>
              <a:ext cx="55244" cy="94615"/>
            </a:xfrm>
            <a:custGeom>
              <a:avLst/>
              <a:gdLst/>
              <a:ahLst/>
              <a:cxnLst/>
              <a:rect l="l" t="t" r="r" b="b"/>
              <a:pathLst>
                <a:path w="55245" h="94614">
                  <a:moveTo>
                    <a:pt x="52196" y="0"/>
                  </a:moveTo>
                  <a:lnTo>
                    <a:pt x="19812" y="0"/>
                  </a:lnTo>
                  <a:lnTo>
                    <a:pt x="20492" y="6985"/>
                  </a:lnTo>
                  <a:lnTo>
                    <a:pt x="20966" y="13954"/>
                  </a:lnTo>
                  <a:lnTo>
                    <a:pt x="21245" y="20922"/>
                  </a:lnTo>
                  <a:lnTo>
                    <a:pt x="21335" y="37242"/>
                  </a:lnTo>
                  <a:lnTo>
                    <a:pt x="20764" y="44767"/>
                  </a:lnTo>
                  <a:lnTo>
                    <a:pt x="0" y="83153"/>
                  </a:lnTo>
                  <a:lnTo>
                    <a:pt x="10001" y="94487"/>
                  </a:lnTo>
                  <a:lnTo>
                    <a:pt x="40945" y="65697"/>
                  </a:lnTo>
                  <a:lnTo>
                    <a:pt x="54863" y="34480"/>
                  </a:lnTo>
                  <a:lnTo>
                    <a:pt x="54701" y="19395"/>
                  </a:lnTo>
                  <a:lnTo>
                    <a:pt x="54209" y="13001"/>
                  </a:lnTo>
                  <a:lnTo>
                    <a:pt x="53377" y="6536"/>
                  </a:lnTo>
                  <a:lnTo>
                    <a:pt x="52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447311" y="2461259"/>
            <a:ext cx="255904" cy="317500"/>
          </a:xfrm>
          <a:custGeom>
            <a:avLst/>
            <a:gdLst/>
            <a:ahLst/>
            <a:cxnLst/>
            <a:rect l="l" t="t" r="r" b="b"/>
            <a:pathLst>
              <a:path w="255904" h="317500">
                <a:moveTo>
                  <a:pt x="168783" y="143065"/>
                </a:moveTo>
                <a:lnTo>
                  <a:pt x="157543" y="99441"/>
                </a:lnTo>
                <a:lnTo>
                  <a:pt x="135636" y="84886"/>
                </a:lnTo>
                <a:lnTo>
                  <a:pt x="135636" y="145161"/>
                </a:lnTo>
                <a:lnTo>
                  <a:pt x="135458" y="152400"/>
                </a:lnTo>
                <a:lnTo>
                  <a:pt x="129133" y="190233"/>
                </a:lnTo>
                <a:lnTo>
                  <a:pt x="112496" y="227368"/>
                </a:lnTo>
                <a:lnTo>
                  <a:pt x="84874" y="250609"/>
                </a:lnTo>
                <a:lnTo>
                  <a:pt x="80302" y="252323"/>
                </a:lnTo>
                <a:lnTo>
                  <a:pt x="75539" y="253085"/>
                </a:lnTo>
                <a:lnTo>
                  <a:pt x="70396" y="252984"/>
                </a:lnTo>
                <a:lnTo>
                  <a:pt x="60490" y="253085"/>
                </a:lnTo>
                <a:lnTo>
                  <a:pt x="53340" y="250990"/>
                </a:lnTo>
                <a:lnTo>
                  <a:pt x="49060" y="246608"/>
                </a:lnTo>
                <a:lnTo>
                  <a:pt x="44869" y="242417"/>
                </a:lnTo>
                <a:lnTo>
                  <a:pt x="42672" y="235369"/>
                </a:lnTo>
                <a:lnTo>
                  <a:pt x="42735" y="216954"/>
                </a:lnTo>
                <a:lnTo>
                  <a:pt x="43624" y="209080"/>
                </a:lnTo>
                <a:lnTo>
                  <a:pt x="55245" y="165061"/>
                </a:lnTo>
                <a:lnTo>
                  <a:pt x="75819" y="131064"/>
                </a:lnTo>
                <a:lnTo>
                  <a:pt x="76149" y="130683"/>
                </a:lnTo>
                <a:lnTo>
                  <a:pt x="81000" y="125069"/>
                </a:lnTo>
                <a:lnTo>
                  <a:pt x="112585" y="106680"/>
                </a:lnTo>
                <a:lnTo>
                  <a:pt x="120688" y="106781"/>
                </a:lnTo>
                <a:lnTo>
                  <a:pt x="135636" y="145161"/>
                </a:lnTo>
                <a:lnTo>
                  <a:pt x="135636" y="84886"/>
                </a:lnTo>
                <a:lnTo>
                  <a:pt x="126022" y="83820"/>
                </a:lnTo>
                <a:lnTo>
                  <a:pt x="118135" y="84582"/>
                </a:lnTo>
                <a:lnTo>
                  <a:pt x="78041" y="109474"/>
                </a:lnTo>
                <a:lnTo>
                  <a:pt x="60490" y="130683"/>
                </a:lnTo>
                <a:lnTo>
                  <a:pt x="58102" y="130022"/>
                </a:lnTo>
                <a:lnTo>
                  <a:pt x="90779" y="0"/>
                </a:lnTo>
                <a:lnTo>
                  <a:pt x="80010" y="0"/>
                </a:lnTo>
                <a:lnTo>
                  <a:pt x="32956" y="1524"/>
                </a:lnTo>
                <a:lnTo>
                  <a:pt x="30772" y="10668"/>
                </a:lnTo>
                <a:lnTo>
                  <a:pt x="38963" y="11049"/>
                </a:lnTo>
                <a:lnTo>
                  <a:pt x="44577" y="12192"/>
                </a:lnTo>
                <a:lnTo>
                  <a:pt x="50965" y="16484"/>
                </a:lnTo>
                <a:lnTo>
                  <a:pt x="52489" y="20104"/>
                </a:lnTo>
                <a:lnTo>
                  <a:pt x="52489" y="25247"/>
                </a:lnTo>
                <a:lnTo>
                  <a:pt x="0" y="265277"/>
                </a:lnTo>
                <a:lnTo>
                  <a:pt x="11912" y="268224"/>
                </a:lnTo>
                <a:lnTo>
                  <a:pt x="29057" y="255752"/>
                </a:lnTo>
                <a:lnTo>
                  <a:pt x="38976" y="261239"/>
                </a:lnTo>
                <a:lnTo>
                  <a:pt x="49618" y="265137"/>
                </a:lnTo>
                <a:lnTo>
                  <a:pt x="60947" y="267462"/>
                </a:lnTo>
                <a:lnTo>
                  <a:pt x="72961" y="268224"/>
                </a:lnTo>
                <a:lnTo>
                  <a:pt x="86207" y="267157"/>
                </a:lnTo>
                <a:lnTo>
                  <a:pt x="122110" y="250888"/>
                </a:lnTo>
                <a:lnTo>
                  <a:pt x="149644" y="217792"/>
                </a:lnTo>
                <a:lnTo>
                  <a:pt x="165696" y="173647"/>
                </a:lnTo>
                <a:lnTo>
                  <a:pt x="168008" y="158432"/>
                </a:lnTo>
                <a:lnTo>
                  <a:pt x="168783" y="143065"/>
                </a:lnTo>
                <a:close/>
              </a:path>
              <a:path w="255904" h="317500">
                <a:moveTo>
                  <a:pt x="255752" y="256984"/>
                </a:moveTo>
                <a:lnTo>
                  <a:pt x="255587" y="241909"/>
                </a:lnTo>
                <a:lnTo>
                  <a:pt x="255092" y="235508"/>
                </a:lnTo>
                <a:lnTo>
                  <a:pt x="254254" y="229044"/>
                </a:lnTo>
                <a:lnTo>
                  <a:pt x="253085" y="222504"/>
                </a:lnTo>
                <a:lnTo>
                  <a:pt x="220700" y="222504"/>
                </a:lnTo>
                <a:lnTo>
                  <a:pt x="221373" y="229501"/>
                </a:lnTo>
                <a:lnTo>
                  <a:pt x="221843" y="236461"/>
                </a:lnTo>
                <a:lnTo>
                  <a:pt x="222123" y="243433"/>
                </a:lnTo>
                <a:lnTo>
                  <a:pt x="222224" y="259753"/>
                </a:lnTo>
                <a:lnTo>
                  <a:pt x="221653" y="267271"/>
                </a:lnTo>
                <a:lnTo>
                  <a:pt x="200888" y="305663"/>
                </a:lnTo>
                <a:lnTo>
                  <a:pt x="210883" y="316992"/>
                </a:lnTo>
                <a:lnTo>
                  <a:pt x="241833" y="288213"/>
                </a:lnTo>
                <a:lnTo>
                  <a:pt x="254317" y="264985"/>
                </a:lnTo>
                <a:lnTo>
                  <a:pt x="255752" y="256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4886" y="2545080"/>
            <a:ext cx="149161" cy="1844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9220" y="2506980"/>
            <a:ext cx="182879" cy="21945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502306" y="2471928"/>
            <a:ext cx="247015" cy="254635"/>
          </a:xfrm>
          <a:custGeom>
            <a:avLst/>
            <a:gdLst/>
            <a:ahLst/>
            <a:cxnLst/>
            <a:rect l="l" t="t" r="r" b="b"/>
            <a:pathLst>
              <a:path w="247014" h="254635">
                <a:moveTo>
                  <a:pt x="246792" y="0"/>
                </a:moveTo>
                <a:lnTo>
                  <a:pt x="177450" y="0"/>
                </a:lnTo>
                <a:lnTo>
                  <a:pt x="175355" y="9144"/>
                </a:lnTo>
                <a:lnTo>
                  <a:pt x="180308" y="9620"/>
                </a:lnTo>
                <a:lnTo>
                  <a:pt x="183737" y="11049"/>
                </a:lnTo>
                <a:lnTo>
                  <a:pt x="187642" y="15811"/>
                </a:lnTo>
                <a:lnTo>
                  <a:pt x="188595" y="18669"/>
                </a:lnTo>
                <a:lnTo>
                  <a:pt x="188595" y="24479"/>
                </a:lnTo>
                <a:lnTo>
                  <a:pt x="133350" y="102108"/>
                </a:lnTo>
                <a:lnTo>
                  <a:pt x="117919" y="56959"/>
                </a:lnTo>
                <a:lnTo>
                  <a:pt x="115224" y="48331"/>
                </a:lnTo>
                <a:lnTo>
                  <a:pt x="113287" y="40445"/>
                </a:lnTo>
                <a:lnTo>
                  <a:pt x="112119" y="33291"/>
                </a:lnTo>
                <a:lnTo>
                  <a:pt x="111728" y="26860"/>
                </a:lnTo>
                <a:lnTo>
                  <a:pt x="111728" y="21621"/>
                </a:lnTo>
                <a:lnTo>
                  <a:pt x="113347" y="17621"/>
                </a:lnTo>
                <a:lnTo>
                  <a:pt x="119729" y="12001"/>
                </a:lnTo>
                <a:lnTo>
                  <a:pt x="123920" y="10096"/>
                </a:lnTo>
                <a:lnTo>
                  <a:pt x="129254" y="9144"/>
                </a:lnTo>
                <a:lnTo>
                  <a:pt x="131349" y="0"/>
                </a:lnTo>
                <a:lnTo>
                  <a:pt x="56102" y="0"/>
                </a:lnTo>
                <a:lnTo>
                  <a:pt x="54101" y="9144"/>
                </a:lnTo>
                <a:lnTo>
                  <a:pt x="58102" y="10001"/>
                </a:lnTo>
                <a:lnTo>
                  <a:pt x="61340" y="11430"/>
                </a:lnTo>
                <a:lnTo>
                  <a:pt x="109918" y="126873"/>
                </a:lnTo>
                <a:lnTo>
                  <a:pt x="35028" y="216181"/>
                </a:lnTo>
                <a:lnTo>
                  <a:pt x="5714" y="244316"/>
                </a:lnTo>
                <a:lnTo>
                  <a:pt x="1809" y="245459"/>
                </a:lnTo>
                <a:lnTo>
                  <a:pt x="0" y="254508"/>
                </a:lnTo>
                <a:lnTo>
                  <a:pt x="69151" y="254508"/>
                </a:lnTo>
                <a:lnTo>
                  <a:pt x="71247" y="245363"/>
                </a:lnTo>
                <a:lnTo>
                  <a:pt x="67056" y="244983"/>
                </a:lnTo>
                <a:lnTo>
                  <a:pt x="63722" y="243935"/>
                </a:lnTo>
                <a:lnTo>
                  <a:pt x="59150" y="240315"/>
                </a:lnTo>
                <a:lnTo>
                  <a:pt x="58007" y="236886"/>
                </a:lnTo>
                <a:lnTo>
                  <a:pt x="58007" y="228504"/>
                </a:lnTo>
                <a:lnTo>
                  <a:pt x="59436" y="224218"/>
                </a:lnTo>
                <a:lnTo>
                  <a:pt x="65150" y="214122"/>
                </a:lnTo>
                <a:lnTo>
                  <a:pt x="69723" y="207549"/>
                </a:lnTo>
                <a:lnTo>
                  <a:pt x="118490" y="146399"/>
                </a:lnTo>
                <a:lnTo>
                  <a:pt x="140874" y="212312"/>
                </a:lnTo>
                <a:lnTo>
                  <a:pt x="142303" y="220503"/>
                </a:lnTo>
                <a:lnTo>
                  <a:pt x="142303" y="232695"/>
                </a:lnTo>
                <a:lnTo>
                  <a:pt x="140779" y="236600"/>
                </a:lnTo>
                <a:lnTo>
                  <a:pt x="134683" y="242697"/>
                </a:lnTo>
                <a:lnTo>
                  <a:pt x="130301" y="244697"/>
                </a:lnTo>
                <a:lnTo>
                  <a:pt x="124587" y="245459"/>
                </a:lnTo>
                <a:lnTo>
                  <a:pt x="122777" y="254508"/>
                </a:lnTo>
                <a:lnTo>
                  <a:pt x="197929" y="254508"/>
                </a:lnTo>
                <a:lnTo>
                  <a:pt x="199739" y="245459"/>
                </a:lnTo>
                <a:lnTo>
                  <a:pt x="195738" y="244316"/>
                </a:lnTo>
                <a:lnTo>
                  <a:pt x="192786" y="243077"/>
                </a:lnTo>
                <a:lnTo>
                  <a:pt x="141922" y="121634"/>
                </a:lnTo>
                <a:lnTo>
                  <a:pt x="197358" y="55245"/>
                </a:lnTo>
                <a:lnTo>
                  <a:pt x="227171" y="20859"/>
                </a:lnTo>
                <a:lnTo>
                  <a:pt x="244792" y="9144"/>
                </a:lnTo>
                <a:lnTo>
                  <a:pt x="246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1431" y="732666"/>
            <a:ext cx="898588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4909185" algn="l"/>
              </a:tabLst>
            </a:pPr>
            <a:r>
              <a:rPr sz="3000" dirty="0">
                <a:latin typeface="Times New Roman"/>
                <a:cs typeface="Times New Roman"/>
              </a:rPr>
              <a:t>Let X be the </a:t>
            </a:r>
            <a:r>
              <a:rPr sz="3000" spc="-5" dirty="0">
                <a:latin typeface="Times New Roman"/>
                <a:cs typeface="Times New Roman"/>
              </a:rPr>
              <a:t>set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5" dirty="0">
                <a:latin typeface="Times New Roman"/>
                <a:cs typeface="Times New Roman"/>
              </a:rPr>
              <a:t>all </a:t>
            </a:r>
            <a:r>
              <a:rPr sz="3000" spc="-5" dirty="0">
                <a:latin typeface="Times New Roman"/>
                <a:cs typeface="Times New Roman"/>
              </a:rPr>
              <a:t>lines </a:t>
            </a:r>
            <a:r>
              <a:rPr sz="3000" dirty="0">
                <a:latin typeface="Times New Roman"/>
                <a:cs typeface="Times New Roman"/>
              </a:rPr>
              <a:t>in a plane. </a:t>
            </a:r>
            <a:r>
              <a:rPr sz="3000" spc="-10" dirty="0">
                <a:latin typeface="Times New Roman"/>
                <a:cs typeface="Times New Roman"/>
              </a:rPr>
              <a:t>For </a:t>
            </a:r>
            <a:r>
              <a:rPr sz="3000" spc="-5" dirty="0">
                <a:latin typeface="Times New Roman"/>
                <a:cs typeface="Times New Roman"/>
              </a:rPr>
              <a:t>any two lines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a, </a:t>
            </a:r>
            <a:r>
              <a:rPr sz="3000" dirty="0">
                <a:latin typeface="Times New Roman"/>
                <a:cs typeface="Times New Roman"/>
              </a:rPr>
              <a:t>b </a:t>
            </a:r>
            <a:r>
              <a:rPr sz="3000" spc="-5" dirty="0">
                <a:latin typeface="Times New Roman"/>
                <a:cs typeface="Times New Roman"/>
              </a:rPr>
              <a:t>define</a:t>
            </a:r>
            <a:r>
              <a:rPr sz="3000" spc="925" dirty="0">
                <a:latin typeface="Times New Roman"/>
                <a:cs typeface="Times New Roman"/>
              </a:rPr>
              <a:t>   </a:t>
            </a:r>
            <a:r>
              <a:rPr sz="3000" spc="9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if </a:t>
            </a:r>
            <a:r>
              <a:rPr sz="3000" spc="-5" dirty="0">
                <a:latin typeface="Times New Roman"/>
                <a:cs typeface="Times New Roman"/>
              </a:rPr>
              <a:t>and </a:t>
            </a:r>
            <a:r>
              <a:rPr sz="3000" dirty="0">
                <a:latin typeface="Times New Roman"/>
                <a:cs typeface="Times New Roman"/>
              </a:rPr>
              <a:t>only if </a:t>
            </a:r>
            <a:r>
              <a:rPr sz="3000" spc="-10" dirty="0">
                <a:latin typeface="Times New Roman"/>
                <a:cs typeface="Times New Roman"/>
              </a:rPr>
              <a:t>“a </a:t>
            </a: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parallel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b”. Then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three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lines	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following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holds: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1431" y="3109892"/>
            <a:ext cx="4677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Since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parallel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itself,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36990" y="3322320"/>
            <a:ext cx="681990" cy="184785"/>
            <a:chOff x="5636990" y="3322320"/>
            <a:chExt cx="681990" cy="18478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6990" y="3322320"/>
              <a:ext cx="188213" cy="1844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1685" y="3361944"/>
              <a:ext cx="224885" cy="6553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0766" y="3322320"/>
              <a:ext cx="188213" cy="18440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294148" y="3166425"/>
            <a:ext cx="1800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0680" algn="l"/>
              </a:tabLst>
            </a:pPr>
            <a:r>
              <a:rPr sz="4500" baseline="8333" dirty="0">
                <a:latin typeface="Times New Roman"/>
                <a:cs typeface="Times New Roman"/>
              </a:rPr>
              <a:t>.	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Reflexive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21022" y="4015740"/>
            <a:ext cx="659130" cy="268605"/>
            <a:chOff x="1321022" y="4015740"/>
            <a:chExt cx="659130" cy="26860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1022" y="4099560"/>
              <a:ext cx="188214" cy="1844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5717" y="4139184"/>
              <a:ext cx="224885" cy="6553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10797" y="4015740"/>
              <a:ext cx="168910" cy="268605"/>
            </a:xfrm>
            <a:custGeom>
              <a:avLst/>
              <a:gdLst/>
              <a:ahLst/>
              <a:cxnLst/>
              <a:rect l="l" t="t" r="r" b="b"/>
              <a:pathLst>
                <a:path w="168910" h="268604">
                  <a:moveTo>
                    <a:pt x="90773" y="0"/>
                  </a:moveTo>
                  <a:lnTo>
                    <a:pt x="80009" y="0"/>
                  </a:lnTo>
                  <a:lnTo>
                    <a:pt x="32956" y="1524"/>
                  </a:lnTo>
                  <a:lnTo>
                    <a:pt x="30765" y="10668"/>
                  </a:lnTo>
                  <a:lnTo>
                    <a:pt x="38957" y="11049"/>
                  </a:lnTo>
                  <a:lnTo>
                    <a:pt x="44576" y="12191"/>
                  </a:lnTo>
                  <a:lnTo>
                    <a:pt x="50958" y="16478"/>
                  </a:lnTo>
                  <a:lnTo>
                    <a:pt x="52482" y="20097"/>
                  </a:lnTo>
                  <a:lnTo>
                    <a:pt x="52482" y="25241"/>
                  </a:lnTo>
                  <a:lnTo>
                    <a:pt x="0" y="265271"/>
                  </a:lnTo>
                  <a:lnTo>
                    <a:pt x="11906" y="268224"/>
                  </a:lnTo>
                  <a:lnTo>
                    <a:pt x="29051" y="255746"/>
                  </a:lnTo>
                  <a:lnTo>
                    <a:pt x="114883" y="255746"/>
                  </a:lnTo>
                  <a:lnTo>
                    <a:pt x="118851" y="253079"/>
                  </a:lnTo>
                  <a:lnTo>
                    <a:pt x="60483" y="253079"/>
                  </a:lnTo>
                  <a:lnTo>
                    <a:pt x="53339" y="250983"/>
                  </a:lnTo>
                  <a:lnTo>
                    <a:pt x="49053" y="246602"/>
                  </a:lnTo>
                  <a:lnTo>
                    <a:pt x="44862" y="242411"/>
                  </a:lnTo>
                  <a:lnTo>
                    <a:pt x="42671" y="235362"/>
                  </a:lnTo>
                  <a:lnTo>
                    <a:pt x="42730" y="216943"/>
                  </a:lnTo>
                  <a:lnTo>
                    <a:pt x="43624" y="209073"/>
                  </a:lnTo>
                  <a:lnTo>
                    <a:pt x="55250" y="165056"/>
                  </a:lnTo>
                  <a:lnTo>
                    <a:pt x="75818" y="131063"/>
                  </a:lnTo>
                  <a:lnTo>
                    <a:pt x="76147" y="130683"/>
                  </a:lnTo>
                  <a:lnTo>
                    <a:pt x="60483" y="130683"/>
                  </a:lnTo>
                  <a:lnTo>
                    <a:pt x="58102" y="130016"/>
                  </a:lnTo>
                  <a:lnTo>
                    <a:pt x="90773" y="0"/>
                  </a:lnTo>
                  <a:close/>
                </a:path>
                <a:path w="168910" h="268604">
                  <a:moveTo>
                    <a:pt x="114883" y="255746"/>
                  </a:moveTo>
                  <a:lnTo>
                    <a:pt x="29051" y="255746"/>
                  </a:lnTo>
                  <a:lnTo>
                    <a:pt x="38979" y="261232"/>
                  </a:lnTo>
                  <a:lnTo>
                    <a:pt x="49613" y="265128"/>
                  </a:lnTo>
                  <a:lnTo>
                    <a:pt x="60943" y="267453"/>
                  </a:lnTo>
                  <a:lnTo>
                    <a:pt x="72961" y="268224"/>
                  </a:lnTo>
                  <a:lnTo>
                    <a:pt x="86213" y="267149"/>
                  </a:lnTo>
                  <a:lnTo>
                    <a:pt x="98821" y="263913"/>
                  </a:lnTo>
                  <a:lnTo>
                    <a:pt x="110787" y="258499"/>
                  </a:lnTo>
                  <a:lnTo>
                    <a:pt x="114883" y="255746"/>
                  </a:lnTo>
                  <a:close/>
                </a:path>
                <a:path w="168910" h="268604">
                  <a:moveTo>
                    <a:pt x="70389" y="252984"/>
                  </a:moveTo>
                  <a:lnTo>
                    <a:pt x="60483" y="253079"/>
                  </a:lnTo>
                  <a:lnTo>
                    <a:pt x="75533" y="253079"/>
                  </a:lnTo>
                  <a:lnTo>
                    <a:pt x="70389" y="252984"/>
                  </a:lnTo>
                  <a:close/>
                </a:path>
                <a:path w="168910" h="268604">
                  <a:moveTo>
                    <a:pt x="161707" y="106679"/>
                  </a:moveTo>
                  <a:lnTo>
                    <a:pt x="112585" y="106679"/>
                  </a:lnTo>
                  <a:lnTo>
                    <a:pt x="120681" y="106775"/>
                  </a:lnTo>
                  <a:lnTo>
                    <a:pt x="126587" y="110013"/>
                  </a:lnTo>
                  <a:lnTo>
                    <a:pt x="135635" y="145161"/>
                  </a:lnTo>
                  <a:lnTo>
                    <a:pt x="135455" y="152392"/>
                  </a:lnTo>
                  <a:lnTo>
                    <a:pt x="129135" y="190226"/>
                  </a:lnTo>
                  <a:lnTo>
                    <a:pt x="112490" y="227361"/>
                  </a:lnTo>
                  <a:lnTo>
                    <a:pt x="84867" y="250602"/>
                  </a:lnTo>
                  <a:lnTo>
                    <a:pt x="80295" y="252317"/>
                  </a:lnTo>
                  <a:lnTo>
                    <a:pt x="75533" y="253079"/>
                  </a:lnTo>
                  <a:lnTo>
                    <a:pt x="118851" y="253079"/>
                  </a:lnTo>
                  <a:lnTo>
                    <a:pt x="149649" y="217790"/>
                  </a:lnTo>
                  <a:lnTo>
                    <a:pt x="165699" y="173640"/>
                  </a:lnTo>
                  <a:lnTo>
                    <a:pt x="168782" y="143065"/>
                  </a:lnTo>
                  <a:lnTo>
                    <a:pt x="168084" y="129833"/>
                  </a:lnTo>
                  <a:lnTo>
                    <a:pt x="165985" y="118145"/>
                  </a:lnTo>
                  <a:lnTo>
                    <a:pt x="162474" y="108012"/>
                  </a:lnTo>
                  <a:lnTo>
                    <a:pt x="161707" y="106679"/>
                  </a:lnTo>
                  <a:close/>
                </a:path>
                <a:path w="168910" h="268604">
                  <a:moveTo>
                    <a:pt x="126015" y="83820"/>
                  </a:moveTo>
                  <a:lnTo>
                    <a:pt x="86375" y="101375"/>
                  </a:lnTo>
                  <a:lnTo>
                    <a:pt x="60483" y="130683"/>
                  </a:lnTo>
                  <a:lnTo>
                    <a:pt x="76147" y="130683"/>
                  </a:lnTo>
                  <a:lnTo>
                    <a:pt x="80995" y="125066"/>
                  </a:lnTo>
                  <a:lnTo>
                    <a:pt x="85939" y="119943"/>
                  </a:lnTo>
                  <a:lnTo>
                    <a:pt x="112585" y="106679"/>
                  </a:lnTo>
                  <a:lnTo>
                    <a:pt x="161707" y="106679"/>
                  </a:lnTo>
                  <a:lnTo>
                    <a:pt x="157543" y="99440"/>
                  </a:lnTo>
                  <a:lnTo>
                    <a:pt x="151344" y="92673"/>
                  </a:lnTo>
                  <a:lnTo>
                    <a:pt x="144029" y="87808"/>
                  </a:lnTo>
                  <a:lnTo>
                    <a:pt x="135589" y="84854"/>
                  </a:lnTo>
                  <a:lnTo>
                    <a:pt x="126015" y="83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2136457" y="4076700"/>
            <a:ext cx="285750" cy="193040"/>
          </a:xfrm>
          <a:custGeom>
            <a:avLst/>
            <a:gdLst/>
            <a:ahLst/>
            <a:cxnLst/>
            <a:rect l="l" t="t" r="r" b="b"/>
            <a:pathLst>
              <a:path w="285750" h="193039">
                <a:moveTo>
                  <a:pt x="194786" y="0"/>
                </a:moveTo>
                <a:lnTo>
                  <a:pt x="182689" y="10191"/>
                </a:lnTo>
                <a:lnTo>
                  <a:pt x="212407" y="45719"/>
                </a:lnTo>
                <a:lnTo>
                  <a:pt x="0" y="45719"/>
                </a:lnTo>
                <a:lnTo>
                  <a:pt x="0" y="70103"/>
                </a:lnTo>
                <a:lnTo>
                  <a:pt x="231457" y="70103"/>
                </a:lnTo>
                <a:lnTo>
                  <a:pt x="252793" y="96202"/>
                </a:lnTo>
                <a:lnTo>
                  <a:pt x="231838" y="121919"/>
                </a:lnTo>
                <a:lnTo>
                  <a:pt x="0" y="121919"/>
                </a:lnTo>
                <a:lnTo>
                  <a:pt x="0" y="146303"/>
                </a:lnTo>
                <a:lnTo>
                  <a:pt x="212598" y="146303"/>
                </a:lnTo>
                <a:lnTo>
                  <a:pt x="182689" y="182213"/>
                </a:lnTo>
                <a:lnTo>
                  <a:pt x="194786" y="192500"/>
                </a:lnTo>
                <a:lnTo>
                  <a:pt x="285750" y="102108"/>
                </a:lnTo>
                <a:lnTo>
                  <a:pt x="285750" y="90392"/>
                </a:lnTo>
                <a:lnTo>
                  <a:pt x="19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97589" y="4076700"/>
            <a:ext cx="285750" cy="193040"/>
          </a:xfrm>
          <a:custGeom>
            <a:avLst/>
            <a:gdLst/>
            <a:ahLst/>
            <a:cxnLst/>
            <a:rect l="l" t="t" r="r" b="b"/>
            <a:pathLst>
              <a:path w="285750" h="193039">
                <a:moveTo>
                  <a:pt x="194786" y="0"/>
                </a:moveTo>
                <a:lnTo>
                  <a:pt x="182689" y="10191"/>
                </a:lnTo>
                <a:lnTo>
                  <a:pt x="212407" y="45719"/>
                </a:lnTo>
                <a:lnTo>
                  <a:pt x="0" y="45719"/>
                </a:lnTo>
                <a:lnTo>
                  <a:pt x="0" y="70103"/>
                </a:lnTo>
                <a:lnTo>
                  <a:pt x="231457" y="70103"/>
                </a:lnTo>
                <a:lnTo>
                  <a:pt x="252793" y="96202"/>
                </a:lnTo>
                <a:lnTo>
                  <a:pt x="231838" y="121919"/>
                </a:lnTo>
                <a:lnTo>
                  <a:pt x="0" y="121919"/>
                </a:lnTo>
                <a:lnTo>
                  <a:pt x="0" y="146303"/>
                </a:lnTo>
                <a:lnTo>
                  <a:pt x="212598" y="146303"/>
                </a:lnTo>
                <a:lnTo>
                  <a:pt x="182689" y="182213"/>
                </a:lnTo>
                <a:lnTo>
                  <a:pt x="194786" y="192500"/>
                </a:lnTo>
                <a:lnTo>
                  <a:pt x="285750" y="102108"/>
                </a:lnTo>
                <a:lnTo>
                  <a:pt x="285750" y="90392"/>
                </a:lnTo>
                <a:lnTo>
                  <a:pt x="19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51431" y="3887145"/>
            <a:ext cx="7101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8464" indent="-16764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688464" algn="l"/>
                <a:tab pos="1689100" algn="l"/>
                <a:tab pos="46482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is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parallel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	b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parallel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057197" y="4076700"/>
            <a:ext cx="285750" cy="193040"/>
          </a:xfrm>
          <a:custGeom>
            <a:avLst/>
            <a:gdLst/>
            <a:ahLst/>
            <a:cxnLst/>
            <a:rect l="l" t="t" r="r" b="b"/>
            <a:pathLst>
              <a:path w="285750" h="193039">
                <a:moveTo>
                  <a:pt x="194786" y="0"/>
                </a:moveTo>
                <a:lnTo>
                  <a:pt x="182689" y="10191"/>
                </a:lnTo>
                <a:lnTo>
                  <a:pt x="212407" y="45719"/>
                </a:lnTo>
                <a:lnTo>
                  <a:pt x="0" y="45719"/>
                </a:lnTo>
                <a:lnTo>
                  <a:pt x="0" y="70103"/>
                </a:lnTo>
                <a:lnTo>
                  <a:pt x="231457" y="70103"/>
                </a:lnTo>
                <a:lnTo>
                  <a:pt x="252793" y="96202"/>
                </a:lnTo>
                <a:lnTo>
                  <a:pt x="231838" y="121919"/>
                </a:lnTo>
                <a:lnTo>
                  <a:pt x="0" y="121919"/>
                </a:lnTo>
                <a:lnTo>
                  <a:pt x="0" y="146303"/>
                </a:lnTo>
                <a:lnTo>
                  <a:pt x="212598" y="146303"/>
                </a:lnTo>
                <a:lnTo>
                  <a:pt x="182689" y="182213"/>
                </a:lnTo>
                <a:lnTo>
                  <a:pt x="194786" y="192500"/>
                </a:lnTo>
                <a:lnTo>
                  <a:pt x="285750" y="102108"/>
                </a:lnTo>
                <a:lnTo>
                  <a:pt x="285750" y="90392"/>
                </a:lnTo>
                <a:lnTo>
                  <a:pt x="19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441" y="4015740"/>
            <a:ext cx="168910" cy="268605"/>
          </a:xfrm>
          <a:custGeom>
            <a:avLst/>
            <a:gdLst/>
            <a:ahLst/>
            <a:cxnLst/>
            <a:rect l="l" t="t" r="r" b="b"/>
            <a:pathLst>
              <a:path w="168909" h="268604">
                <a:moveTo>
                  <a:pt x="90773" y="0"/>
                </a:moveTo>
                <a:lnTo>
                  <a:pt x="80009" y="0"/>
                </a:lnTo>
                <a:lnTo>
                  <a:pt x="32956" y="1524"/>
                </a:lnTo>
                <a:lnTo>
                  <a:pt x="30765" y="10668"/>
                </a:lnTo>
                <a:lnTo>
                  <a:pt x="38957" y="11049"/>
                </a:lnTo>
                <a:lnTo>
                  <a:pt x="44576" y="12191"/>
                </a:lnTo>
                <a:lnTo>
                  <a:pt x="50958" y="16478"/>
                </a:lnTo>
                <a:lnTo>
                  <a:pt x="52482" y="20097"/>
                </a:lnTo>
                <a:lnTo>
                  <a:pt x="52482" y="25241"/>
                </a:lnTo>
                <a:lnTo>
                  <a:pt x="0" y="265271"/>
                </a:lnTo>
                <a:lnTo>
                  <a:pt x="11906" y="268224"/>
                </a:lnTo>
                <a:lnTo>
                  <a:pt x="29051" y="255746"/>
                </a:lnTo>
                <a:lnTo>
                  <a:pt x="114883" y="255746"/>
                </a:lnTo>
                <a:lnTo>
                  <a:pt x="118851" y="253079"/>
                </a:lnTo>
                <a:lnTo>
                  <a:pt x="60483" y="253079"/>
                </a:lnTo>
                <a:lnTo>
                  <a:pt x="53340" y="250983"/>
                </a:lnTo>
                <a:lnTo>
                  <a:pt x="49053" y="246602"/>
                </a:lnTo>
                <a:lnTo>
                  <a:pt x="44862" y="242411"/>
                </a:lnTo>
                <a:lnTo>
                  <a:pt x="42672" y="235362"/>
                </a:lnTo>
                <a:lnTo>
                  <a:pt x="42730" y="216943"/>
                </a:lnTo>
                <a:lnTo>
                  <a:pt x="43624" y="209073"/>
                </a:lnTo>
                <a:lnTo>
                  <a:pt x="55250" y="165056"/>
                </a:lnTo>
                <a:lnTo>
                  <a:pt x="75819" y="131063"/>
                </a:lnTo>
                <a:lnTo>
                  <a:pt x="76147" y="130683"/>
                </a:lnTo>
                <a:lnTo>
                  <a:pt x="60483" y="130683"/>
                </a:lnTo>
                <a:lnTo>
                  <a:pt x="58102" y="130016"/>
                </a:lnTo>
                <a:lnTo>
                  <a:pt x="90773" y="0"/>
                </a:lnTo>
                <a:close/>
              </a:path>
              <a:path w="168909" h="268604">
                <a:moveTo>
                  <a:pt x="114883" y="255746"/>
                </a:moveTo>
                <a:lnTo>
                  <a:pt x="29051" y="255746"/>
                </a:lnTo>
                <a:lnTo>
                  <a:pt x="38979" y="261232"/>
                </a:lnTo>
                <a:lnTo>
                  <a:pt x="49613" y="265128"/>
                </a:lnTo>
                <a:lnTo>
                  <a:pt x="60943" y="267453"/>
                </a:lnTo>
                <a:lnTo>
                  <a:pt x="72961" y="268224"/>
                </a:lnTo>
                <a:lnTo>
                  <a:pt x="86213" y="267149"/>
                </a:lnTo>
                <a:lnTo>
                  <a:pt x="98821" y="263913"/>
                </a:lnTo>
                <a:lnTo>
                  <a:pt x="110787" y="258499"/>
                </a:lnTo>
                <a:lnTo>
                  <a:pt x="114883" y="255746"/>
                </a:lnTo>
                <a:close/>
              </a:path>
              <a:path w="168909" h="268604">
                <a:moveTo>
                  <a:pt x="70389" y="252984"/>
                </a:moveTo>
                <a:lnTo>
                  <a:pt x="60483" y="253079"/>
                </a:lnTo>
                <a:lnTo>
                  <a:pt x="75533" y="253079"/>
                </a:lnTo>
                <a:lnTo>
                  <a:pt x="70389" y="252984"/>
                </a:lnTo>
                <a:close/>
              </a:path>
              <a:path w="168909" h="268604">
                <a:moveTo>
                  <a:pt x="161707" y="106679"/>
                </a:moveTo>
                <a:lnTo>
                  <a:pt x="112585" y="106679"/>
                </a:lnTo>
                <a:lnTo>
                  <a:pt x="120681" y="106775"/>
                </a:lnTo>
                <a:lnTo>
                  <a:pt x="126587" y="110013"/>
                </a:lnTo>
                <a:lnTo>
                  <a:pt x="135635" y="145161"/>
                </a:lnTo>
                <a:lnTo>
                  <a:pt x="135455" y="152392"/>
                </a:lnTo>
                <a:lnTo>
                  <a:pt x="129135" y="190226"/>
                </a:lnTo>
                <a:lnTo>
                  <a:pt x="112490" y="227361"/>
                </a:lnTo>
                <a:lnTo>
                  <a:pt x="84867" y="250602"/>
                </a:lnTo>
                <a:lnTo>
                  <a:pt x="80295" y="252317"/>
                </a:lnTo>
                <a:lnTo>
                  <a:pt x="75533" y="253079"/>
                </a:lnTo>
                <a:lnTo>
                  <a:pt x="118851" y="253079"/>
                </a:lnTo>
                <a:lnTo>
                  <a:pt x="149649" y="217790"/>
                </a:lnTo>
                <a:lnTo>
                  <a:pt x="165699" y="173640"/>
                </a:lnTo>
                <a:lnTo>
                  <a:pt x="168782" y="143065"/>
                </a:lnTo>
                <a:lnTo>
                  <a:pt x="168084" y="129833"/>
                </a:lnTo>
                <a:lnTo>
                  <a:pt x="165985" y="118145"/>
                </a:lnTo>
                <a:lnTo>
                  <a:pt x="162474" y="108012"/>
                </a:lnTo>
                <a:lnTo>
                  <a:pt x="161707" y="106679"/>
                </a:lnTo>
                <a:close/>
              </a:path>
              <a:path w="168909" h="268604">
                <a:moveTo>
                  <a:pt x="126015" y="83820"/>
                </a:moveTo>
                <a:lnTo>
                  <a:pt x="86375" y="101375"/>
                </a:lnTo>
                <a:lnTo>
                  <a:pt x="60483" y="130683"/>
                </a:lnTo>
                <a:lnTo>
                  <a:pt x="76147" y="130683"/>
                </a:lnTo>
                <a:lnTo>
                  <a:pt x="80995" y="125066"/>
                </a:lnTo>
                <a:lnTo>
                  <a:pt x="85939" y="119943"/>
                </a:lnTo>
                <a:lnTo>
                  <a:pt x="112585" y="106679"/>
                </a:lnTo>
                <a:lnTo>
                  <a:pt x="161707" y="106679"/>
                </a:lnTo>
                <a:lnTo>
                  <a:pt x="157543" y="99440"/>
                </a:lnTo>
                <a:lnTo>
                  <a:pt x="151344" y="92673"/>
                </a:lnTo>
                <a:lnTo>
                  <a:pt x="144029" y="87808"/>
                </a:lnTo>
                <a:lnTo>
                  <a:pt x="135589" y="84854"/>
                </a:lnTo>
                <a:lnTo>
                  <a:pt x="126015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8706993" y="4099560"/>
            <a:ext cx="455930" cy="184785"/>
            <a:chOff x="8706993" y="4099560"/>
            <a:chExt cx="455930" cy="184785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06993" y="4139184"/>
              <a:ext cx="224885" cy="6553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4550" y="4099560"/>
              <a:ext cx="188213" cy="18440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164763" y="3887145"/>
            <a:ext cx="120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26534" y="4792979"/>
            <a:ext cx="660400" cy="268605"/>
            <a:chOff x="1226534" y="4792979"/>
            <a:chExt cx="660400" cy="268605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6534" y="4876799"/>
              <a:ext cx="188213" cy="1844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2752" y="4916423"/>
              <a:ext cx="224885" cy="6553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717833" y="4792979"/>
              <a:ext cx="168910" cy="268605"/>
            </a:xfrm>
            <a:custGeom>
              <a:avLst/>
              <a:gdLst/>
              <a:ahLst/>
              <a:cxnLst/>
              <a:rect l="l" t="t" r="r" b="b"/>
              <a:pathLst>
                <a:path w="168910" h="268604">
                  <a:moveTo>
                    <a:pt x="90773" y="0"/>
                  </a:moveTo>
                  <a:lnTo>
                    <a:pt x="80010" y="0"/>
                  </a:lnTo>
                  <a:lnTo>
                    <a:pt x="32956" y="1523"/>
                  </a:lnTo>
                  <a:lnTo>
                    <a:pt x="30765" y="10667"/>
                  </a:lnTo>
                  <a:lnTo>
                    <a:pt x="38957" y="11048"/>
                  </a:lnTo>
                  <a:lnTo>
                    <a:pt x="44577" y="12191"/>
                  </a:lnTo>
                  <a:lnTo>
                    <a:pt x="50958" y="16478"/>
                  </a:lnTo>
                  <a:lnTo>
                    <a:pt x="52482" y="20097"/>
                  </a:lnTo>
                  <a:lnTo>
                    <a:pt x="52482" y="25241"/>
                  </a:lnTo>
                  <a:lnTo>
                    <a:pt x="0" y="265271"/>
                  </a:lnTo>
                  <a:lnTo>
                    <a:pt x="11906" y="268223"/>
                  </a:lnTo>
                  <a:lnTo>
                    <a:pt x="29051" y="255746"/>
                  </a:lnTo>
                  <a:lnTo>
                    <a:pt x="114883" y="255746"/>
                  </a:lnTo>
                  <a:lnTo>
                    <a:pt x="118851" y="253079"/>
                  </a:lnTo>
                  <a:lnTo>
                    <a:pt x="60483" y="253079"/>
                  </a:lnTo>
                  <a:lnTo>
                    <a:pt x="53340" y="250983"/>
                  </a:lnTo>
                  <a:lnTo>
                    <a:pt x="49053" y="246602"/>
                  </a:lnTo>
                  <a:lnTo>
                    <a:pt x="44862" y="242411"/>
                  </a:lnTo>
                  <a:lnTo>
                    <a:pt x="42672" y="235362"/>
                  </a:lnTo>
                  <a:lnTo>
                    <a:pt x="42730" y="216943"/>
                  </a:lnTo>
                  <a:lnTo>
                    <a:pt x="43624" y="209073"/>
                  </a:lnTo>
                  <a:lnTo>
                    <a:pt x="55250" y="165056"/>
                  </a:lnTo>
                  <a:lnTo>
                    <a:pt x="75818" y="131063"/>
                  </a:lnTo>
                  <a:lnTo>
                    <a:pt x="76147" y="130682"/>
                  </a:lnTo>
                  <a:lnTo>
                    <a:pt x="60483" y="130682"/>
                  </a:lnTo>
                  <a:lnTo>
                    <a:pt x="58102" y="130016"/>
                  </a:lnTo>
                  <a:lnTo>
                    <a:pt x="90773" y="0"/>
                  </a:lnTo>
                  <a:close/>
                </a:path>
                <a:path w="168910" h="268604">
                  <a:moveTo>
                    <a:pt x="114883" y="255746"/>
                  </a:moveTo>
                  <a:lnTo>
                    <a:pt x="29051" y="255746"/>
                  </a:lnTo>
                  <a:lnTo>
                    <a:pt x="38979" y="261232"/>
                  </a:lnTo>
                  <a:lnTo>
                    <a:pt x="49613" y="265128"/>
                  </a:lnTo>
                  <a:lnTo>
                    <a:pt x="60943" y="267453"/>
                  </a:lnTo>
                  <a:lnTo>
                    <a:pt x="72961" y="268223"/>
                  </a:lnTo>
                  <a:lnTo>
                    <a:pt x="86213" y="267149"/>
                  </a:lnTo>
                  <a:lnTo>
                    <a:pt x="98821" y="263913"/>
                  </a:lnTo>
                  <a:lnTo>
                    <a:pt x="110787" y="258499"/>
                  </a:lnTo>
                  <a:lnTo>
                    <a:pt x="114883" y="255746"/>
                  </a:lnTo>
                  <a:close/>
                </a:path>
                <a:path w="168910" h="268604">
                  <a:moveTo>
                    <a:pt x="70389" y="252983"/>
                  </a:moveTo>
                  <a:lnTo>
                    <a:pt x="60483" y="253079"/>
                  </a:lnTo>
                  <a:lnTo>
                    <a:pt x="75533" y="253079"/>
                  </a:lnTo>
                  <a:lnTo>
                    <a:pt x="70389" y="252983"/>
                  </a:lnTo>
                  <a:close/>
                </a:path>
                <a:path w="168910" h="268604">
                  <a:moveTo>
                    <a:pt x="161707" y="106679"/>
                  </a:moveTo>
                  <a:lnTo>
                    <a:pt x="112585" y="106679"/>
                  </a:lnTo>
                  <a:lnTo>
                    <a:pt x="120681" y="106775"/>
                  </a:lnTo>
                  <a:lnTo>
                    <a:pt x="126587" y="110013"/>
                  </a:lnTo>
                  <a:lnTo>
                    <a:pt x="135636" y="145160"/>
                  </a:lnTo>
                  <a:lnTo>
                    <a:pt x="135455" y="152392"/>
                  </a:lnTo>
                  <a:lnTo>
                    <a:pt x="129135" y="190226"/>
                  </a:lnTo>
                  <a:lnTo>
                    <a:pt x="112490" y="227361"/>
                  </a:lnTo>
                  <a:lnTo>
                    <a:pt x="84867" y="250602"/>
                  </a:lnTo>
                  <a:lnTo>
                    <a:pt x="80295" y="252317"/>
                  </a:lnTo>
                  <a:lnTo>
                    <a:pt x="75533" y="253079"/>
                  </a:lnTo>
                  <a:lnTo>
                    <a:pt x="118851" y="253079"/>
                  </a:lnTo>
                  <a:lnTo>
                    <a:pt x="149649" y="217790"/>
                  </a:lnTo>
                  <a:lnTo>
                    <a:pt x="165699" y="173640"/>
                  </a:lnTo>
                  <a:lnTo>
                    <a:pt x="168783" y="143065"/>
                  </a:lnTo>
                  <a:lnTo>
                    <a:pt x="168084" y="129833"/>
                  </a:lnTo>
                  <a:lnTo>
                    <a:pt x="165985" y="118145"/>
                  </a:lnTo>
                  <a:lnTo>
                    <a:pt x="162474" y="108012"/>
                  </a:lnTo>
                  <a:lnTo>
                    <a:pt x="161707" y="106679"/>
                  </a:lnTo>
                  <a:close/>
                </a:path>
                <a:path w="168910" h="268604">
                  <a:moveTo>
                    <a:pt x="126015" y="83819"/>
                  </a:moveTo>
                  <a:lnTo>
                    <a:pt x="86375" y="101375"/>
                  </a:lnTo>
                  <a:lnTo>
                    <a:pt x="60483" y="130682"/>
                  </a:lnTo>
                  <a:lnTo>
                    <a:pt x="76147" y="130682"/>
                  </a:lnTo>
                  <a:lnTo>
                    <a:pt x="80995" y="125066"/>
                  </a:lnTo>
                  <a:lnTo>
                    <a:pt x="85939" y="119943"/>
                  </a:lnTo>
                  <a:lnTo>
                    <a:pt x="112585" y="106679"/>
                  </a:lnTo>
                  <a:lnTo>
                    <a:pt x="161707" y="106679"/>
                  </a:lnTo>
                  <a:lnTo>
                    <a:pt x="157543" y="99440"/>
                  </a:lnTo>
                  <a:lnTo>
                    <a:pt x="151344" y="92673"/>
                  </a:lnTo>
                  <a:lnTo>
                    <a:pt x="144029" y="87808"/>
                  </a:lnTo>
                  <a:lnTo>
                    <a:pt x="135589" y="84854"/>
                  </a:lnTo>
                  <a:lnTo>
                    <a:pt x="126015" y="83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2136933" y="4792979"/>
            <a:ext cx="168910" cy="268605"/>
          </a:xfrm>
          <a:custGeom>
            <a:avLst/>
            <a:gdLst/>
            <a:ahLst/>
            <a:cxnLst/>
            <a:rect l="l" t="t" r="r" b="b"/>
            <a:pathLst>
              <a:path w="168910" h="268604">
                <a:moveTo>
                  <a:pt x="90773" y="0"/>
                </a:moveTo>
                <a:lnTo>
                  <a:pt x="80010" y="0"/>
                </a:lnTo>
                <a:lnTo>
                  <a:pt x="32956" y="1523"/>
                </a:lnTo>
                <a:lnTo>
                  <a:pt x="30765" y="10667"/>
                </a:lnTo>
                <a:lnTo>
                  <a:pt x="38957" y="11048"/>
                </a:lnTo>
                <a:lnTo>
                  <a:pt x="44577" y="12191"/>
                </a:lnTo>
                <a:lnTo>
                  <a:pt x="50958" y="16478"/>
                </a:lnTo>
                <a:lnTo>
                  <a:pt x="52482" y="20097"/>
                </a:lnTo>
                <a:lnTo>
                  <a:pt x="52482" y="25241"/>
                </a:lnTo>
                <a:lnTo>
                  <a:pt x="0" y="265271"/>
                </a:lnTo>
                <a:lnTo>
                  <a:pt x="11906" y="268223"/>
                </a:lnTo>
                <a:lnTo>
                  <a:pt x="29051" y="255746"/>
                </a:lnTo>
                <a:lnTo>
                  <a:pt x="114883" y="255746"/>
                </a:lnTo>
                <a:lnTo>
                  <a:pt x="118851" y="253079"/>
                </a:lnTo>
                <a:lnTo>
                  <a:pt x="60483" y="253079"/>
                </a:lnTo>
                <a:lnTo>
                  <a:pt x="53340" y="250983"/>
                </a:lnTo>
                <a:lnTo>
                  <a:pt x="49053" y="246602"/>
                </a:lnTo>
                <a:lnTo>
                  <a:pt x="44862" y="242411"/>
                </a:lnTo>
                <a:lnTo>
                  <a:pt x="42672" y="235362"/>
                </a:lnTo>
                <a:lnTo>
                  <a:pt x="42730" y="216943"/>
                </a:lnTo>
                <a:lnTo>
                  <a:pt x="43624" y="209073"/>
                </a:lnTo>
                <a:lnTo>
                  <a:pt x="55250" y="165056"/>
                </a:lnTo>
                <a:lnTo>
                  <a:pt x="75818" y="131063"/>
                </a:lnTo>
                <a:lnTo>
                  <a:pt x="76147" y="130682"/>
                </a:lnTo>
                <a:lnTo>
                  <a:pt x="60483" y="130682"/>
                </a:lnTo>
                <a:lnTo>
                  <a:pt x="58102" y="130016"/>
                </a:lnTo>
                <a:lnTo>
                  <a:pt x="90773" y="0"/>
                </a:lnTo>
                <a:close/>
              </a:path>
              <a:path w="168910" h="268604">
                <a:moveTo>
                  <a:pt x="114883" y="255746"/>
                </a:moveTo>
                <a:lnTo>
                  <a:pt x="29051" y="255746"/>
                </a:lnTo>
                <a:lnTo>
                  <a:pt x="38979" y="261232"/>
                </a:lnTo>
                <a:lnTo>
                  <a:pt x="49613" y="265128"/>
                </a:lnTo>
                <a:lnTo>
                  <a:pt x="60943" y="267453"/>
                </a:lnTo>
                <a:lnTo>
                  <a:pt x="72961" y="268223"/>
                </a:lnTo>
                <a:lnTo>
                  <a:pt x="86213" y="267149"/>
                </a:lnTo>
                <a:lnTo>
                  <a:pt x="98821" y="263913"/>
                </a:lnTo>
                <a:lnTo>
                  <a:pt x="110787" y="258499"/>
                </a:lnTo>
                <a:lnTo>
                  <a:pt x="114883" y="255746"/>
                </a:lnTo>
                <a:close/>
              </a:path>
              <a:path w="168910" h="268604">
                <a:moveTo>
                  <a:pt x="70389" y="252983"/>
                </a:moveTo>
                <a:lnTo>
                  <a:pt x="60483" y="253079"/>
                </a:lnTo>
                <a:lnTo>
                  <a:pt x="75533" y="253079"/>
                </a:lnTo>
                <a:lnTo>
                  <a:pt x="70389" y="252983"/>
                </a:lnTo>
                <a:close/>
              </a:path>
              <a:path w="168910" h="268604">
                <a:moveTo>
                  <a:pt x="161707" y="106679"/>
                </a:moveTo>
                <a:lnTo>
                  <a:pt x="112585" y="106679"/>
                </a:lnTo>
                <a:lnTo>
                  <a:pt x="120681" y="106775"/>
                </a:lnTo>
                <a:lnTo>
                  <a:pt x="126587" y="110013"/>
                </a:lnTo>
                <a:lnTo>
                  <a:pt x="135636" y="145160"/>
                </a:lnTo>
                <a:lnTo>
                  <a:pt x="135455" y="152392"/>
                </a:lnTo>
                <a:lnTo>
                  <a:pt x="129135" y="190226"/>
                </a:lnTo>
                <a:lnTo>
                  <a:pt x="112490" y="227361"/>
                </a:lnTo>
                <a:lnTo>
                  <a:pt x="84867" y="250602"/>
                </a:lnTo>
                <a:lnTo>
                  <a:pt x="80295" y="252317"/>
                </a:lnTo>
                <a:lnTo>
                  <a:pt x="75533" y="253079"/>
                </a:lnTo>
                <a:lnTo>
                  <a:pt x="118851" y="253079"/>
                </a:lnTo>
                <a:lnTo>
                  <a:pt x="149649" y="217790"/>
                </a:lnTo>
                <a:lnTo>
                  <a:pt x="165699" y="173640"/>
                </a:lnTo>
                <a:lnTo>
                  <a:pt x="168783" y="143065"/>
                </a:lnTo>
                <a:lnTo>
                  <a:pt x="168084" y="129833"/>
                </a:lnTo>
                <a:lnTo>
                  <a:pt x="165985" y="118145"/>
                </a:lnTo>
                <a:lnTo>
                  <a:pt x="162474" y="108012"/>
                </a:lnTo>
                <a:lnTo>
                  <a:pt x="161707" y="106679"/>
                </a:lnTo>
                <a:close/>
              </a:path>
              <a:path w="168910" h="268604">
                <a:moveTo>
                  <a:pt x="126015" y="83819"/>
                </a:moveTo>
                <a:lnTo>
                  <a:pt x="86375" y="101375"/>
                </a:lnTo>
                <a:lnTo>
                  <a:pt x="60483" y="130682"/>
                </a:lnTo>
                <a:lnTo>
                  <a:pt x="76147" y="130682"/>
                </a:lnTo>
                <a:lnTo>
                  <a:pt x="80995" y="125066"/>
                </a:lnTo>
                <a:lnTo>
                  <a:pt x="85939" y="119943"/>
                </a:lnTo>
                <a:lnTo>
                  <a:pt x="112585" y="106679"/>
                </a:lnTo>
                <a:lnTo>
                  <a:pt x="161707" y="106679"/>
                </a:lnTo>
                <a:lnTo>
                  <a:pt x="157543" y="99440"/>
                </a:lnTo>
                <a:lnTo>
                  <a:pt x="151344" y="92673"/>
                </a:lnTo>
                <a:lnTo>
                  <a:pt x="144029" y="87808"/>
                </a:lnTo>
                <a:lnTo>
                  <a:pt x="135589" y="84854"/>
                </a:lnTo>
                <a:lnTo>
                  <a:pt x="126015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2356485" y="4876800"/>
            <a:ext cx="417195" cy="184785"/>
            <a:chOff x="2356485" y="4876800"/>
            <a:chExt cx="417195" cy="184785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6485" y="4916423"/>
              <a:ext cx="224885" cy="6553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4042" y="4876800"/>
              <a:ext cx="149161" cy="184403"/>
            </a:xfrm>
            <a:prstGeom prst="rect">
              <a:avLst/>
            </a:prstGeom>
          </p:spPr>
        </p:pic>
      </p:grpSp>
      <p:sp>
        <p:nvSpPr>
          <p:cNvPr id="41" name="object 41"/>
          <p:cNvSpPr/>
          <p:nvPr/>
        </p:nvSpPr>
        <p:spPr>
          <a:xfrm>
            <a:off x="2924365" y="4853940"/>
            <a:ext cx="285750" cy="193040"/>
          </a:xfrm>
          <a:custGeom>
            <a:avLst/>
            <a:gdLst/>
            <a:ahLst/>
            <a:cxnLst/>
            <a:rect l="l" t="t" r="r" b="b"/>
            <a:pathLst>
              <a:path w="285750" h="193039">
                <a:moveTo>
                  <a:pt x="194786" y="0"/>
                </a:moveTo>
                <a:lnTo>
                  <a:pt x="182689" y="10191"/>
                </a:lnTo>
                <a:lnTo>
                  <a:pt x="212407" y="45719"/>
                </a:lnTo>
                <a:lnTo>
                  <a:pt x="0" y="45719"/>
                </a:lnTo>
                <a:lnTo>
                  <a:pt x="0" y="70104"/>
                </a:lnTo>
                <a:lnTo>
                  <a:pt x="231457" y="70104"/>
                </a:lnTo>
                <a:lnTo>
                  <a:pt x="252793" y="96202"/>
                </a:lnTo>
                <a:lnTo>
                  <a:pt x="231838" y="121919"/>
                </a:lnTo>
                <a:lnTo>
                  <a:pt x="0" y="121919"/>
                </a:lnTo>
                <a:lnTo>
                  <a:pt x="0" y="146304"/>
                </a:lnTo>
                <a:lnTo>
                  <a:pt x="212598" y="146304"/>
                </a:lnTo>
                <a:lnTo>
                  <a:pt x="182689" y="182213"/>
                </a:lnTo>
                <a:lnTo>
                  <a:pt x="194786" y="192500"/>
                </a:lnTo>
                <a:lnTo>
                  <a:pt x="285750" y="102107"/>
                </a:lnTo>
                <a:lnTo>
                  <a:pt x="285750" y="90392"/>
                </a:lnTo>
                <a:lnTo>
                  <a:pt x="19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38297" y="4853940"/>
            <a:ext cx="285750" cy="193040"/>
          </a:xfrm>
          <a:custGeom>
            <a:avLst/>
            <a:gdLst/>
            <a:ahLst/>
            <a:cxnLst/>
            <a:rect l="l" t="t" r="r" b="b"/>
            <a:pathLst>
              <a:path w="285750" h="193039">
                <a:moveTo>
                  <a:pt x="194786" y="0"/>
                </a:moveTo>
                <a:lnTo>
                  <a:pt x="182689" y="10191"/>
                </a:lnTo>
                <a:lnTo>
                  <a:pt x="212407" y="45719"/>
                </a:lnTo>
                <a:lnTo>
                  <a:pt x="0" y="45719"/>
                </a:lnTo>
                <a:lnTo>
                  <a:pt x="0" y="70104"/>
                </a:lnTo>
                <a:lnTo>
                  <a:pt x="231457" y="70104"/>
                </a:lnTo>
                <a:lnTo>
                  <a:pt x="252793" y="96202"/>
                </a:lnTo>
                <a:lnTo>
                  <a:pt x="231838" y="121919"/>
                </a:lnTo>
                <a:lnTo>
                  <a:pt x="0" y="121919"/>
                </a:lnTo>
                <a:lnTo>
                  <a:pt x="0" y="146304"/>
                </a:lnTo>
                <a:lnTo>
                  <a:pt x="212598" y="146304"/>
                </a:lnTo>
                <a:lnTo>
                  <a:pt x="182689" y="182213"/>
                </a:lnTo>
                <a:lnTo>
                  <a:pt x="194786" y="192500"/>
                </a:lnTo>
                <a:lnTo>
                  <a:pt x="285750" y="102107"/>
                </a:lnTo>
                <a:lnTo>
                  <a:pt x="285750" y="90392"/>
                </a:lnTo>
                <a:lnTo>
                  <a:pt x="19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51431" y="4295582"/>
            <a:ext cx="8985250" cy="85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03900">
              <a:lnSpc>
                <a:spcPts val="3135"/>
              </a:lnSpc>
              <a:spcBef>
                <a:spcPts val="95"/>
              </a:spcBef>
            </a:pP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Symmetric</a:t>
            </a:r>
            <a:endParaRPr sz="2800">
              <a:latin typeface="Times New Roman"/>
              <a:cs typeface="Times New Roman"/>
            </a:endParaRPr>
          </a:p>
          <a:p>
            <a:pPr marL="1062355" indent="-1050290">
              <a:lnSpc>
                <a:spcPts val="3375"/>
              </a:lnSpc>
              <a:buFont typeface="Wingdings"/>
              <a:buChar char=""/>
              <a:tabLst>
                <a:tab pos="1062355" algn="l"/>
                <a:tab pos="1062990" algn="l"/>
                <a:tab pos="2491740" algn="l"/>
                <a:tab pos="8802370" algn="l"/>
              </a:tabLst>
            </a:pPr>
            <a:r>
              <a:rPr sz="3000" dirty="0">
                <a:latin typeface="Times New Roman"/>
                <a:cs typeface="Times New Roman"/>
              </a:rPr>
              <a:t>,	a</a:t>
            </a:r>
            <a:r>
              <a:rPr sz="3000" spc="10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</a:t>
            </a:r>
            <a:r>
              <a:rPr sz="3000" spc="-15" dirty="0">
                <a:latin typeface="Times New Roman"/>
                <a:cs typeface="Times New Roman"/>
              </a:rPr>
              <a:t>a</a:t>
            </a:r>
            <a:r>
              <a:rPr sz="3000" spc="-10" dirty="0">
                <a:latin typeface="Times New Roman"/>
                <a:cs typeface="Times New Roman"/>
              </a:rPr>
              <a:t>r</a:t>
            </a:r>
            <a:r>
              <a:rPr sz="3000" spc="15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l</a:t>
            </a:r>
            <a:r>
              <a:rPr sz="3000" spc="-25" dirty="0">
                <a:latin typeface="Times New Roman"/>
                <a:cs typeface="Times New Roman"/>
              </a:rPr>
              <a:t>l</a:t>
            </a:r>
            <a:r>
              <a:rPr sz="3000" spc="1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l</a:t>
            </a:r>
            <a:r>
              <a:rPr sz="3000" spc="12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o</a:t>
            </a:r>
            <a:r>
              <a:rPr sz="3000" spc="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</a:t>
            </a:r>
            <a:r>
              <a:rPr sz="3000" spc="12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nd</a:t>
            </a:r>
            <a:r>
              <a:rPr sz="3000" spc="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</a:t>
            </a:r>
            <a:r>
              <a:rPr sz="3000" spc="12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20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Times New Roman"/>
                <a:cs typeface="Times New Roman"/>
              </a:rPr>
              <a:t>p</a:t>
            </a:r>
            <a:r>
              <a:rPr sz="3000" spc="15" dirty="0">
                <a:latin typeface="Times New Roman"/>
                <a:cs typeface="Times New Roman"/>
              </a:rPr>
              <a:t>a</a:t>
            </a:r>
            <a:r>
              <a:rPr sz="3000" spc="-10" dirty="0">
                <a:latin typeface="Times New Roman"/>
                <a:cs typeface="Times New Roman"/>
              </a:rPr>
              <a:t>r</a:t>
            </a:r>
            <a:r>
              <a:rPr sz="3000" spc="15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l</a:t>
            </a:r>
            <a:r>
              <a:rPr sz="3000" spc="-25" dirty="0">
                <a:latin typeface="Times New Roman"/>
                <a:cs typeface="Times New Roman"/>
              </a:rPr>
              <a:t>l</a:t>
            </a:r>
            <a:r>
              <a:rPr sz="3000" spc="1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l</a:t>
            </a:r>
            <a:r>
              <a:rPr sz="3000" spc="12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o</a:t>
            </a:r>
            <a:r>
              <a:rPr sz="3000" spc="1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	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94292" y="5350307"/>
            <a:ext cx="2176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parallel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88245" y="5539740"/>
            <a:ext cx="285750" cy="193040"/>
          </a:xfrm>
          <a:custGeom>
            <a:avLst/>
            <a:gdLst/>
            <a:ahLst/>
            <a:cxnLst/>
            <a:rect l="l" t="t" r="r" b="b"/>
            <a:pathLst>
              <a:path w="285750" h="193039">
                <a:moveTo>
                  <a:pt x="194786" y="0"/>
                </a:moveTo>
                <a:lnTo>
                  <a:pt x="182689" y="10191"/>
                </a:lnTo>
                <a:lnTo>
                  <a:pt x="212407" y="45719"/>
                </a:lnTo>
                <a:lnTo>
                  <a:pt x="0" y="45719"/>
                </a:lnTo>
                <a:lnTo>
                  <a:pt x="0" y="70104"/>
                </a:lnTo>
                <a:lnTo>
                  <a:pt x="231457" y="70104"/>
                </a:lnTo>
                <a:lnTo>
                  <a:pt x="252793" y="96202"/>
                </a:lnTo>
                <a:lnTo>
                  <a:pt x="231838" y="121919"/>
                </a:lnTo>
                <a:lnTo>
                  <a:pt x="0" y="121919"/>
                </a:lnTo>
                <a:lnTo>
                  <a:pt x="0" y="146304"/>
                </a:lnTo>
                <a:lnTo>
                  <a:pt x="212597" y="146304"/>
                </a:lnTo>
                <a:lnTo>
                  <a:pt x="182689" y="182213"/>
                </a:lnTo>
                <a:lnTo>
                  <a:pt x="194786" y="192500"/>
                </a:lnTo>
                <a:lnTo>
                  <a:pt x="285750" y="102107"/>
                </a:lnTo>
                <a:lnTo>
                  <a:pt x="285750" y="90392"/>
                </a:lnTo>
                <a:lnTo>
                  <a:pt x="19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3922490" y="5562600"/>
            <a:ext cx="718185" cy="184785"/>
            <a:chOff x="3922490" y="5562600"/>
            <a:chExt cx="718185" cy="184785"/>
          </a:xfrm>
        </p:grpSpPr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490" y="5562600"/>
              <a:ext cx="188213" cy="18440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7185" y="5602223"/>
              <a:ext cx="224885" cy="6553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6266" y="5562600"/>
              <a:ext cx="149161" cy="18440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602480" y="5701284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38100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38100" y="42671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6736" y="6379464"/>
            <a:ext cx="224885" cy="65531"/>
          </a:xfrm>
          <a:prstGeom prst="rect">
            <a:avLst/>
          </a:prstGeom>
        </p:spPr>
      </p:pic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Relations:</a:t>
            </a:r>
            <a:r>
              <a:rPr spc="-6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851431" y="6166069"/>
            <a:ext cx="113030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95"/>
              </a:lnSpc>
            </a:pPr>
            <a:r>
              <a:rPr sz="3000" spc="315" dirty="0">
                <a:latin typeface="Wingdings"/>
                <a:cs typeface="Wingdings"/>
              </a:rPr>
              <a:t></a:t>
            </a:r>
            <a:r>
              <a:rPr sz="3000" spc="-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hus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18029" y="6169046"/>
            <a:ext cx="48602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an </a:t>
            </a:r>
            <a:r>
              <a:rPr sz="3000" spc="-5" dirty="0">
                <a:latin typeface="Times New Roman"/>
                <a:cs typeface="Times New Roman"/>
              </a:rPr>
              <a:t>equivalence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relation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X.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254727" y="6639721"/>
            <a:ext cx="1250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66412" y="5251283"/>
            <a:ext cx="156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Transitive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A49765A1A364FB33BED61EF43A76C" ma:contentTypeVersion="0" ma:contentTypeDescription="Create a new document." ma:contentTypeScope="" ma:versionID="ada0636e7f1e6c093f612dd97935a8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923A38-327A-4479-8AA7-2DD1805C1BCD}"/>
</file>

<file path=customXml/itemProps2.xml><?xml version="1.0" encoding="utf-8"?>
<ds:datastoreItem xmlns:ds="http://schemas.openxmlformats.org/officeDocument/2006/customXml" ds:itemID="{EEE943CC-E2C7-47C5-B54F-F5A589E63617}"/>
</file>

<file path=customXml/itemProps3.xml><?xml version="1.0" encoding="utf-8"?>
<ds:datastoreItem xmlns:ds="http://schemas.openxmlformats.org/officeDocument/2006/customXml" ds:itemID="{62E65B9B-C613-4C16-A67F-C940994027C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329</Words>
  <Application>Microsoft Office PowerPoint</Application>
  <PresentationFormat>Custom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MT</vt:lpstr>
      <vt:lpstr>Calibri</vt:lpstr>
      <vt:lpstr>Goudy Stout</vt:lpstr>
      <vt:lpstr>Times New Roman</vt:lpstr>
      <vt:lpstr>Wingdings</vt:lpstr>
      <vt:lpstr>Office Theme</vt:lpstr>
      <vt:lpstr>Lecture 3</vt:lpstr>
      <vt:lpstr>Relations In every day context we frequently speak of relations</vt:lpstr>
      <vt:lpstr>PowerPoint Presentation</vt:lpstr>
      <vt:lpstr>PowerPoint Presentation</vt:lpstr>
      <vt:lpstr>Relations</vt:lpstr>
      <vt:lpstr>Relations</vt:lpstr>
      <vt:lpstr>Relations</vt:lpstr>
      <vt:lpstr>Relations: Examples</vt:lpstr>
      <vt:lpstr>Relations: Examples</vt:lpstr>
      <vt:lpstr>Relations: Examples</vt:lpstr>
      <vt:lpstr>Relations: Examples</vt:lpstr>
      <vt:lpstr>Relations: Examples</vt:lpstr>
      <vt:lpstr>Relations: 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cp:lastModifiedBy>Kocherlakota Pritam</cp:lastModifiedBy>
  <cp:revision>1</cp:revision>
  <dcterms:created xsi:type="dcterms:W3CDTF">2021-08-05T05:06:11Z</dcterms:created>
  <dcterms:modified xsi:type="dcterms:W3CDTF">2021-08-05T05:04:07Z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0x01010049DA49765A1A364FB33BED61EF43A76C</vt:lpwstr>
  </property>
</Properties>
</file>