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Dr. Kaushal Shah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Computer Engineering</a:t>
            </a:r>
          </a:p>
          <a:p>
            <a:r>
              <a:rPr lang="en-US" dirty="0" smtClean="0"/>
              <a:t>PDEU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638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compilation of the PPTs is from the source: </a:t>
            </a:r>
          </a:p>
          <a:p>
            <a:r>
              <a:rPr lang="en-US" dirty="0" smtClean="0"/>
              <a:t>All the different articles and research papers available on internet and NPTEL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of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OS as resource manager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Coordination and control of limited resources such as memory, disk, network, </a:t>
            </a:r>
            <a:r>
              <a:rPr lang="en-US" altLang="en-US" dirty="0" err="1">
                <a:cs typeface="Times New Roman" panose="02020603050405020304" pitchFamily="18" charset="0"/>
              </a:rPr>
              <a:t>etc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Deal with resource conflicts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Deal with resource fairness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Make access efficient as possible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1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No universal agreement on the topic, but most likely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Memory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IO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IPC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cs typeface="Times New Roman" panose="02020603050405020304" pitchFamily="18" charset="0"/>
              </a:rPr>
              <a:t>MultiTasking</a:t>
            </a:r>
            <a:r>
              <a:rPr lang="en-US" altLang="en-US" dirty="0">
                <a:cs typeface="Times New Roman" panose="02020603050405020304" pitchFamily="18" charset="0"/>
              </a:rPr>
              <a:t>/Multiprogramming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(On some Operating System, this functionality is provided by a single program known as the </a:t>
            </a:r>
            <a:r>
              <a:rPr lang="en-US" altLang="en-US" i="1" dirty="0">
                <a:cs typeface="Times New Roman" panose="02020603050405020304" pitchFamily="18" charset="0"/>
              </a:rPr>
              <a:t>kernel</a:t>
            </a:r>
            <a:r>
              <a:rPr lang="en-US" altLang="en-US" i="1" dirty="0" smtClean="0">
                <a:cs typeface="Times New Roman" panose="02020603050405020304" pitchFamily="18" charset="0"/>
              </a:rPr>
              <a:t>)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8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OS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</a:pPr>
            <a:r>
              <a:rPr lang="en-US" altLang="en-US" sz="2800" dirty="0" smtClean="0">
                <a:cs typeface="Times New Roman" panose="02020603050405020304" pitchFamily="18" charset="0"/>
              </a:rPr>
              <a:t>What </a:t>
            </a:r>
            <a:r>
              <a:rPr lang="en-US" altLang="en-US" sz="2800" dirty="0">
                <a:cs typeface="Times New Roman" panose="02020603050405020304" pitchFamily="18" charset="0"/>
              </a:rPr>
              <a:t>about?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File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Multimedia Support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UI (X Windows, </a:t>
            </a:r>
            <a:r>
              <a:rPr lang="en-US" altLang="en-US" dirty="0" err="1">
                <a:cs typeface="Times New Roman" panose="02020603050405020304" pitchFamily="18" charset="0"/>
              </a:rPr>
              <a:t>MSWin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Internet Browser?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Why would extras be important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34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b="1" dirty="0" smtClean="0"/>
              <a:t>Questions???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Subject</a:t>
            </a:r>
          </a:p>
          <a:p>
            <a:r>
              <a:rPr lang="en-US" dirty="0" smtClean="0"/>
              <a:t>Course Outcome</a:t>
            </a:r>
          </a:p>
          <a:p>
            <a:r>
              <a:rPr lang="en-US" smtClean="0"/>
              <a:t>Syllabus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“stupid” questions.</a:t>
            </a:r>
          </a:p>
          <a:p>
            <a:endParaRPr lang="en-US" dirty="0" smtClean="0"/>
          </a:p>
          <a:p>
            <a:r>
              <a:rPr lang="en-US" dirty="0" smtClean="0"/>
              <a:t>It is a waste of your time and the class’s time to proceed when you don’t understand the basic terms.</a:t>
            </a:r>
          </a:p>
          <a:p>
            <a:endParaRPr lang="en-US" dirty="0" smtClean="0"/>
          </a:p>
          <a:p>
            <a:r>
              <a:rPr lang="en-US" dirty="0" smtClean="0"/>
              <a:t>If you don’t understand it, someone else probably doesn’t, either.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CO1- Describe concepts of process management for system performance improvement.</a:t>
            </a:r>
          </a:p>
          <a:p>
            <a:r>
              <a:rPr lang="en-IN" dirty="0"/>
              <a:t>CO2- Explain synchronization problems.</a:t>
            </a:r>
          </a:p>
          <a:p>
            <a:r>
              <a:rPr lang="en-US" dirty="0"/>
              <a:t>CO3- Calculate turnaround time, waiting time and response time.</a:t>
            </a:r>
          </a:p>
          <a:p>
            <a:r>
              <a:rPr lang="en-US" dirty="0"/>
              <a:t>CO4- Perform Optimal memory utilization.</a:t>
            </a:r>
          </a:p>
          <a:p>
            <a:r>
              <a:rPr lang="en-US" dirty="0"/>
              <a:t>CO5- Compare between different Page replacement algorithms.</a:t>
            </a:r>
          </a:p>
          <a:p>
            <a:r>
              <a:rPr lang="en-US" dirty="0"/>
              <a:t>CO6- Apply suitable Approaches for process synchronization, Memory and file management.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 UNIT 1 </a:t>
            </a:r>
            <a:r>
              <a:rPr lang="en-IN" b="1" dirty="0"/>
              <a:t>PROCESS MANAGEMENT</a:t>
            </a:r>
            <a:endParaRPr lang="en-US" b="1" dirty="0"/>
          </a:p>
          <a:p>
            <a:r>
              <a:rPr lang="en-US" dirty="0"/>
              <a:t>Introduction-Operating system, OS Operations, Process Management, Memory Management, Storage </a:t>
            </a:r>
            <a:r>
              <a:rPr lang="en-US" dirty="0" smtClean="0"/>
              <a:t>Management, Protection </a:t>
            </a:r>
            <a:r>
              <a:rPr lang="en-US" dirty="0"/>
              <a:t>and Security, System calls, Process and Threads.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US" b="1" dirty="0" smtClean="0"/>
              <a:t>UNIT 2 </a:t>
            </a:r>
            <a:r>
              <a:rPr lang="en-IN" b="1" dirty="0"/>
              <a:t>SYNCHRONIZATION</a:t>
            </a:r>
            <a:endParaRPr lang="en-US" b="1" dirty="0" smtClean="0"/>
          </a:p>
          <a:p>
            <a:r>
              <a:rPr lang="en-US" dirty="0"/>
              <a:t>Process Scheduling-Basic concepts and algorithms, Thread scheduling, Process Synchronization algorithms, </a:t>
            </a:r>
            <a:r>
              <a:rPr lang="en-US" dirty="0" smtClean="0"/>
              <a:t>Mutual exclusion</a:t>
            </a:r>
            <a:r>
              <a:rPr lang="en-US" dirty="0"/>
              <a:t>, Test Set Locks, Semaphores-Binary, Counting.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US" b="1" dirty="0" smtClean="0"/>
              <a:t>UNIT 3 </a:t>
            </a:r>
            <a:r>
              <a:rPr lang="en-IN" b="1" dirty="0"/>
              <a:t>DEADLOCKS</a:t>
            </a:r>
            <a:endParaRPr lang="en-US" b="1" dirty="0" smtClean="0"/>
          </a:p>
          <a:p>
            <a:r>
              <a:rPr lang="en-US" dirty="0"/>
              <a:t>Deadlocks- Deadlock Avoidance, Deadlock Detection, and Recovery from Deadlock.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UNIT 4 </a:t>
            </a:r>
            <a:r>
              <a:rPr lang="en-IN" b="1" dirty="0"/>
              <a:t>MEMORY AND FILE MANAGEMENT</a:t>
            </a:r>
            <a:endParaRPr lang="en-US" b="1" dirty="0" smtClean="0"/>
          </a:p>
          <a:p>
            <a:r>
              <a:rPr lang="en-US" dirty="0"/>
              <a:t>Memory Management and Virtual Memory-Contiguous Memory Allocation, Segmentation, Paging. Virtual </a:t>
            </a:r>
            <a:r>
              <a:rPr lang="en-US" dirty="0" smtClean="0"/>
              <a:t>Memory </a:t>
            </a:r>
            <a:r>
              <a:rPr lang="en-IN" dirty="0" smtClean="0"/>
              <a:t>Management </a:t>
            </a:r>
            <a:r>
              <a:rPr lang="en-IN" dirty="0"/>
              <a:t>- Background, Demand Paging, Copy-on-Write, Page Replacement, Page Replacement Algorithms, </a:t>
            </a:r>
            <a:r>
              <a:rPr lang="en-IN" dirty="0" smtClean="0"/>
              <a:t>Allocation </a:t>
            </a:r>
            <a:r>
              <a:rPr lang="en-US" dirty="0" smtClean="0"/>
              <a:t>of </a:t>
            </a:r>
            <a:r>
              <a:rPr lang="en-US" dirty="0"/>
              <a:t>Frames, Thrashing. Storage Management-File System- Concept of a File, System calls for file operations.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What is an Operating System?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 program that acts as an intermediary between a user of a computer and the computer hardware.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What is the purpose of an operating system?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To provide an environment in which a user can execute programs.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What are the goals of an Operating System?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The primary goal of an Operating System is to make the computer system convenient to use.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The secondary goal is to make the computer system efficient to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25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Computer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Hardware – provides basic computing resources (CPU, memory, I/O devices).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/>
              <a:t>Operating system – controls and coordinates the use of the hardware among the various application programs for the various users.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/>
              <a:t>Applications programs – define the ways in which the system resources are used to solve the computing problems of the users (compilers, database systems, video games, business programs).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/>
              <a:t>Users (people, machines, other computers).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32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Abstract View of System Components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" t="7478" r="7574" b="5096"/>
          <a:stretch>
            <a:fillRect/>
          </a:stretch>
        </p:blipFill>
        <p:spPr bwMode="auto">
          <a:xfrm>
            <a:off x="1807091" y="1600200"/>
            <a:ext cx="55298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71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of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OS as Extended machine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Computer Architecture shows that computer is made up of chips and wires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We do not want to program on the bare metal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Virtual machine creates a hardware abstraction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Abstract machine can provide hardware independent interfaces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Increase portability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Allow greater protection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Implication is that it is much faster and easier to program with less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87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05DFACE7C2ED40A8806D040434CF7B" ma:contentTypeVersion="0" ma:contentTypeDescription="Create a new document." ma:contentTypeScope="" ma:versionID="9b0ae176e27abf681c6e2f1eb2f7fc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D3D982-047D-4F43-BB77-13AC3C46CC65}"/>
</file>

<file path=customXml/itemProps2.xml><?xml version="1.0" encoding="utf-8"?>
<ds:datastoreItem xmlns:ds="http://schemas.openxmlformats.org/officeDocument/2006/customXml" ds:itemID="{9232F7B1-1F97-489F-8F2B-E1C3A49E29D4}"/>
</file>

<file path=customXml/itemProps3.xml><?xml version="1.0" encoding="utf-8"?>
<ds:datastoreItem xmlns:ds="http://schemas.openxmlformats.org/officeDocument/2006/customXml" ds:itemID="{37A7520D-82AA-4A9D-BE2F-76FFA866B5F0}"/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483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Operating System</vt:lpstr>
      <vt:lpstr>Outline for Today</vt:lpstr>
      <vt:lpstr>Always Remember</vt:lpstr>
      <vt:lpstr>CO</vt:lpstr>
      <vt:lpstr>Syllabus</vt:lpstr>
      <vt:lpstr>Operating System</vt:lpstr>
      <vt:lpstr>Components of Computer Systems</vt:lpstr>
      <vt:lpstr>Abstract View of System Components</vt:lpstr>
      <vt:lpstr>Function of Operating System</vt:lpstr>
      <vt:lpstr>Function of Operating System</vt:lpstr>
      <vt:lpstr>Parts of OS</vt:lpstr>
      <vt:lpstr>Parts of OS (Contd.)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kaushal shah</dc:creator>
  <cp:lastModifiedBy>Admin</cp:lastModifiedBy>
  <cp:revision>49</cp:revision>
  <dcterms:created xsi:type="dcterms:W3CDTF">2006-08-16T00:00:00Z</dcterms:created>
  <dcterms:modified xsi:type="dcterms:W3CDTF">2023-12-21T12:31:01Z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0x0101006505DFACE7C2ED40A8806D040434CF7B</vt:lpwstr>
  </property>
</Properties>
</file>