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9" r:id="rId5"/>
    <p:sldId id="268"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72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6.xml.rels><?xml version="1.0" encoding="UTF-8" standalone="yes"?>
<Relationships xmlns="http://schemas.openxmlformats.org/package/2006/relationships"><Relationship Id="rId1" Type="http://schemas.openxmlformats.org/officeDocument/2006/relationships/image" Target="../media/image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E7622-2832-4CFC-A070-46179A01E7F0}" type="doc">
      <dgm:prSet loTypeId="urn:microsoft.com/office/officeart/2011/layout/TabList" loCatId="list" qsTypeId="urn:microsoft.com/office/officeart/2005/8/quickstyle/3d1" qsCatId="3D" csTypeId="urn:microsoft.com/office/officeart/2005/8/colors/colorful4" csCatId="colorful" phldr="1"/>
      <dgm:spPr/>
      <dgm:t>
        <a:bodyPr/>
        <a:lstStyle/>
        <a:p>
          <a:endParaRPr lang="en-IN"/>
        </a:p>
      </dgm:t>
    </dgm:pt>
    <dgm:pt modelId="{946937A6-61D7-4297-90B3-E343F4ECD487}">
      <dgm:prSet phldrT="[Text]"/>
      <dgm:spPr/>
      <dgm:t>
        <a:bodyPr/>
        <a:lstStyle/>
        <a:p>
          <a:r>
            <a:rPr lang="en-US" dirty="0"/>
            <a:t> Making Virtual Points on Earth</a:t>
          </a:r>
          <a:endParaRPr lang="en-IN" dirty="0"/>
        </a:p>
      </dgm:t>
    </dgm:pt>
    <dgm:pt modelId="{DB5CA789-2A06-42C2-A609-C0D7A4A034D7}" type="parTrans" cxnId="{5D92F64A-10E5-4114-A657-8A3274853F1A}">
      <dgm:prSet/>
      <dgm:spPr/>
      <dgm:t>
        <a:bodyPr/>
        <a:lstStyle/>
        <a:p>
          <a:endParaRPr lang="en-IN"/>
        </a:p>
      </dgm:t>
    </dgm:pt>
    <dgm:pt modelId="{669018B2-EF9D-46C2-B5F4-AEB5B415594E}" type="sibTrans" cxnId="{5D92F64A-10E5-4114-A657-8A3274853F1A}">
      <dgm:prSet/>
      <dgm:spPr/>
      <dgm:t>
        <a:bodyPr/>
        <a:lstStyle/>
        <a:p>
          <a:endParaRPr lang="en-IN"/>
        </a:p>
      </dgm:t>
    </dgm:pt>
    <dgm:pt modelId="{7810A9DD-0AD7-47A5-839A-AD64901DDE79}">
      <dgm:prSet phldrT="[Text]"/>
      <dgm:spPr/>
      <dgm:t>
        <a:bodyPr/>
        <a:lstStyle/>
        <a:p>
          <a:r>
            <a:rPr lang="en-US" dirty="0"/>
            <a:t>This Makes any Laymen to Understand the Locations their Variants and Consequences On a Global Scale.</a:t>
          </a:r>
          <a:endParaRPr lang="en-IN" dirty="0"/>
        </a:p>
      </dgm:t>
    </dgm:pt>
    <dgm:pt modelId="{FA4EFCCC-C693-4739-8FF6-A68C3E9897E4}" type="parTrans" cxnId="{A9EE07DD-1115-4804-A483-43318CC655E3}">
      <dgm:prSet/>
      <dgm:spPr/>
      <dgm:t>
        <a:bodyPr/>
        <a:lstStyle/>
        <a:p>
          <a:endParaRPr lang="en-IN"/>
        </a:p>
      </dgm:t>
    </dgm:pt>
    <dgm:pt modelId="{9120D6C1-7D7A-4A9D-93A9-28D252A23BDD}" type="sibTrans" cxnId="{A9EE07DD-1115-4804-A483-43318CC655E3}">
      <dgm:prSet/>
      <dgm:spPr/>
      <dgm:t>
        <a:bodyPr/>
        <a:lstStyle/>
        <a:p>
          <a:endParaRPr lang="en-IN"/>
        </a:p>
      </dgm:t>
    </dgm:pt>
    <dgm:pt modelId="{7BBCFF0C-8B99-4397-A992-242D5D48C26D}">
      <dgm:prSet phldrT="[Text]"/>
      <dgm:spPr/>
      <dgm:t>
        <a:bodyPr/>
        <a:lstStyle/>
        <a:p>
          <a:r>
            <a:rPr lang="en-US" dirty="0"/>
            <a:t>Visualization Becomes Simpler </a:t>
          </a:r>
          <a:endParaRPr lang="en-IN" dirty="0"/>
        </a:p>
      </dgm:t>
    </dgm:pt>
    <dgm:pt modelId="{4AA10991-01C4-435F-8AF0-4DC32598A7EA}" type="parTrans" cxnId="{226E249C-C647-4F9A-ACFA-411904CAB73A}">
      <dgm:prSet/>
      <dgm:spPr/>
      <dgm:t>
        <a:bodyPr/>
        <a:lstStyle/>
        <a:p>
          <a:endParaRPr lang="en-IN"/>
        </a:p>
      </dgm:t>
    </dgm:pt>
    <dgm:pt modelId="{21990F7E-9CE7-4A3D-92B3-3F55081B8B26}" type="sibTrans" cxnId="{226E249C-C647-4F9A-ACFA-411904CAB73A}">
      <dgm:prSet/>
      <dgm:spPr/>
      <dgm:t>
        <a:bodyPr/>
        <a:lstStyle/>
        <a:p>
          <a:endParaRPr lang="en-IN"/>
        </a:p>
      </dgm:t>
    </dgm:pt>
    <dgm:pt modelId="{49F2434D-971D-4779-A49E-98D2FACDDEC6}">
      <dgm:prSet phldrT="[Text]"/>
      <dgm:spPr/>
      <dgm:t>
        <a:bodyPr/>
        <a:lstStyle/>
        <a:p>
          <a:r>
            <a:rPr lang="en-US"/>
            <a:t>Visualization</a:t>
          </a:r>
          <a:endParaRPr lang="en-IN" dirty="0"/>
        </a:p>
      </dgm:t>
    </dgm:pt>
    <dgm:pt modelId="{08048911-8898-4DFD-B322-3EC5769CB3BF}" type="sibTrans" cxnId="{586724E3-3C42-4EF9-9472-9D720A070AEF}">
      <dgm:prSet/>
      <dgm:spPr/>
      <dgm:t>
        <a:bodyPr/>
        <a:lstStyle/>
        <a:p>
          <a:endParaRPr lang="en-IN"/>
        </a:p>
      </dgm:t>
    </dgm:pt>
    <dgm:pt modelId="{C6701881-8FA7-46FF-9E93-B0B841F4A7D9}" type="parTrans" cxnId="{586724E3-3C42-4EF9-9472-9D720A070AEF}">
      <dgm:prSet/>
      <dgm:spPr/>
      <dgm:t>
        <a:bodyPr/>
        <a:lstStyle/>
        <a:p>
          <a:endParaRPr lang="en-IN"/>
        </a:p>
      </dgm:t>
    </dgm:pt>
    <dgm:pt modelId="{4EC8B2B3-82BE-43E4-B626-980984D5289D}">
      <dgm:prSet phldrT="[Text]"/>
      <dgm:spPr/>
      <dgm:t>
        <a:bodyPr/>
        <a:lstStyle/>
        <a:p>
          <a:r>
            <a:rPr lang="en-US" dirty="0">
              <a:solidFill>
                <a:schemeClr val="tx1"/>
              </a:solidFill>
            </a:rPr>
            <a:t>Virtualization</a:t>
          </a:r>
          <a:endParaRPr lang="en-IN" dirty="0">
            <a:solidFill>
              <a:schemeClr val="tx1"/>
            </a:solidFill>
          </a:endParaRPr>
        </a:p>
      </dgm:t>
    </dgm:pt>
    <dgm:pt modelId="{E10FE43A-65B1-49D1-B42F-F7182AD034E2}" type="sibTrans" cxnId="{FAA227F7-CD4A-404A-8489-DE62A68CDBF9}">
      <dgm:prSet/>
      <dgm:spPr/>
      <dgm:t>
        <a:bodyPr/>
        <a:lstStyle/>
        <a:p>
          <a:endParaRPr lang="en-IN"/>
        </a:p>
      </dgm:t>
    </dgm:pt>
    <dgm:pt modelId="{574E90A3-D116-4DE1-9B9E-40F2619CA4AD}" type="parTrans" cxnId="{FAA227F7-CD4A-404A-8489-DE62A68CDBF9}">
      <dgm:prSet/>
      <dgm:spPr/>
      <dgm:t>
        <a:bodyPr/>
        <a:lstStyle/>
        <a:p>
          <a:endParaRPr lang="en-IN"/>
        </a:p>
      </dgm:t>
    </dgm:pt>
    <dgm:pt modelId="{D833CDAA-3F40-4324-97D0-61FB414F7537}">
      <dgm:prSet phldrT="[Text]"/>
      <dgm:spPr/>
      <dgm:t>
        <a:bodyPr/>
        <a:lstStyle/>
        <a:p>
          <a:r>
            <a:rPr lang="en-US" dirty="0"/>
            <a:t>In-Order to make Proper Points to Visualize the Idea of Pros-Cons Over an Area. </a:t>
          </a:r>
          <a:endParaRPr lang="en-IN" dirty="0"/>
        </a:p>
      </dgm:t>
    </dgm:pt>
    <dgm:pt modelId="{C64BD971-69CE-4F36-B199-F485153DA595}" type="sibTrans" cxnId="{8FC08C1F-6709-49FC-A092-0C43E91F0D61}">
      <dgm:prSet/>
      <dgm:spPr/>
      <dgm:t>
        <a:bodyPr/>
        <a:lstStyle/>
        <a:p>
          <a:endParaRPr lang="en-IN"/>
        </a:p>
      </dgm:t>
    </dgm:pt>
    <dgm:pt modelId="{57A83A58-3CE2-441A-AC2E-9B260EBBD842}" type="parTrans" cxnId="{8FC08C1F-6709-49FC-A092-0C43E91F0D61}">
      <dgm:prSet/>
      <dgm:spPr/>
      <dgm:t>
        <a:bodyPr/>
        <a:lstStyle/>
        <a:p>
          <a:endParaRPr lang="en-IN"/>
        </a:p>
      </dgm:t>
    </dgm:pt>
    <dgm:pt modelId="{0873A94B-17C8-4518-AEEE-A81D65725280}" type="pres">
      <dgm:prSet presAssocID="{8D7E7622-2832-4CFC-A070-46179A01E7F0}" presName="Name0" presStyleCnt="0">
        <dgm:presLayoutVars>
          <dgm:chMax/>
          <dgm:chPref val="3"/>
          <dgm:dir/>
          <dgm:animOne val="branch"/>
          <dgm:animLvl val="lvl"/>
        </dgm:presLayoutVars>
      </dgm:prSet>
      <dgm:spPr/>
    </dgm:pt>
    <dgm:pt modelId="{CD673781-9424-4DAE-80DE-1B26150D9108}" type="pres">
      <dgm:prSet presAssocID="{4EC8B2B3-82BE-43E4-B626-980984D5289D}" presName="composite" presStyleCnt="0"/>
      <dgm:spPr/>
    </dgm:pt>
    <dgm:pt modelId="{9254A158-9C1A-49C6-BDB4-CCEF87FD60E4}" type="pres">
      <dgm:prSet presAssocID="{4EC8B2B3-82BE-43E4-B626-980984D5289D}" presName="FirstChild" presStyleLbl="revTx" presStyleIdx="0" presStyleCnt="4">
        <dgm:presLayoutVars>
          <dgm:chMax val="0"/>
          <dgm:chPref val="0"/>
          <dgm:bulletEnabled val="1"/>
        </dgm:presLayoutVars>
      </dgm:prSet>
      <dgm:spPr/>
    </dgm:pt>
    <dgm:pt modelId="{45A3D504-F6D8-4B3C-A480-BEDC3B8DAD05}" type="pres">
      <dgm:prSet presAssocID="{4EC8B2B3-82BE-43E4-B626-980984D5289D}" presName="Parent" presStyleLbl="alignNode1" presStyleIdx="0" presStyleCnt="2">
        <dgm:presLayoutVars>
          <dgm:chMax val="3"/>
          <dgm:chPref val="3"/>
          <dgm:bulletEnabled val="1"/>
        </dgm:presLayoutVars>
      </dgm:prSet>
      <dgm:spPr/>
    </dgm:pt>
    <dgm:pt modelId="{70887565-0435-4BD8-81BB-A17CADAC032C}" type="pres">
      <dgm:prSet presAssocID="{4EC8B2B3-82BE-43E4-B626-980984D5289D}" presName="Accent" presStyleLbl="parChTrans1D1" presStyleIdx="0" presStyleCnt="2"/>
      <dgm:spPr/>
    </dgm:pt>
    <dgm:pt modelId="{41CC3D79-94E7-4E01-9CE9-B8B1CF8FC5B0}" type="pres">
      <dgm:prSet presAssocID="{4EC8B2B3-82BE-43E4-B626-980984D5289D}" presName="Child" presStyleLbl="revTx" presStyleIdx="1" presStyleCnt="4">
        <dgm:presLayoutVars>
          <dgm:chMax val="0"/>
          <dgm:chPref val="0"/>
          <dgm:bulletEnabled val="1"/>
        </dgm:presLayoutVars>
      </dgm:prSet>
      <dgm:spPr/>
    </dgm:pt>
    <dgm:pt modelId="{73EF08AC-4FFA-47BB-BB5B-C7359AB3EAF3}" type="pres">
      <dgm:prSet presAssocID="{E10FE43A-65B1-49D1-B42F-F7182AD034E2}" presName="sibTrans" presStyleCnt="0"/>
      <dgm:spPr/>
    </dgm:pt>
    <dgm:pt modelId="{50F725A8-64EF-4C9C-8EA8-231F47E417FF}" type="pres">
      <dgm:prSet presAssocID="{49F2434D-971D-4779-A49E-98D2FACDDEC6}" presName="composite" presStyleCnt="0"/>
      <dgm:spPr/>
    </dgm:pt>
    <dgm:pt modelId="{25C7E2FE-A3E5-467B-A9DA-5272B3D16B4D}" type="pres">
      <dgm:prSet presAssocID="{49F2434D-971D-4779-A49E-98D2FACDDEC6}" presName="FirstChild" presStyleLbl="revTx" presStyleIdx="2" presStyleCnt="4">
        <dgm:presLayoutVars>
          <dgm:chMax val="0"/>
          <dgm:chPref val="0"/>
          <dgm:bulletEnabled val="1"/>
        </dgm:presLayoutVars>
      </dgm:prSet>
      <dgm:spPr/>
    </dgm:pt>
    <dgm:pt modelId="{A000113D-7FF5-4AC1-83B5-667AE7982C3C}" type="pres">
      <dgm:prSet presAssocID="{49F2434D-971D-4779-A49E-98D2FACDDEC6}" presName="Parent" presStyleLbl="alignNode1" presStyleIdx="1" presStyleCnt="2">
        <dgm:presLayoutVars>
          <dgm:chMax val="3"/>
          <dgm:chPref val="3"/>
          <dgm:bulletEnabled val="1"/>
        </dgm:presLayoutVars>
      </dgm:prSet>
      <dgm:spPr/>
    </dgm:pt>
    <dgm:pt modelId="{C1E68094-FA3D-42FE-B9EF-775DE9624C29}" type="pres">
      <dgm:prSet presAssocID="{49F2434D-971D-4779-A49E-98D2FACDDEC6}" presName="Accent" presStyleLbl="parChTrans1D1" presStyleIdx="1" presStyleCnt="2"/>
      <dgm:spPr/>
    </dgm:pt>
    <dgm:pt modelId="{3EFCE6A1-3686-4FA4-A653-5F126AB1FBF5}" type="pres">
      <dgm:prSet presAssocID="{49F2434D-971D-4779-A49E-98D2FACDDEC6}" presName="Child" presStyleLbl="revTx" presStyleIdx="3" presStyleCnt="4">
        <dgm:presLayoutVars>
          <dgm:chMax val="0"/>
          <dgm:chPref val="0"/>
          <dgm:bulletEnabled val="1"/>
        </dgm:presLayoutVars>
      </dgm:prSet>
      <dgm:spPr/>
    </dgm:pt>
  </dgm:ptLst>
  <dgm:cxnLst>
    <dgm:cxn modelId="{F8408D07-B338-4557-8138-062C58232945}" type="presOf" srcId="{8D7E7622-2832-4CFC-A070-46179A01E7F0}" destId="{0873A94B-17C8-4518-AEEE-A81D65725280}" srcOrd="0" destOrd="0" presId="urn:microsoft.com/office/officeart/2011/layout/TabList"/>
    <dgm:cxn modelId="{17E70C0B-1C79-4335-B892-13DC925D4AC6}" type="presOf" srcId="{49F2434D-971D-4779-A49E-98D2FACDDEC6}" destId="{A000113D-7FF5-4AC1-83B5-667AE7982C3C}" srcOrd="0" destOrd="0" presId="urn:microsoft.com/office/officeart/2011/layout/TabList"/>
    <dgm:cxn modelId="{94C29817-09BA-4D5C-9A3D-A1B74CC36C86}" type="presOf" srcId="{946937A6-61D7-4297-90B3-E343F4ECD487}" destId="{9254A158-9C1A-49C6-BDB4-CCEF87FD60E4}" srcOrd="0" destOrd="0" presId="urn:microsoft.com/office/officeart/2011/layout/TabList"/>
    <dgm:cxn modelId="{8FC08C1F-6709-49FC-A092-0C43E91F0D61}" srcId="{49F2434D-971D-4779-A49E-98D2FACDDEC6}" destId="{D833CDAA-3F40-4324-97D0-61FB414F7537}" srcOrd="1" destOrd="0" parTransId="{57A83A58-3CE2-441A-AC2E-9B260EBBD842}" sibTransId="{C64BD971-69CE-4F36-B199-F485153DA595}"/>
    <dgm:cxn modelId="{431D7135-3CE3-41D6-80A3-C9BF424B5AC7}" type="presOf" srcId="{7810A9DD-0AD7-47A5-839A-AD64901DDE79}" destId="{41CC3D79-94E7-4E01-9CE9-B8B1CF8FC5B0}" srcOrd="0" destOrd="0" presId="urn:microsoft.com/office/officeart/2011/layout/TabList"/>
    <dgm:cxn modelId="{ABB37440-60A5-4A67-B09D-49A5A56C1FDE}" type="presOf" srcId="{7BBCFF0C-8B99-4397-A992-242D5D48C26D}" destId="{25C7E2FE-A3E5-467B-A9DA-5272B3D16B4D}" srcOrd="0" destOrd="0" presId="urn:microsoft.com/office/officeart/2011/layout/TabList"/>
    <dgm:cxn modelId="{5D92F64A-10E5-4114-A657-8A3274853F1A}" srcId="{4EC8B2B3-82BE-43E4-B626-980984D5289D}" destId="{946937A6-61D7-4297-90B3-E343F4ECD487}" srcOrd="0" destOrd="0" parTransId="{DB5CA789-2A06-42C2-A609-C0D7A4A034D7}" sibTransId="{669018B2-EF9D-46C2-B5F4-AEB5B415594E}"/>
    <dgm:cxn modelId="{226E249C-C647-4F9A-ACFA-411904CAB73A}" srcId="{49F2434D-971D-4779-A49E-98D2FACDDEC6}" destId="{7BBCFF0C-8B99-4397-A992-242D5D48C26D}" srcOrd="0" destOrd="0" parTransId="{4AA10991-01C4-435F-8AF0-4DC32598A7EA}" sibTransId="{21990F7E-9CE7-4A3D-92B3-3F55081B8B26}"/>
    <dgm:cxn modelId="{60C7D6C6-4719-4AC3-863F-DC60912AC5F7}" type="presOf" srcId="{D833CDAA-3F40-4324-97D0-61FB414F7537}" destId="{3EFCE6A1-3686-4FA4-A653-5F126AB1FBF5}" srcOrd="0" destOrd="0" presId="urn:microsoft.com/office/officeart/2011/layout/TabList"/>
    <dgm:cxn modelId="{612321DB-0B3D-4783-8C57-FE0A20605315}" type="presOf" srcId="{4EC8B2B3-82BE-43E4-B626-980984D5289D}" destId="{45A3D504-F6D8-4B3C-A480-BEDC3B8DAD05}" srcOrd="0" destOrd="0" presId="urn:microsoft.com/office/officeart/2011/layout/TabList"/>
    <dgm:cxn modelId="{A9EE07DD-1115-4804-A483-43318CC655E3}" srcId="{4EC8B2B3-82BE-43E4-B626-980984D5289D}" destId="{7810A9DD-0AD7-47A5-839A-AD64901DDE79}" srcOrd="1" destOrd="0" parTransId="{FA4EFCCC-C693-4739-8FF6-A68C3E9897E4}" sibTransId="{9120D6C1-7D7A-4A9D-93A9-28D252A23BDD}"/>
    <dgm:cxn modelId="{586724E3-3C42-4EF9-9472-9D720A070AEF}" srcId="{8D7E7622-2832-4CFC-A070-46179A01E7F0}" destId="{49F2434D-971D-4779-A49E-98D2FACDDEC6}" srcOrd="1" destOrd="0" parTransId="{C6701881-8FA7-46FF-9E93-B0B841F4A7D9}" sibTransId="{08048911-8898-4DFD-B322-3EC5769CB3BF}"/>
    <dgm:cxn modelId="{FAA227F7-CD4A-404A-8489-DE62A68CDBF9}" srcId="{8D7E7622-2832-4CFC-A070-46179A01E7F0}" destId="{4EC8B2B3-82BE-43E4-B626-980984D5289D}" srcOrd="0" destOrd="0" parTransId="{574E90A3-D116-4DE1-9B9E-40F2619CA4AD}" sibTransId="{E10FE43A-65B1-49D1-B42F-F7182AD034E2}"/>
    <dgm:cxn modelId="{CCB8B406-B8FF-499D-BFA9-D17C653A2F81}" type="presParOf" srcId="{0873A94B-17C8-4518-AEEE-A81D65725280}" destId="{CD673781-9424-4DAE-80DE-1B26150D9108}" srcOrd="0" destOrd="0" presId="urn:microsoft.com/office/officeart/2011/layout/TabList"/>
    <dgm:cxn modelId="{719A9109-858A-4D2A-9565-E5F12F5A8A4B}" type="presParOf" srcId="{CD673781-9424-4DAE-80DE-1B26150D9108}" destId="{9254A158-9C1A-49C6-BDB4-CCEF87FD60E4}" srcOrd="0" destOrd="0" presId="urn:microsoft.com/office/officeart/2011/layout/TabList"/>
    <dgm:cxn modelId="{CA8E081D-F47E-43B6-99AB-9E2E1959D3F9}" type="presParOf" srcId="{CD673781-9424-4DAE-80DE-1B26150D9108}" destId="{45A3D504-F6D8-4B3C-A480-BEDC3B8DAD05}" srcOrd="1" destOrd="0" presId="urn:microsoft.com/office/officeart/2011/layout/TabList"/>
    <dgm:cxn modelId="{41956B33-6A63-4C8E-822E-D446C7ECCE93}" type="presParOf" srcId="{CD673781-9424-4DAE-80DE-1B26150D9108}" destId="{70887565-0435-4BD8-81BB-A17CADAC032C}" srcOrd="2" destOrd="0" presId="urn:microsoft.com/office/officeart/2011/layout/TabList"/>
    <dgm:cxn modelId="{BABAE999-43FF-42EA-88F9-A307CC305029}" type="presParOf" srcId="{0873A94B-17C8-4518-AEEE-A81D65725280}" destId="{41CC3D79-94E7-4E01-9CE9-B8B1CF8FC5B0}" srcOrd="1" destOrd="0" presId="urn:microsoft.com/office/officeart/2011/layout/TabList"/>
    <dgm:cxn modelId="{BA1E1A2B-6549-419F-94AC-4BEAA2E83610}" type="presParOf" srcId="{0873A94B-17C8-4518-AEEE-A81D65725280}" destId="{73EF08AC-4FFA-47BB-BB5B-C7359AB3EAF3}" srcOrd="2" destOrd="0" presId="urn:microsoft.com/office/officeart/2011/layout/TabList"/>
    <dgm:cxn modelId="{DFF52986-5F22-4D3C-85FD-CBFEA1BFD0C8}" type="presParOf" srcId="{0873A94B-17C8-4518-AEEE-A81D65725280}" destId="{50F725A8-64EF-4C9C-8EA8-231F47E417FF}" srcOrd="3" destOrd="0" presId="urn:microsoft.com/office/officeart/2011/layout/TabList"/>
    <dgm:cxn modelId="{0DD8CD4F-E669-4139-B677-FC8383FE68EA}" type="presParOf" srcId="{50F725A8-64EF-4C9C-8EA8-231F47E417FF}" destId="{25C7E2FE-A3E5-467B-A9DA-5272B3D16B4D}" srcOrd="0" destOrd="0" presId="urn:microsoft.com/office/officeart/2011/layout/TabList"/>
    <dgm:cxn modelId="{30DBDF8C-53E2-430E-AE59-B14371230A50}" type="presParOf" srcId="{50F725A8-64EF-4C9C-8EA8-231F47E417FF}" destId="{A000113D-7FF5-4AC1-83B5-667AE7982C3C}" srcOrd="1" destOrd="0" presId="urn:microsoft.com/office/officeart/2011/layout/TabList"/>
    <dgm:cxn modelId="{605922D9-88F2-4D84-815B-0F72883C90C6}" type="presParOf" srcId="{50F725A8-64EF-4C9C-8EA8-231F47E417FF}" destId="{C1E68094-FA3D-42FE-B9EF-775DE9624C29}" srcOrd="2" destOrd="0" presId="urn:microsoft.com/office/officeart/2011/layout/TabList"/>
    <dgm:cxn modelId="{027AD3D4-83C0-41B9-8072-1162F28343E4}" type="presParOf" srcId="{0873A94B-17C8-4518-AEEE-A81D65725280}" destId="{3EFCE6A1-3686-4FA4-A653-5F126AB1FBF5}"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C3583A-5336-418B-8FF1-68942E893AE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ED4FC4BF-4E46-43EE-AAE4-6A3EB4042EB4}" type="pres">
      <dgm:prSet presAssocID="{1EC3583A-5336-418B-8FF1-68942E893AE4}" presName="Name0" presStyleCnt="0">
        <dgm:presLayoutVars>
          <dgm:dir/>
          <dgm:animLvl val="lvl"/>
          <dgm:resizeHandles/>
        </dgm:presLayoutVars>
      </dgm:prSet>
      <dgm:spPr/>
    </dgm:pt>
  </dgm:ptLst>
  <dgm:cxnLst>
    <dgm:cxn modelId="{528C019B-BB7A-41FE-BFF9-418DCC6893C0}" type="presOf" srcId="{1EC3583A-5336-418B-8FF1-68942E893AE4}" destId="{ED4FC4BF-4E46-43EE-AAE4-6A3EB4042EB4}" srcOrd="0"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79B16-2B08-40F7-9914-5D0B1B7A30A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IN"/>
        </a:p>
      </dgm:t>
    </dgm:pt>
    <dgm:pt modelId="{4DC79F9C-063D-4C3F-AA08-10A406720A0C}" type="pres">
      <dgm:prSet presAssocID="{92579B16-2B08-40F7-9914-5D0B1B7A30A7}" presName="Name0" presStyleCnt="0">
        <dgm:presLayoutVars>
          <dgm:dir/>
          <dgm:animLvl val="lvl"/>
          <dgm:resizeHandles val="exact"/>
        </dgm:presLayoutVars>
      </dgm:prSet>
      <dgm:spPr/>
    </dgm:pt>
  </dgm:ptLst>
  <dgm:cxnLst>
    <dgm:cxn modelId="{E9D84112-0635-4024-B46A-5400AB911285}" type="presOf" srcId="{92579B16-2B08-40F7-9914-5D0B1B7A30A7}" destId="{4DC79F9C-063D-4C3F-AA08-10A406720A0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79B16-2B08-40F7-9914-5D0B1B7A30A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IN"/>
        </a:p>
      </dgm:t>
    </dgm:pt>
    <dgm:pt modelId="{4DC79F9C-063D-4C3F-AA08-10A406720A0C}" type="pres">
      <dgm:prSet presAssocID="{92579B16-2B08-40F7-9914-5D0B1B7A30A7}" presName="Name0" presStyleCnt="0">
        <dgm:presLayoutVars>
          <dgm:dir/>
          <dgm:animLvl val="lvl"/>
          <dgm:resizeHandles val="exact"/>
        </dgm:presLayoutVars>
      </dgm:prSet>
      <dgm:spPr/>
    </dgm:pt>
  </dgm:ptLst>
  <dgm:cxnLst>
    <dgm:cxn modelId="{E9D84112-0635-4024-B46A-5400AB911285}" type="presOf" srcId="{92579B16-2B08-40F7-9914-5D0B1B7A30A7}" destId="{4DC79F9C-063D-4C3F-AA08-10A406720A0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79B16-2B08-40F7-9914-5D0B1B7A30A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IN"/>
        </a:p>
      </dgm:t>
    </dgm:pt>
    <dgm:pt modelId="{4DC79F9C-063D-4C3F-AA08-10A406720A0C}" type="pres">
      <dgm:prSet presAssocID="{92579B16-2B08-40F7-9914-5D0B1B7A30A7}" presName="Name0" presStyleCnt="0">
        <dgm:presLayoutVars>
          <dgm:dir/>
          <dgm:animLvl val="lvl"/>
          <dgm:resizeHandles val="exact"/>
        </dgm:presLayoutVars>
      </dgm:prSet>
      <dgm:spPr/>
    </dgm:pt>
  </dgm:ptLst>
  <dgm:cxnLst>
    <dgm:cxn modelId="{E9D84112-0635-4024-B46A-5400AB911285}" type="presOf" srcId="{92579B16-2B08-40F7-9914-5D0B1B7A30A7}" destId="{4DC79F9C-063D-4C3F-AA08-10A406720A0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AC4B5C-B75B-4E4F-AC39-289B88D3DC35}" type="doc">
      <dgm:prSet loTypeId="urn:microsoft.com/office/officeart/2008/layout/AccentedPicture" loCatId="picture" qsTypeId="urn:microsoft.com/office/officeart/2005/8/quickstyle/simple1" qsCatId="simple" csTypeId="urn:microsoft.com/office/officeart/2005/8/colors/accent1_2" csCatId="accent1"/>
      <dgm:spPr/>
    </dgm:pt>
    <dgm:pt modelId="{AF88224C-DDEE-4DEB-B52B-AABB9F1B5D11}">
      <dgm:prSet phldrT="[Text]" phldr="1"/>
      <dgm:spPr/>
      <dgm:t>
        <a:bodyPr/>
        <a:lstStyle/>
        <a:p>
          <a:endParaRPr lang="en-IN"/>
        </a:p>
      </dgm:t>
    </dgm:pt>
    <dgm:pt modelId="{DF4334D5-E9B8-4DA8-8FFB-4DC22CC451DE}" type="parTrans" cxnId="{87CB8E18-31B5-4EFB-A535-415FD7E0B737}">
      <dgm:prSet/>
      <dgm:spPr/>
      <dgm:t>
        <a:bodyPr/>
        <a:lstStyle/>
        <a:p>
          <a:endParaRPr lang="en-IN"/>
        </a:p>
      </dgm:t>
    </dgm:pt>
    <dgm:pt modelId="{683FEB33-365A-440F-8CB1-F9ACFA09ACC5}" type="sibTrans" cxnId="{87CB8E18-31B5-4EFB-A535-415FD7E0B73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t>
        <a:bodyPr/>
        <a:lstStyle/>
        <a:p>
          <a:endParaRPr lang="en-IN"/>
        </a:p>
      </dgm:t>
    </dgm:pt>
    <dgm:pt modelId="{2771FC7C-F8E0-4D8B-A296-416BA316ACA4}" type="pres">
      <dgm:prSet presAssocID="{FDAC4B5C-B75B-4E4F-AC39-289B88D3DC35}" presName="Name0" presStyleCnt="0">
        <dgm:presLayoutVars>
          <dgm:dir/>
        </dgm:presLayoutVars>
      </dgm:prSet>
      <dgm:spPr/>
    </dgm:pt>
    <dgm:pt modelId="{9E2B6BE4-D9FB-4694-B5AE-A59816BC5EF8}" type="pres">
      <dgm:prSet presAssocID="{683FEB33-365A-440F-8CB1-F9ACFA09ACC5}" presName="picture_1" presStyleLbl="bgImgPlace1" presStyleIdx="0" presStyleCnt="1"/>
      <dgm:spPr/>
    </dgm:pt>
    <dgm:pt modelId="{C9B48502-DBD6-47FA-BDE5-0C6E91C142F0}" type="pres">
      <dgm:prSet presAssocID="{AF88224C-DDEE-4DEB-B52B-AABB9F1B5D11}" presName="text_1" presStyleLbl="node1" presStyleIdx="0" presStyleCnt="0">
        <dgm:presLayoutVars>
          <dgm:bulletEnabled val="1"/>
        </dgm:presLayoutVars>
      </dgm:prSet>
      <dgm:spPr/>
    </dgm:pt>
    <dgm:pt modelId="{94152956-9983-4E5E-BB80-FB1D42243A5E}" type="pres">
      <dgm:prSet presAssocID="{FDAC4B5C-B75B-4E4F-AC39-289B88D3DC35}" presName="maxNode" presStyleCnt="0"/>
      <dgm:spPr/>
    </dgm:pt>
    <dgm:pt modelId="{2FB2C2CD-D0DD-4451-B00D-1A5DCD8BE821}" type="pres">
      <dgm:prSet presAssocID="{FDAC4B5C-B75B-4E4F-AC39-289B88D3DC35}" presName="Name33" presStyleCnt="0"/>
      <dgm:spPr/>
    </dgm:pt>
  </dgm:ptLst>
  <dgm:cxnLst>
    <dgm:cxn modelId="{87CB8E18-31B5-4EFB-A535-415FD7E0B737}" srcId="{FDAC4B5C-B75B-4E4F-AC39-289B88D3DC35}" destId="{AF88224C-DDEE-4DEB-B52B-AABB9F1B5D11}" srcOrd="0" destOrd="0" parTransId="{DF4334D5-E9B8-4DA8-8FFB-4DC22CC451DE}" sibTransId="{683FEB33-365A-440F-8CB1-F9ACFA09ACC5}"/>
    <dgm:cxn modelId="{19400D19-565A-41B4-B333-A99B5BF98B24}" type="presOf" srcId="{FDAC4B5C-B75B-4E4F-AC39-289B88D3DC35}" destId="{2771FC7C-F8E0-4D8B-A296-416BA316ACA4}" srcOrd="0" destOrd="0" presId="urn:microsoft.com/office/officeart/2008/layout/AccentedPicture"/>
    <dgm:cxn modelId="{7740416A-966F-46F3-991B-DE67FFBD98E5}" type="presOf" srcId="{683FEB33-365A-440F-8CB1-F9ACFA09ACC5}" destId="{9E2B6BE4-D9FB-4694-B5AE-A59816BC5EF8}" srcOrd="0" destOrd="0" presId="urn:microsoft.com/office/officeart/2008/layout/AccentedPicture"/>
    <dgm:cxn modelId="{AA67F1A5-1CE1-4116-94A6-DEBB166E87A7}" type="presOf" srcId="{AF88224C-DDEE-4DEB-B52B-AABB9F1B5D11}" destId="{C9B48502-DBD6-47FA-BDE5-0C6E91C142F0}" srcOrd="0" destOrd="0" presId="urn:microsoft.com/office/officeart/2008/layout/AccentedPicture"/>
    <dgm:cxn modelId="{40987829-CCB5-4775-A3CF-823107BDFDCA}" type="presParOf" srcId="{2771FC7C-F8E0-4D8B-A296-416BA316ACA4}" destId="{9E2B6BE4-D9FB-4694-B5AE-A59816BC5EF8}" srcOrd="0" destOrd="0" presId="urn:microsoft.com/office/officeart/2008/layout/AccentedPicture"/>
    <dgm:cxn modelId="{15E5AABF-CACD-4838-B6D1-0A5C48F9095C}" type="presParOf" srcId="{2771FC7C-F8E0-4D8B-A296-416BA316ACA4}" destId="{C9B48502-DBD6-47FA-BDE5-0C6E91C142F0}" srcOrd="1" destOrd="0" presId="urn:microsoft.com/office/officeart/2008/layout/AccentedPicture"/>
    <dgm:cxn modelId="{7C95637C-226B-4A60-8755-806A76FDEE45}" type="presParOf" srcId="{2771FC7C-F8E0-4D8B-A296-416BA316ACA4}" destId="{94152956-9983-4E5E-BB80-FB1D42243A5E}" srcOrd="2" destOrd="0" presId="urn:microsoft.com/office/officeart/2008/layout/AccentedPicture"/>
    <dgm:cxn modelId="{10DBB0DB-D810-45C6-811E-CDEFE376B666}" type="presParOf" srcId="{94152956-9983-4E5E-BB80-FB1D42243A5E}" destId="{2FB2C2CD-D0DD-4451-B00D-1A5DCD8BE821}"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68094-FA3D-42FE-B9EF-775DE9624C29}">
      <dsp:nvSpPr>
        <dsp:cNvPr id="0" name=""/>
        <dsp:cNvSpPr/>
      </dsp:nvSpPr>
      <dsp:spPr>
        <a:xfrm>
          <a:off x="0" y="2779597"/>
          <a:ext cx="10856564"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887565-0435-4BD8-81BB-A17CADAC032C}">
      <dsp:nvSpPr>
        <dsp:cNvPr id="0" name=""/>
        <dsp:cNvSpPr/>
      </dsp:nvSpPr>
      <dsp:spPr>
        <a:xfrm>
          <a:off x="0" y="687098"/>
          <a:ext cx="10856564" cy="0"/>
        </a:xfrm>
        <a:prstGeom prst="line">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254A158-9C1A-49C6-BDB4-CCEF87FD60E4}">
      <dsp:nvSpPr>
        <dsp:cNvPr id="0" name=""/>
        <dsp:cNvSpPr/>
      </dsp:nvSpPr>
      <dsp:spPr>
        <a:xfrm>
          <a:off x="2822706" y="1100"/>
          <a:ext cx="8033857"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600200">
            <a:lnSpc>
              <a:spcPct val="90000"/>
            </a:lnSpc>
            <a:spcBef>
              <a:spcPct val="0"/>
            </a:spcBef>
            <a:spcAft>
              <a:spcPct val="35000"/>
            </a:spcAft>
            <a:buNone/>
          </a:pPr>
          <a:r>
            <a:rPr lang="en-US" sz="3600" kern="1200" dirty="0"/>
            <a:t> Making Virtual Points on Earth</a:t>
          </a:r>
          <a:endParaRPr lang="en-IN" sz="3600" kern="1200" dirty="0"/>
        </a:p>
      </dsp:txBody>
      <dsp:txXfrm>
        <a:off x="2822706" y="1100"/>
        <a:ext cx="8033857" cy="685998"/>
      </dsp:txXfrm>
    </dsp:sp>
    <dsp:sp modelId="{45A3D504-F6D8-4B3C-A480-BEDC3B8DAD05}">
      <dsp:nvSpPr>
        <dsp:cNvPr id="0" name=""/>
        <dsp:cNvSpPr/>
      </dsp:nvSpPr>
      <dsp:spPr>
        <a:xfrm>
          <a:off x="0" y="1100"/>
          <a:ext cx="2822706" cy="685998"/>
        </a:xfrm>
        <a:prstGeom prst="round2SameRect">
          <a:avLst>
            <a:gd name="adj1" fmla="val 16670"/>
            <a:gd name="adj2" fmla="val 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Virtualization</a:t>
          </a:r>
          <a:endParaRPr lang="en-IN" sz="3600" kern="1200" dirty="0">
            <a:solidFill>
              <a:schemeClr val="tx1"/>
            </a:solidFill>
          </a:endParaRPr>
        </a:p>
      </dsp:txBody>
      <dsp:txXfrm>
        <a:off x="33494" y="34594"/>
        <a:ext cx="2755718" cy="652504"/>
      </dsp:txXfrm>
    </dsp:sp>
    <dsp:sp modelId="{41CC3D79-94E7-4E01-9CE9-B8B1CF8FC5B0}">
      <dsp:nvSpPr>
        <dsp:cNvPr id="0" name=""/>
        <dsp:cNvSpPr/>
      </dsp:nvSpPr>
      <dsp:spPr>
        <a:xfrm>
          <a:off x="0" y="687098"/>
          <a:ext cx="10856564" cy="137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This Makes any Laymen to Understand the Locations their Variants and Consequences On a Global Scale.</a:t>
          </a:r>
          <a:endParaRPr lang="en-IN" sz="2800" kern="1200" dirty="0"/>
        </a:p>
      </dsp:txBody>
      <dsp:txXfrm>
        <a:off x="0" y="687098"/>
        <a:ext cx="10856564" cy="1372201"/>
      </dsp:txXfrm>
    </dsp:sp>
    <dsp:sp modelId="{25C7E2FE-A3E5-467B-A9DA-5272B3D16B4D}">
      <dsp:nvSpPr>
        <dsp:cNvPr id="0" name=""/>
        <dsp:cNvSpPr/>
      </dsp:nvSpPr>
      <dsp:spPr>
        <a:xfrm>
          <a:off x="2822706" y="2093599"/>
          <a:ext cx="8033857" cy="68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600200">
            <a:lnSpc>
              <a:spcPct val="90000"/>
            </a:lnSpc>
            <a:spcBef>
              <a:spcPct val="0"/>
            </a:spcBef>
            <a:spcAft>
              <a:spcPct val="35000"/>
            </a:spcAft>
            <a:buNone/>
          </a:pPr>
          <a:r>
            <a:rPr lang="en-US" sz="3600" kern="1200" dirty="0"/>
            <a:t>Visualization Becomes Simpler </a:t>
          </a:r>
          <a:endParaRPr lang="en-IN" sz="3600" kern="1200" dirty="0"/>
        </a:p>
      </dsp:txBody>
      <dsp:txXfrm>
        <a:off x="2822706" y="2093599"/>
        <a:ext cx="8033857" cy="685998"/>
      </dsp:txXfrm>
    </dsp:sp>
    <dsp:sp modelId="{A000113D-7FF5-4AC1-83B5-667AE7982C3C}">
      <dsp:nvSpPr>
        <dsp:cNvPr id="0" name=""/>
        <dsp:cNvSpPr/>
      </dsp:nvSpPr>
      <dsp:spPr>
        <a:xfrm>
          <a:off x="0" y="2093599"/>
          <a:ext cx="2822706" cy="685998"/>
        </a:xfrm>
        <a:prstGeom prst="round2SameRect">
          <a:avLst>
            <a:gd name="adj1" fmla="val 16670"/>
            <a:gd name="adj2" fmla="val 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a:t>Visualization</a:t>
          </a:r>
          <a:endParaRPr lang="en-IN" sz="3600" kern="1200" dirty="0"/>
        </a:p>
      </dsp:txBody>
      <dsp:txXfrm>
        <a:off x="33494" y="2127093"/>
        <a:ext cx="2755718" cy="652504"/>
      </dsp:txXfrm>
    </dsp:sp>
    <dsp:sp modelId="{3EFCE6A1-3686-4FA4-A653-5F126AB1FBF5}">
      <dsp:nvSpPr>
        <dsp:cNvPr id="0" name=""/>
        <dsp:cNvSpPr/>
      </dsp:nvSpPr>
      <dsp:spPr>
        <a:xfrm>
          <a:off x="0" y="2779597"/>
          <a:ext cx="10856564" cy="137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In-Order to make Proper Points to Visualize the Idea of Pros-Cons Over an Area. </a:t>
          </a:r>
          <a:endParaRPr lang="en-IN" sz="2800" kern="1200" dirty="0"/>
        </a:p>
      </dsp:txBody>
      <dsp:txXfrm>
        <a:off x="0" y="2779597"/>
        <a:ext cx="10856564" cy="1372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B6BE4-D9FB-4694-B5AE-A59816BC5EF8}">
      <dsp:nvSpPr>
        <dsp:cNvPr id="0" name=""/>
        <dsp:cNvSpPr/>
      </dsp:nvSpPr>
      <dsp:spPr>
        <a:xfrm>
          <a:off x="3117626" y="0"/>
          <a:ext cx="4919045" cy="627429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B48502-DBD6-47FA-BDE5-0C6E91C142F0}">
      <dsp:nvSpPr>
        <dsp:cNvPr id="0" name=""/>
        <dsp:cNvSpPr/>
      </dsp:nvSpPr>
      <dsp:spPr>
        <a:xfrm>
          <a:off x="3314387" y="2509717"/>
          <a:ext cx="3787665" cy="37645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l" defTabSz="2889250">
            <a:lnSpc>
              <a:spcPct val="90000"/>
            </a:lnSpc>
            <a:spcBef>
              <a:spcPct val="0"/>
            </a:spcBef>
            <a:spcAft>
              <a:spcPct val="35000"/>
            </a:spcAft>
            <a:buNone/>
          </a:pPr>
          <a:endParaRPr lang="en-IN" sz="6500" kern="1200"/>
        </a:p>
      </dsp:txBody>
      <dsp:txXfrm>
        <a:off x="3314387" y="2509717"/>
        <a:ext cx="3787665" cy="376457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93CA-DBE7-4A98-842E-2BD3F5D66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DF2A02-C97F-4404-9ADC-D75D47680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129BB3-B343-45E2-BFA5-CC80B93B6DF5}"/>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5" name="Footer Placeholder 4">
            <a:extLst>
              <a:ext uri="{FF2B5EF4-FFF2-40B4-BE49-F238E27FC236}">
                <a16:creationId xmlns:a16="http://schemas.microsoft.com/office/drawing/2014/main" id="{A9BD08DB-EDEC-4C5B-8779-3F9323261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81E1F-09F6-40A1-B006-B479F31B22F2}"/>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148432817"/>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BF3B-6215-4CB5-BF77-E9FDDD1622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2779B-73A7-41A3-9D50-CC860BDF8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0EF1A-0CCB-45D8-9789-544A79138B07}"/>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5" name="Footer Placeholder 4">
            <a:extLst>
              <a:ext uri="{FF2B5EF4-FFF2-40B4-BE49-F238E27FC236}">
                <a16:creationId xmlns:a16="http://schemas.microsoft.com/office/drawing/2014/main" id="{0A4B935C-038E-4094-A16D-8AA2AB7E0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01386-EC4C-42A6-9394-DA93F4F2BD6D}"/>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3503366166"/>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9A70A-324F-43DD-B4E4-68A258B3C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022C6B-8457-4112-928C-D271B00C3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ABF00-7A4E-49A6-BFB0-D5CF7990C124}"/>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5" name="Footer Placeholder 4">
            <a:extLst>
              <a:ext uri="{FF2B5EF4-FFF2-40B4-BE49-F238E27FC236}">
                <a16:creationId xmlns:a16="http://schemas.microsoft.com/office/drawing/2014/main" id="{117D496A-7023-4D01-959C-ABF60D719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C1B0E-2D64-4D3C-8B47-8573912F2A57}"/>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70852948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8321-013A-4C0B-A0C8-4358907927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589AE-835A-4E56-89CA-947ECC266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264BB-5021-457F-AE7A-801D55FD5012}"/>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5" name="Footer Placeholder 4">
            <a:extLst>
              <a:ext uri="{FF2B5EF4-FFF2-40B4-BE49-F238E27FC236}">
                <a16:creationId xmlns:a16="http://schemas.microsoft.com/office/drawing/2014/main" id="{D71798C5-2F41-4373-9CEE-443D3D4FF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03FF4-2167-46A5-9F01-0D94D68BEFFF}"/>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87396509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A6AD-B0C4-4A45-AD34-8F193AB19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CA1A4D-209C-4B9C-9F72-352C69DB1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636A2-6CCD-4E52-B9D2-FDE228E989F7}"/>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5" name="Footer Placeholder 4">
            <a:extLst>
              <a:ext uri="{FF2B5EF4-FFF2-40B4-BE49-F238E27FC236}">
                <a16:creationId xmlns:a16="http://schemas.microsoft.com/office/drawing/2014/main" id="{8FC88E5D-ED09-4729-85A8-E14CA1E8F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3E0EC-EE84-4C20-83A7-492A8783BF92}"/>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689984548"/>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75A7-8F67-4E70-8AEA-26F6A2A7DA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5F491-9D03-4B86-B875-08C015D48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ECADF4-9E31-4003-95B1-9F164B581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A3ADF-26F8-452F-ACF4-6C7E06D9A756}"/>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6" name="Footer Placeholder 5">
            <a:extLst>
              <a:ext uri="{FF2B5EF4-FFF2-40B4-BE49-F238E27FC236}">
                <a16:creationId xmlns:a16="http://schemas.microsoft.com/office/drawing/2014/main" id="{7DCC9E0C-3E67-428A-AC01-7C1471875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6E4C8-DECE-4CD8-B294-6F20FAC1DA15}"/>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01870088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668A-EBDF-47CE-886F-EFD8F7787A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483531-A1A1-4E73-83CD-506AE4EB2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39619-2A74-4F7F-B0C5-152884B96D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0B411-D4A7-4229-AB5B-1D78F39EA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26294-E03F-4273-B42D-BD7D09B6C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5139E5-39F8-4603-8EAD-2676CD5C8841}"/>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8" name="Footer Placeholder 7">
            <a:extLst>
              <a:ext uri="{FF2B5EF4-FFF2-40B4-BE49-F238E27FC236}">
                <a16:creationId xmlns:a16="http://schemas.microsoft.com/office/drawing/2014/main" id="{EBEA8E72-3258-4252-9EBC-BB7F6C25B6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F78A89-D6AC-42CF-B31F-9E55995D222B}"/>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172838572"/>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17D5-286B-46C6-9C66-EC6E8C2E3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624A1C-E4D2-49B6-BA6C-CFD6A4D45DC8}"/>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4" name="Footer Placeholder 3">
            <a:extLst>
              <a:ext uri="{FF2B5EF4-FFF2-40B4-BE49-F238E27FC236}">
                <a16:creationId xmlns:a16="http://schemas.microsoft.com/office/drawing/2014/main" id="{B8924BCA-632C-47C5-A80B-A92CA3E123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941B6B-786A-4E97-B21A-0C2578A1894A}"/>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740552873"/>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FA00-0FF6-40F8-BB76-87B976EDEA69}"/>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3" name="Footer Placeholder 2">
            <a:extLst>
              <a:ext uri="{FF2B5EF4-FFF2-40B4-BE49-F238E27FC236}">
                <a16:creationId xmlns:a16="http://schemas.microsoft.com/office/drawing/2014/main" id="{C071F76D-00B6-4AE4-93CB-8AC457BFB0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376B2-7195-4FB3-8C72-20074CD3C8AE}"/>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219777827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7D83-82FC-47BB-AF1D-C350FFC56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65254-BB02-44C7-A94C-577296EF9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DE9997-33F4-417F-BCA9-C41A8C798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063CB-AFC9-47DD-B076-146BF29C7962}"/>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6" name="Footer Placeholder 5">
            <a:extLst>
              <a:ext uri="{FF2B5EF4-FFF2-40B4-BE49-F238E27FC236}">
                <a16:creationId xmlns:a16="http://schemas.microsoft.com/office/drawing/2014/main" id="{42BB9DD0-7FC8-407D-8337-922508D78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B5932-1A3A-477D-AFA7-913F02F2985E}"/>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382217458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83B7-5CE1-4A85-8F11-0234EB5E6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20240E-3314-40A0-8D28-B7079B2B4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3A46DD-A1F6-4566-B526-718C1D8EB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703AB-AF2A-4C14-9B7D-DF44390FEFE6}"/>
              </a:ext>
            </a:extLst>
          </p:cNvPr>
          <p:cNvSpPr>
            <a:spLocks noGrp="1"/>
          </p:cNvSpPr>
          <p:nvPr>
            <p:ph type="dt" sz="half" idx="10"/>
          </p:nvPr>
        </p:nvSpPr>
        <p:spPr/>
        <p:txBody>
          <a:bodyPr/>
          <a:lstStyle/>
          <a:p>
            <a:fld id="{A6D02A68-08C6-42F7-BC2C-20B18FF2A602}" type="datetimeFigureOut">
              <a:rPr lang="en-IN" smtClean="0"/>
              <a:t>27-03-2020</a:t>
            </a:fld>
            <a:endParaRPr lang="en-IN"/>
          </a:p>
        </p:txBody>
      </p:sp>
      <p:sp>
        <p:nvSpPr>
          <p:cNvPr id="6" name="Footer Placeholder 5">
            <a:extLst>
              <a:ext uri="{FF2B5EF4-FFF2-40B4-BE49-F238E27FC236}">
                <a16:creationId xmlns:a16="http://schemas.microsoft.com/office/drawing/2014/main" id="{E5B52F10-0C6D-4F93-8259-2A6DED45F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CB5D1-A52C-47A1-92ED-592008706C19}"/>
              </a:ext>
            </a:extLst>
          </p:cNvPr>
          <p:cNvSpPr>
            <a:spLocks noGrp="1"/>
          </p:cNvSpPr>
          <p:nvPr>
            <p:ph type="sldNum" sz="quarter" idx="12"/>
          </p:nvPr>
        </p:nvSpPr>
        <p:spPr/>
        <p:txBody>
          <a:bodyPr/>
          <a:lstStyle/>
          <a:p>
            <a:fld id="{264F0B41-6788-4716-9672-5C2BDFB7E5B0}" type="slidenum">
              <a:rPr lang="en-IN" smtClean="0"/>
              <a:t>‹#›</a:t>
            </a:fld>
            <a:endParaRPr lang="en-IN"/>
          </a:p>
        </p:txBody>
      </p:sp>
    </p:spTree>
    <p:extLst>
      <p:ext uri="{BB962C8B-B14F-4D97-AF65-F5344CB8AC3E}">
        <p14:creationId xmlns:p14="http://schemas.microsoft.com/office/powerpoint/2010/main" val="388252779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0FEF8-484F-4EFF-BB7B-043954D11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67691B-4DB1-45CE-9383-878FFD2EF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F12F5-682A-4D9A-ABF6-2690AA6FC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02A68-08C6-42F7-BC2C-20B18FF2A602}" type="datetimeFigureOut">
              <a:rPr lang="en-IN" smtClean="0"/>
              <a:t>27-03-2020</a:t>
            </a:fld>
            <a:endParaRPr lang="en-IN"/>
          </a:p>
        </p:txBody>
      </p:sp>
      <p:sp>
        <p:nvSpPr>
          <p:cNvPr id="5" name="Footer Placeholder 4">
            <a:extLst>
              <a:ext uri="{FF2B5EF4-FFF2-40B4-BE49-F238E27FC236}">
                <a16:creationId xmlns:a16="http://schemas.microsoft.com/office/drawing/2014/main" id="{3C6E9DA4-7ADA-4BE5-A426-BFCA9387A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C53C50-11A5-40A6-A718-F31846776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F0B41-6788-4716-9672-5C2BDFB7E5B0}" type="slidenum">
              <a:rPr lang="en-IN" smtClean="0"/>
              <a:t>‹#›</a:t>
            </a:fld>
            <a:endParaRPr lang="en-IN"/>
          </a:p>
        </p:txBody>
      </p:sp>
    </p:spTree>
    <p:extLst>
      <p:ext uri="{BB962C8B-B14F-4D97-AF65-F5344CB8AC3E}">
        <p14:creationId xmlns:p14="http://schemas.microsoft.com/office/powerpoint/2010/main" val="2247273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gif"/><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gif"/><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gif"/><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A15171-DEBE-4F34-98CF-3F1F4749F1CB}"/>
              </a:ext>
            </a:extLst>
          </p:cNvPr>
          <p:cNvSpPr txBox="1"/>
          <p:nvPr/>
        </p:nvSpPr>
        <p:spPr>
          <a:xfrm>
            <a:off x="3698240" y="179250"/>
            <a:ext cx="52832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Lato Black" panose="020F0A02020204030203" pitchFamily="34" charset="0"/>
                <a:ea typeface="+mn-ea"/>
                <a:cs typeface="+mn-cs"/>
              </a:rPr>
              <a:t>PyPower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3600" b="0" i="0" u="none" strike="noStrike" kern="1200" cap="none" spc="0" normalizeH="0" baseline="0" noProof="0" dirty="0">
              <a:ln>
                <a:noFill/>
              </a:ln>
              <a:solidFill>
                <a:prstClr val="white"/>
              </a:solidFill>
              <a:effectLst/>
              <a:uLnTx/>
              <a:uFillTx/>
              <a:latin typeface="Lato Black" panose="020F0A02020204030203" pitchFamily="34" charset="0"/>
              <a:ea typeface="+mn-ea"/>
              <a:cs typeface="+mn-cs"/>
            </a:endParaRPr>
          </a:p>
        </p:txBody>
      </p:sp>
      <p:sp>
        <p:nvSpPr>
          <p:cNvPr id="9" name="Rectangle: Rounded Corners 8">
            <a:extLst>
              <a:ext uri="{FF2B5EF4-FFF2-40B4-BE49-F238E27FC236}">
                <a16:creationId xmlns:a16="http://schemas.microsoft.com/office/drawing/2014/main" id="{33B63B3C-202E-4381-B8A3-F3FDACEFA8FB}"/>
              </a:ext>
            </a:extLst>
          </p:cNvPr>
          <p:cNvSpPr/>
          <p:nvPr/>
        </p:nvSpPr>
        <p:spPr>
          <a:xfrm>
            <a:off x="1252617" y="1718346"/>
            <a:ext cx="9686766" cy="3421309"/>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6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Geo-Coding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600" b="0" i="0" u="none" strike="noStrike" kern="1200" cap="none" spc="0" normalizeH="0" baseline="0" noProof="0" dirty="0">
                <a:ln>
                  <a:noFill/>
                </a:ln>
                <a:solidFill>
                  <a:prstClr val="black"/>
                </a:solidFill>
                <a:effectLst/>
                <a:highlight>
                  <a:srgbClr val="FFFF00"/>
                </a:highlight>
                <a:uLnTx/>
                <a:uFillTx/>
                <a:latin typeface="Berlin Sans FB" panose="020E0602020502020306" pitchFamily="34" charset="0"/>
                <a:ea typeface="+mn-ea"/>
                <a:cs typeface="+mn-cs"/>
              </a:rPr>
              <a:t>(Extracting Co-Ordinates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6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In Python</a:t>
            </a:r>
          </a:p>
        </p:txBody>
      </p:sp>
    </p:spTree>
    <p:extLst>
      <p:ext uri="{BB962C8B-B14F-4D97-AF65-F5344CB8AC3E}">
        <p14:creationId xmlns:p14="http://schemas.microsoft.com/office/powerpoint/2010/main" val="176049539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45126"/>
            <a:ext cx="6096000"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Lato Black" panose="020F0A02020204030203" pitchFamily="34" charset="0"/>
              </a:rPr>
              <a:t>Geo-Coding</a:t>
            </a:r>
            <a:r>
              <a:rPr kumimoji="0" lang="en-IN" sz="1800" b="0" i="0" u="none" strike="noStrike" kern="1200" cap="none" spc="0" normalizeH="0" baseline="0" noProof="0" dirty="0">
                <a:ln>
                  <a:noFill/>
                </a:ln>
                <a:solidFill>
                  <a:prstClr val="white"/>
                </a:solidFill>
                <a:effectLst/>
                <a:uLnTx/>
                <a:uFillTx/>
                <a:latin typeface="Lato Black" panose="020F0A02020204030203" pitchFamily="34" charset="0"/>
                <a:ea typeface="+mn-ea"/>
                <a:cs typeface="+mn-cs"/>
              </a:rPr>
              <a:t>  (Extracting Co-Ordinates)</a:t>
            </a:r>
          </a:p>
        </p:txBody>
      </p:sp>
      <p:sp>
        <p:nvSpPr>
          <p:cNvPr id="5" name="Rectangle 4">
            <a:extLst>
              <a:ext uri="{FF2B5EF4-FFF2-40B4-BE49-F238E27FC236}">
                <a16:creationId xmlns:a16="http://schemas.microsoft.com/office/drawing/2014/main" id="{A6962DFD-A0FC-4551-AF30-8A98AAB3AE61}"/>
              </a:ext>
            </a:extLst>
          </p:cNvPr>
          <p:cNvSpPr/>
          <p:nvPr/>
        </p:nvSpPr>
        <p:spPr>
          <a:xfrm>
            <a:off x="-141754" y="6488668"/>
            <a:ext cx="2843829"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P</a:t>
            </a:r>
            <a:r>
              <a:rPr kumimoji="0" lang="en-IN"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yPower Projects</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31570"/>
            <a:ext cx="595376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chemeClr val="bg1"/>
                </a:solidFill>
                <a:latin typeface="Lato Black" panose="020F0A02020204030203" pitchFamily="34" charset="0"/>
              </a:rPr>
              <a:t>Concept Of Geo-Coding</a:t>
            </a:r>
            <a:endParaRPr kumimoji="0" lang="en-IN" sz="4000" b="0" i="0" u="none" strike="noStrike" kern="1200" cap="none" spc="0" normalizeH="0" baseline="0" noProof="0" dirty="0">
              <a:ln>
                <a:noFill/>
              </a:ln>
              <a:solidFill>
                <a:schemeClr val="bg1"/>
              </a:solidFill>
              <a:effectLst/>
              <a:uLnTx/>
              <a:uFillTx/>
              <a:latin typeface="Lato Black" panose="020F0A02020204030203" pitchFamily="34" charset="0"/>
            </a:endParaRPr>
          </a:p>
        </p:txBody>
      </p:sp>
      <p:sp>
        <p:nvSpPr>
          <p:cNvPr id="14" name="Subtitle 13">
            <a:extLst>
              <a:ext uri="{FF2B5EF4-FFF2-40B4-BE49-F238E27FC236}">
                <a16:creationId xmlns:a16="http://schemas.microsoft.com/office/drawing/2014/main" id="{178D5D0C-7BDA-4524-97DA-033C8B42476D}"/>
              </a:ext>
            </a:extLst>
          </p:cNvPr>
          <p:cNvSpPr>
            <a:spLocks noGrp="1"/>
          </p:cNvSpPr>
          <p:nvPr>
            <p:ph type="subTitle" idx="1"/>
          </p:nvPr>
        </p:nvSpPr>
        <p:spPr>
          <a:xfrm>
            <a:off x="5083946" y="1152144"/>
            <a:ext cx="6691979" cy="5029199"/>
          </a:xfrm>
          <a:ln>
            <a:solidFill>
              <a:schemeClr val="bg2"/>
            </a:solidFill>
          </a:ln>
          <a:effectLst>
            <a:glow rad="63500">
              <a:schemeClr val="accent4">
                <a:satMod val="175000"/>
                <a:alpha val="40000"/>
              </a:schemeClr>
            </a:glow>
          </a:effectLst>
        </p:spPr>
        <p:style>
          <a:lnRef idx="3">
            <a:schemeClr val="lt1"/>
          </a:lnRef>
          <a:fillRef idx="1">
            <a:schemeClr val="accent1"/>
          </a:fillRef>
          <a:effectRef idx="1">
            <a:schemeClr val="accent1"/>
          </a:effectRef>
          <a:fontRef idx="minor">
            <a:schemeClr val="lt1"/>
          </a:fontRef>
        </p:style>
        <p:txBody>
          <a:bodyPr>
            <a:normAutofit/>
          </a:bodyPr>
          <a:lstStyle/>
          <a:p>
            <a:r>
              <a:rPr lang="en-US" sz="5400" b="1" dirty="0">
                <a:solidFill>
                  <a:srgbClr val="FFFF00"/>
                </a:solidFill>
                <a:effectLst>
                  <a:outerShdw blurRad="38100" dist="38100" dir="2700000" algn="tl">
                    <a:srgbClr val="000000">
                      <a:alpha val="43137"/>
                    </a:srgbClr>
                  </a:outerShdw>
                </a:effectLst>
              </a:rPr>
              <a:t>What Is Geocoding??</a:t>
            </a:r>
            <a:endParaRPr lang="en-IN" sz="5400" b="1" dirty="0">
              <a:solidFill>
                <a:srgbClr val="FFFF00"/>
              </a:solidFill>
              <a:effectLst>
                <a:outerShdw blurRad="38100" dist="38100" dir="2700000" algn="tl">
                  <a:srgbClr val="000000">
                    <a:alpha val="43137"/>
                  </a:srgbClr>
                </a:outerShdw>
              </a:effectLst>
            </a:endParaRPr>
          </a:p>
          <a:p>
            <a:endParaRPr lang="en-IN" dirty="0">
              <a:solidFill>
                <a:srgbClr val="C00000"/>
              </a:solidFill>
              <a:effectLst>
                <a:outerShdw blurRad="38100" dist="38100" dir="2700000" algn="tl">
                  <a:srgbClr val="000000">
                    <a:alpha val="43137"/>
                  </a:srgbClr>
                </a:outerShdw>
              </a:effectLst>
            </a:endParaRPr>
          </a:p>
          <a:p>
            <a:pPr marL="342900" indent="-342900" algn="just">
              <a:buFont typeface="Arial" panose="020B0604020202020204" pitchFamily="34" charset="0"/>
              <a:buChar char="•"/>
            </a:pPr>
            <a:r>
              <a:rPr lang="en-US" dirty="0"/>
              <a:t>Geocoding is the process of </a:t>
            </a:r>
            <a:r>
              <a:rPr lang="en-US" b="1" dirty="0">
                <a:solidFill>
                  <a:schemeClr val="tx1"/>
                </a:solidFill>
              </a:rPr>
              <a:t>transforming</a:t>
            </a:r>
            <a:r>
              <a:rPr lang="en-US" dirty="0"/>
              <a:t> a </a:t>
            </a:r>
            <a:r>
              <a:rPr lang="en-US" b="1" dirty="0"/>
              <a:t>given </a:t>
            </a:r>
            <a:r>
              <a:rPr lang="en-US" b="1" dirty="0">
                <a:solidFill>
                  <a:schemeClr val="tx1"/>
                </a:solidFill>
              </a:rPr>
              <a:t>Address</a:t>
            </a:r>
            <a:r>
              <a:rPr lang="en-US" b="1" dirty="0"/>
              <a:t> </a:t>
            </a:r>
            <a:r>
              <a:rPr lang="en-US" dirty="0"/>
              <a:t>into</a:t>
            </a:r>
            <a:r>
              <a:rPr lang="en-US" b="1" dirty="0"/>
              <a:t> </a:t>
            </a:r>
            <a:r>
              <a:rPr lang="en-US" dirty="0"/>
              <a:t>a</a:t>
            </a:r>
            <a:r>
              <a:rPr lang="en-US" b="1" dirty="0"/>
              <a:t> </a:t>
            </a:r>
            <a:r>
              <a:rPr lang="en-US" b="1" dirty="0">
                <a:solidFill>
                  <a:schemeClr val="tx1"/>
                </a:solidFill>
              </a:rPr>
              <a:t>pair of coordinates </a:t>
            </a:r>
            <a:r>
              <a:rPr lang="en-US" dirty="0"/>
              <a:t>that</a:t>
            </a:r>
            <a:r>
              <a:rPr lang="en-US" b="1" dirty="0"/>
              <a:t> </a:t>
            </a:r>
            <a:r>
              <a:rPr lang="en-US" b="1" dirty="0">
                <a:solidFill>
                  <a:schemeClr val="tx1"/>
                </a:solidFill>
              </a:rPr>
              <a:t>points</a:t>
            </a:r>
            <a:r>
              <a:rPr lang="en-US" dirty="0"/>
              <a:t> to a </a:t>
            </a:r>
            <a:r>
              <a:rPr lang="en-US" b="1" dirty="0">
                <a:solidFill>
                  <a:schemeClr val="tx1"/>
                </a:solidFill>
              </a:rPr>
              <a:t>location </a:t>
            </a:r>
            <a:r>
              <a:rPr lang="en-US" dirty="0">
                <a:solidFill>
                  <a:schemeClr val="bg1"/>
                </a:solidFill>
              </a:rPr>
              <a:t>on the</a:t>
            </a:r>
            <a:r>
              <a:rPr lang="en-US" dirty="0">
                <a:solidFill>
                  <a:schemeClr val="tx1"/>
                </a:solidFill>
              </a:rPr>
              <a:t> </a:t>
            </a:r>
            <a:r>
              <a:rPr lang="en-US" b="1" dirty="0">
                <a:solidFill>
                  <a:schemeClr val="tx1"/>
                </a:solidFill>
              </a:rPr>
              <a:t>Earth's surface</a:t>
            </a:r>
            <a:r>
              <a:rPr lang="en-US" dirty="0"/>
              <a:t>. </a:t>
            </a:r>
          </a:p>
          <a:p>
            <a:pPr marL="342900" indent="-342900" algn="just">
              <a:buFont typeface="Arial" panose="020B0604020202020204" pitchFamily="34" charset="0"/>
              <a:buChar char="•"/>
            </a:pPr>
            <a:r>
              <a:rPr lang="en-US" dirty="0"/>
              <a:t>We can quickly find </a:t>
            </a:r>
            <a:r>
              <a:rPr lang="en-US" b="1" dirty="0">
                <a:solidFill>
                  <a:schemeClr val="tx1"/>
                </a:solidFill>
              </a:rPr>
              <a:t>various kinds of locations </a:t>
            </a:r>
            <a:r>
              <a:rPr lang="en-US" dirty="0"/>
              <a:t>through </a:t>
            </a:r>
            <a:r>
              <a:rPr lang="en-US" b="1" dirty="0">
                <a:solidFill>
                  <a:schemeClr val="tx1"/>
                </a:solidFill>
              </a:rPr>
              <a:t>geocoding</a:t>
            </a:r>
            <a:r>
              <a:rPr lang="en-US" dirty="0"/>
              <a:t>. </a:t>
            </a:r>
          </a:p>
          <a:p>
            <a:pPr marL="342900" indent="-342900" algn="just">
              <a:buFont typeface="Arial" panose="020B0604020202020204" pitchFamily="34" charset="0"/>
              <a:buChar char="•"/>
            </a:pPr>
            <a:r>
              <a:rPr lang="en-US" dirty="0"/>
              <a:t>It can come in a </a:t>
            </a:r>
            <a:r>
              <a:rPr lang="en-US" b="1" dirty="0">
                <a:solidFill>
                  <a:schemeClr val="tx1"/>
                </a:solidFill>
              </a:rPr>
              <a:t>variety of styles </a:t>
            </a:r>
            <a:r>
              <a:rPr lang="en-US" dirty="0"/>
              <a:t>and </a:t>
            </a:r>
            <a:r>
              <a:rPr lang="en-US" b="1" dirty="0">
                <a:solidFill>
                  <a:schemeClr val="tx1"/>
                </a:solidFill>
              </a:rPr>
              <a:t>formats</a:t>
            </a:r>
            <a:r>
              <a:rPr lang="en-US" dirty="0"/>
              <a:t>, including </a:t>
            </a:r>
            <a:r>
              <a:rPr lang="en-US" b="1" dirty="0">
                <a:solidFill>
                  <a:schemeClr val="tx1"/>
                </a:solidFill>
              </a:rPr>
              <a:t>street intersections, house numbers with street names, and postal codes</a:t>
            </a:r>
            <a:r>
              <a:rPr lang="en-US" dirty="0"/>
              <a:t>.</a:t>
            </a:r>
          </a:p>
          <a:p>
            <a:endParaRPr lang="en-IN" dirty="0">
              <a:solidFill>
                <a:srgbClr val="C00000"/>
              </a:solidFill>
            </a:endParaRPr>
          </a:p>
        </p:txBody>
      </p:sp>
      <p:pic>
        <p:nvPicPr>
          <p:cNvPr id="3" name="Picture 2">
            <a:extLst>
              <a:ext uri="{FF2B5EF4-FFF2-40B4-BE49-F238E27FC236}">
                <a16:creationId xmlns:a16="http://schemas.microsoft.com/office/drawing/2014/main" id="{3B23FB7E-4C4F-4067-9687-CED27F3C7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09" y="1231777"/>
            <a:ext cx="4572000" cy="4572000"/>
          </a:xfrm>
          <a:prstGeom prst="rect">
            <a:avLst/>
          </a:prstGeom>
        </p:spPr>
      </p:pic>
    </p:spTree>
    <p:extLst>
      <p:ext uri="{BB962C8B-B14F-4D97-AF65-F5344CB8AC3E}">
        <p14:creationId xmlns:p14="http://schemas.microsoft.com/office/powerpoint/2010/main" val="2183354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88668"/>
            <a:ext cx="6096000" cy="369332"/>
          </a:xfrm>
          <a:prstGeom prst="rect">
            <a:avLst/>
          </a:prstGeom>
        </p:spPr>
        <p:txBody>
          <a:bodyPr>
            <a:spAutoFit/>
          </a:bodyPr>
          <a:lstStyle/>
          <a:p>
            <a:pPr lvl="0" algn="ctr">
              <a:defRPr/>
            </a:pPr>
            <a:r>
              <a:rPr lang="en-IN" dirty="0">
                <a:solidFill>
                  <a:prstClr val="white"/>
                </a:solidFill>
                <a:latin typeface="Lato Black" panose="020F0A02020204030203" pitchFamily="34" charset="0"/>
              </a:rPr>
              <a:t>Geo-Coding  (Extracting Co-Ordinates)</a:t>
            </a:r>
          </a:p>
        </p:txBody>
      </p:sp>
      <p:sp>
        <p:nvSpPr>
          <p:cNvPr id="5" name="Rectangle 4">
            <a:extLst>
              <a:ext uri="{FF2B5EF4-FFF2-40B4-BE49-F238E27FC236}">
                <a16:creationId xmlns:a16="http://schemas.microsoft.com/office/drawing/2014/main" id="{A6962DFD-A0FC-4551-AF30-8A98AAB3AE61}"/>
              </a:ext>
            </a:extLst>
          </p:cNvPr>
          <p:cNvSpPr/>
          <p:nvPr/>
        </p:nvSpPr>
        <p:spPr>
          <a:xfrm>
            <a:off x="-141754" y="6488668"/>
            <a:ext cx="2843829"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P</a:t>
            </a:r>
            <a:r>
              <a:rPr kumimoji="0" lang="en-IN"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yPower Projects</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55185"/>
            <a:ext cx="595376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solidFill>
                  <a:prstClr val="white"/>
                </a:solidFill>
                <a:latin typeface="Lato Black" panose="020F0A02020204030203" pitchFamily="34" charset="0"/>
              </a:rPr>
              <a:t>Why Geo-Coding??</a:t>
            </a:r>
            <a:endParaRPr kumimoji="0" lang="en-IN" sz="4400" b="0" i="0" u="none" strike="noStrike" kern="1200" cap="none" spc="0" normalizeH="0" baseline="0" noProof="0" dirty="0">
              <a:ln>
                <a:noFill/>
              </a:ln>
              <a:solidFill>
                <a:prstClr val="white"/>
              </a:solidFill>
              <a:effectLst/>
              <a:uLnTx/>
              <a:uFillTx/>
              <a:latin typeface="Lato Black" panose="020F0A02020204030203" pitchFamily="34" charset="0"/>
              <a:ea typeface="+mn-ea"/>
              <a:cs typeface="+mn-cs"/>
            </a:endParaRPr>
          </a:p>
        </p:txBody>
      </p:sp>
      <p:sp>
        <p:nvSpPr>
          <p:cNvPr id="8" name="Rectangle 7">
            <a:extLst>
              <a:ext uri="{FF2B5EF4-FFF2-40B4-BE49-F238E27FC236}">
                <a16:creationId xmlns:a16="http://schemas.microsoft.com/office/drawing/2014/main" id="{03F80C79-826E-4CD7-9578-1961862DA946}"/>
              </a:ext>
            </a:extLst>
          </p:cNvPr>
          <p:cNvSpPr/>
          <p:nvPr/>
        </p:nvSpPr>
        <p:spPr>
          <a:xfrm>
            <a:off x="497236" y="1287562"/>
            <a:ext cx="7509466" cy="62741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dirty="0">
                <a:solidFill>
                  <a:srgbClr val="C00000"/>
                </a:solidFill>
                <a:latin typeface="Lato Black" panose="020F0A02020204030203" pitchFamily="34" charset="0"/>
              </a:rPr>
              <a:t>2 P</a:t>
            </a:r>
            <a:r>
              <a:rPr lang="en-US" sz="3200" dirty="0">
                <a:solidFill>
                  <a:srgbClr val="C00000"/>
                </a:solidFill>
                <a:latin typeface="Lato Black" panose="020F0A02020204030203" pitchFamily="34" charset="0"/>
              </a:rPr>
              <a:t>oints</a:t>
            </a:r>
            <a:r>
              <a:rPr kumimoji="0" lang="en-US" sz="32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 </a:t>
            </a:r>
            <a:r>
              <a:rPr kumimoji="0" lang="en-US" sz="48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F</a:t>
            </a:r>
            <a:r>
              <a:rPr kumimoji="0" lang="en-US" sz="32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or </a:t>
            </a:r>
            <a:r>
              <a:rPr lang="en-US" sz="4800" dirty="0">
                <a:solidFill>
                  <a:srgbClr val="C00000"/>
                </a:solidFill>
                <a:latin typeface="Lato Black" panose="020F0A02020204030203" pitchFamily="34" charset="0"/>
              </a:rPr>
              <a:t>A</a:t>
            </a:r>
            <a:r>
              <a:rPr kumimoji="0" lang="en-US" sz="3200" b="0" i="0" u="none" strike="noStrike" kern="1200" cap="none" spc="0" normalizeH="0" baseline="0" noProof="0" dirty="0" err="1">
                <a:ln>
                  <a:noFill/>
                </a:ln>
                <a:solidFill>
                  <a:srgbClr val="C00000"/>
                </a:solidFill>
                <a:effectLst/>
                <a:uLnTx/>
                <a:uFillTx/>
                <a:latin typeface="Lato Black" panose="020F0A02020204030203" pitchFamily="34" charset="0"/>
                <a:ea typeface="+mn-ea"/>
                <a:cs typeface="+mn-cs"/>
              </a:rPr>
              <a:t>dapting</a:t>
            </a:r>
            <a:r>
              <a:rPr kumimoji="0" lang="en-US" sz="32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 </a:t>
            </a:r>
            <a:r>
              <a:rPr kumimoji="0" lang="en-US" sz="48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G</a:t>
            </a:r>
            <a:r>
              <a:rPr kumimoji="0" lang="en-US" sz="36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eo</a:t>
            </a:r>
            <a:r>
              <a:rPr kumimoji="0" lang="en-US" sz="48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-C</a:t>
            </a:r>
            <a:r>
              <a:rPr kumimoji="0" lang="en-US" sz="32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rPr>
              <a:t>oding</a:t>
            </a:r>
            <a:endParaRPr kumimoji="0" lang="en-IN" sz="4800" b="0" i="0" u="none" strike="noStrike" kern="1200" cap="none" spc="0" normalizeH="0" baseline="0" noProof="0" dirty="0">
              <a:ln>
                <a:noFill/>
              </a:ln>
              <a:solidFill>
                <a:srgbClr val="C00000"/>
              </a:solidFill>
              <a:effectLst/>
              <a:uLnTx/>
              <a:uFillTx/>
              <a:latin typeface="Lato Black" panose="020F0A02020204030203" pitchFamily="34" charset="0"/>
              <a:ea typeface="+mn-ea"/>
              <a:cs typeface="+mn-cs"/>
            </a:endParaRPr>
          </a:p>
        </p:txBody>
      </p:sp>
      <p:graphicFrame>
        <p:nvGraphicFramePr>
          <p:cNvPr id="10" name="Content Placeholder 9">
            <a:extLst>
              <a:ext uri="{FF2B5EF4-FFF2-40B4-BE49-F238E27FC236}">
                <a16:creationId xmlns:a16="http://schemas.microsoft.com/office/drawing/2014/main" id="{E8FB2A3C-039D-46AD-A6A8-B1C394E06539}"/>
              </a:ext>
            </a:extLst>
          </p:cNvPr>
          <p:cNvGraphicFramePr>
            <a:graphicFrameLocks noGrp="1"/>
          </p:cNvGraphicFramePr>
          <p:nvPr>
            <p:ph sz="half" idx="2"/>
            <p:extLst>
              <p:ext uri="{D42A27DB-BD31-4B8C-83A1-F6EECF244321}">
                <p14:modId xmlns:p14="http://schemas.microsoft.com/office/powerpoint/2010/main" val="4273151047"/>
              </p:ext>
            </p:extLst>
          </p:nvPr>
        </p:nvGraphicFramePr>
        <p:xfrm>
          <a:off x="497236" y="2024063"/>
          <a:ext cx="10856564"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39110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45126"/>
            <a:ext cx="6096000" cy="369332"/>
          </a:xfrm>
          <a:prstGeom prst="rect">
            <a:avLst/>
          </a:prstGeom>
        </p:spPr>
        <p:txBody>
          <a:bodyPr>
            <a:spAutoFit/>
          </a:bodyPr>
          <a:lstStyle/>
          <a:p>
            <a:pPr lvl="0" algn="ctr">
              <a:defRPr/>
            </a:pPr>
            <a:r>
              <a:rPr lang="en-IN" dirty="0">
                <a:solidFill>
                  <a:prstClr val="white"/>
                </a:solidFill>
                <a:latin typeface="Lato Black" panose="020F0A02020204030203" pitchFamily="34" charset="0"/>
              </a:rPr>
              <a:t>Geo-Coding  (Extracting Co-Ordinates)</a:t>
            </a:r>
          </a:p>
        </p:txBody>
      </p:sp>
      <p:sp>
        <p:nvSpPr>
          <p:cNvPr id="5" name="Rectangle 4">
            <a:extLst>
              <a:ext uri="{FF2B5EF4-FFF2-40B4-BE49-F238E27FC236}">
                <a16:creationId xmlns:a16="http://schemas.microsoft.com/office/drawing/2014/main" id="{A6962DFD-A0FC-4551-AF30-8A98AAB3AE61}"/>
              </a:ext>
            </a:extLst>
          </p:cNvPr>
          <p:cNvSpPr/>
          <p:nvPr/>
        </p:nvSpPr>
        <p:spPr>
          <a:xfrm>
            <a:off x="-141754" y="6488668"/>
            <a:ext cx="2843829"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P</a:t>
            </a:r>
            <a:r>
              <a:rPr kumimoji="0" lang="en-IN"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yPower Projects</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31570"/>
            <a:ext cx="595376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bg1"/>
                </a:solidFill>
                <a:effectLst/>
                <a:uLnTx/>
                <a:uFillTx/>
                <a:latin typeface="Lato Black" panose="020F0A02020204030203" pitchFamily="34" charset="0"/>
              </a:rPr>
              <a:t>View Of Geo-Coding</a:t>
            </a:r>
            <a:endParaRPr kumimoji="0" lang="en-IN" sz="4000" b="0" i="0" u="none" strike="noStrike" kern="1200" cap="none" spc="0" normalizeH="0" baseline="0" noProof="0" dirty="0">
              <a:ln>
                <a:noFill/>
              </a:ln>
              <a:solidFill>
                <a:schemeClr val="bg1"/>
              </a:solidFill>
              <a:effectLst/>
              <a:uLnTx/>
              <a:uFillTx/>
              <a:latin typeface="Lato Black" panose="020F0A02020204030203" pitchFamily="34" charset="0"/>
            </a:endParaRPr>
          </a:p>
        </p:txBody>
      </p:sp>
      <p:graphicFrame>
        <p:nvGraphicFramePr>
          <p:cNvPr id="11" name="Diagram 10">
            <a:extLst>
              <a:ext uri="{FF2B5EF4-FFF2-40B4-BE49-F238E27FC236}">
                <a16:creationId xmlns:a16="http://schemas.microsoft.com/office/drawing/2014/main" id="{AF53B727-8655-49F0-BAD2-63C916319262}"/>
              </a:ext>
            </a:extLst>
          </p:cNvPr>
          <p:cNvGraphicFramePr/>
          <p:nvPr>
            <p:extLst>
              <p:ext uri="{D42A27DB-BD31-4B8C-83A1-F6EECF244321}">
                <p14:modId xmlns:p14="http://schemas.microsoft.com/office/powerpoint/2010/main" val="3421956544"/>
              </p:ext>
            </p:extLst>
          </p:nvPr>
        </p:nvGraphicFramePr>
        <p:xfrm>
          <a:off x="686816" y="1403172"/>
          <a:ext cx="10818368" cy="44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0A827FD3-7AC9-4E5F-9FB3-74CA1241A2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65319"/>
            <a:ext cx="12191999" cy="5379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87678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45126"/>
            <a:ext cx="6096000" cy="369332"/>
          </a:xfrm>
          <a:prstGeom prst="rect">
            <a:avLst/>
          </a:prstGeom>
        </p:spPr>
        <p:txBody>
          <a:bodyPr>
            <a:spAutoFit/>
          </a:bodyPr>
          <a:lstStyle/>
          <a:p>
            <a:pPr lvl="0" algn="ctr">
              <a:defRPr/>
            </a:pPr>
            <a:r>
              <a:rPr lang="en-IN" dirty="0">
                <a:solidFill>
                  <a:prstClr val="white"/>
                </a:solidFill>
                <a:latin typeface="Lato Black" panose="020F0A02020204030203" pitchFamily="34" charset="0"/>
              </a:rPr>
              <a:t>Geo-Coding  (Extracting Co-Ordinates)</a:t>
            </a:r>
          </a:p>
        </p:txBody>
      </p:sp>
      <p:sp>
        <p:nvSpPr>
          <p:cNvPr id="5" name="Rectangle 4">
            <a:extLst>
              <a:ext uri="{FF2B5EF4-FFF2-40B4-BE49-F238E27FC236}">
                <a16:creationId xmlns:a16="http://schemas.microsoft.com/office/drawing/2014/main" id="{A6962DFD-A0FC-4551-AF30-8A98AAB3AE61}"/>
              </a:ext>
            </a:extLst>
          </p:cNvPr>
          <p:cNvSpPr/>
          <p:nvPr/>
        </p:nvSpPr>
        <p:spPr>
          <a:xfrm>
            <a:off x="-141754" y="6488668"/>
            <a:ext cx="2843829"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P</a:t>
            </a:r>
            <a:r>
              <a:rPr kumimoji="0" lang="en-IN"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yPower Projects</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31570"/>
            <a:ext cx="116763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chemeClr val="bg1"/>
                </a:solidFill>
                <a:latin typeface="Lato Black" panose="020F0A02020204030203" pitchFamily="34" charset="0"/>
              </a:rPr>
              <a:t> Applications Of Geo-Coding</a:t>
            </a:r>
            <a:endParaRPr kumimoji="0" lang="en-IN" sz="4000" b="0" i="0" u="none" strike="noStrike" kern="1200" cap="none" spc="0" normalizeH="0" baseline="0" noProof="0" dirty="0">
              <a:ln>
                <a:noFill/>
              </a:ln>
              <a:solidFill>
                <a:schemeClr val="bg1"/>
              </a:solidFill>
              <a:effectLst/>
              <a:uLnTx/>
              <a:uFillTx/>
              <a:latin typeface="Lato Black" panose="020F0A02020204030203" pitchFamily="34" charset="0"/>
            </a:endParaRPr>
          </a:p>
        </p:txBody>
      </p:sp>
      <p:sp>
        <p:nvSpPr>
          <p:cNvPr id="19" name="Title 18">
            <a:extLst>
              <a:ext uri="{FF2B5EF4-FFF2-40B4-BE49-F238E27FC236}">
                <a16:creationId xmlns:a16="http://schemas.microsoft.com/office/drawing/2014/main" id="{3DED248A-8DA1-458F-BD78-C23FFEA1A2AF}"/>
              </a:ext>
            </a:extLst>
          </p:cNvPr>
          <p:cNvSpPr>
            <a:spLocks noGrp="1"/>
          </p:cNvSpPr>
          <p:nvPr>
            <p:ph type="title"/>
          </p:nvPr>
        </p:nvSpPr>
        <p:spPr>
          <a:xfrm>
            <a:off x="996148" y="1107619"/>
            <a:ext cx="10199703" cy="707886"/>
          </a:xfrm>
        </p:spPr>
        <p:style>
          <a:lnRef idx="0">
            <a:schemeClr val="accent4"/>
          </a:lnRef>
          <a:fillRef idx="3">
            <a:schemeClr val="accent4"/>
          </a:fillRef>
          <a:effectRef idx="3">
            <a:schemeClr val="accent4"/>
          </a:effectRef>
          <a:fontRef idx="minor">
            <a:schemeClr val="lt1"/>
          </a:fontRef>
        </p:style>
        <p:txBody>
          <a:bodyPr>
            <a:noAutofit/>
          </a:bodyPr>
          <a:lstStyle/>
          <a:p>
            <a:br>
              <a:rPr lang="en-US" sz="2800" dirty="0">
                <a:latin typeface="Lato" panose="020F0502020204030203" pitchFamily="34" charset="0"/>
              </a:rPr>
            </a:br>
            <a:r>
              <a:rPr lang="en-US" sz="2800" dirty="0">
                <a:solidFill>
                  <a:schemeClr val="tx1"/>
                </a:solidFill>
                <a:latin typeface="Lato Black" panose="020F0A02020204030203" pitchFamily="34" charset="0"/>
              </a:rPr>
              <a:t>1</a:t>
            </a:r>
            <a:r>
              <a:rPr lang="en-US" sz="2800" b="1" dirty="0">
                <a:solidFill>
                  <a:schemeClr val="tx1"/>
                </a:solidFill>
                <a:latin typeface="Lato Black" panose="020F0A02020204030203" pitchFamily="34" charset="0"/>
              </a:rPr>
              <a:t>.  </a:t>
            </a:r>
            <a:r>
              <a:rPr lang="en-IN" sz="2800" b="1" dirty="0">
                <a:solidFill>
                  <a:schemeClr val="tx1"/>
                </a:solidFill>
                <a:latin typeface="Lato Black" panose="020F0A02020204030203" pitchFamily="34" charset="0"/>
              </a:rPr>
              <a:t>Address data analysis</a:t>
            </a:r>
            <a:br>
              <a:rPr lang="en-IN" sz="2800" dirty="0">
                <a:latin typeface="Lato" panose="020F0502020204030203" pitchFamily="34" charset="0"/>
              </a:rPr>
            </a:br>
            <a:endParaRPr lang="en-IN" sz="2800" dirty="0">
              <a:latin typeface="Lato" panose="020F0502020204030203" pitchFamily="34" charset="0"/>
            </a:endParaRPr>
          </a:p>
        </p:txBody>
      </p:sp>
      <p:graphicFrame>
        <p:nvGraphicFramePr>
          <p:cNvPr id="9" name="Content Placeholder 8">
            <a:extLst>
              <a:ext uri="{FF2B5EF4-FFF2-40B4-BE49-F238E27FC236}">
                <a16:creationId xmlns:a16="http://schemas.microsoft.com/office/drawing/2014/main" id="{5D58F3E3-ECE2-428D-96C6-72FC5F712750}"/>
              </a:ext>
            </a:extLst>
          </p:cNvPr>
          <p:cNvGraphicFramePr>
            <a:graphicFrameLocks noGrp="1"/>
          </p:cNvGraphicFramePr>
          <p:nvPr>
            <p:ph sz="half" idx="1"/>
            <p:extLst>
              <p:ext uri="{D42A27DB-BD31-4B8C-83A1-F6EECF244321}">
                <p14:modId xmlns:p14="http://schemas.microsoft.com/office/powerpoint/2010/main" val="2455366006"/>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Content Placeholder 19">
            <a:extLst>
              <a:ext uri="{FF2B5EF4-FFF2-40B4-BE49-F238E27FC236}">
                <a16:creationId xmlns:a16="http://schemas.microsoft.com/office/drawing/2014/main" id="{553EA809-C0DF-47DD-BF84-CB231AB35560}"/>
              </a:ext>
            </a:extLst>
          </p:cNvPr>
          <p:cNvSpPr>
            <a:spLocks noGrp="1"/>
          </p:cNvSpPr>
          <p:nvPr>
            <p:ph sz="half" idx="2"/>
          </p:nvPr>
        </p:nvSpPr>
        <p:spPr>
          <a:xfrm>
            <a:off x="6172200" y="1954646"/>
            <a:ext cx="5181600" cy="4351338"/>
          </a:xfrm>
          <a:solidFill>
            <a:srgbClr val="002060"/>
          </a:solidFill>
          <a:effectLst>
            <a:glow rad="139700">
              <a:schemeClr val="accent2">
                <a:satMod val="175000"/>
                <a:alpha val="40000"/>
              </a:schemeClr>
            </a:glow>
          </a:effectLst>
        </p:spPr>
        <p:style>
          <a:lnRef idx="1">
            <a:schemeClr val="dk1"/>
          </a:lnRef>
          <a:fillRef idx="2">
            <a:schemeClr val="dk1"/>
          </a:fillRef>
          <a:effectRef idx="1">
            <a:schemeClr val="dk1"/>
          </a:effectRef>
          <a:fontRef idx="minor">
            <a:schemeClr val="dk1"/>
          </a:fontRef>
        </p:style>
        <p:txBody>
          <a:bodyPr>
            <a:normAutofit lnSpcReduction="10000"/>
          </a:bodyPr>
          <a:lstStyle/>
          <a:p>
            <a:pPr algn="just"/>
            <a:r>
              <a:rPr lang="en-US" dirty="0">
                <a:solidFill>
                  <a:schemeClr val="bg1"/>
                </a:solidFill>
              </a:rPr>
              <a:t>With geocoded addresses, you can spatially display the address locations and begin to recognize patterns within the information. This can be done by simply looking at the information or by using some of the analysis tools available with ArcGIS. You can also display your address information based on certain parameters, allowing you to further analyze the information.</a:t>
            </a:r>
            <a:endParaRPr lang="en-IN" dirty="0">
              <a:solidFill>
                <a:schemeClr val="bg1"/>
              </a:solidFill>
            </a:endParaRPr>
          </a:p>
        </p:txBody>
      </p:sp>
      <p:pic>
        <p:nvPicPr>
          <p:cNvPr id="22" name="Picture 21">
            <a:extLst>
              <a:ext uri="{FF2B5EF4-FFF2-40B4-BE49-F238E27FC236}">
                <a16:creationId xmlns:a16="http://schemas.microsoft.com/office/drawing/2014/main" id="{BEF97E33-E886-4C79-9F7D-F49FB731DF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726" y="2267744"/>
            <a:ext cx="5286375" cy="34671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95684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1+#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45126"/>
            <a:ext cx="6096000" cy="369332"/>
          </a:xfrm>
          <a:prstGeom prst="rect">
            <a:avLst/>
          </a:prstGeom>
        </p:spPr>
        <p:txBody>
          <a:bodyPr>
            <a:spAutoFit/>
          </a:bodyPr>
          <a:lstStyle/>
          <a:p>
            <a:pPr lvl="0" algn="ctr">
              <a:defRPr/>
            </a:pPr>
            <a:r>
              <a:rPr lang="en-IN" dirty="0">
                <a:solidFill>
                  <a:prstClr val="white"/>
                </a:solidFill>
                <a:latin typeface="Lato Black" panose="020F0A02020204030203" pitchFamily="34" charset="0"/>
              </a:rPr>
              <a:t>Geo-Coding  (Extracting Co-Ordinates)</a:t>
            </a:r>
          </a:p>
        </p:txBody>
      </p:sp>
      <p:sp>
        <p:nvSpPr>
          <p:cNvPr id="5" name="Rectangle 4">
            <a:extLst>
              <a:ext uri="{FF2B5EF4-FFF2-40B4-BE49-F238E27FC236}">
                <a16:creationId xmlns:a16="http://schemas.microsoft.com/office/drawing/2014/main" id="{A6962DFD-A0FC-4551-AF30-8A98AAB3AE61}"/>
              </a:ext>
            </a:extLst>
          </p:cNvPr>
          <p:cNvSpPr/>
          <p:nvPr/>
        </p:nvSpPr>
        <p:spPr>
          <a:xfrm>
            <a:off x="-141754" y="6488668"/>
            <a:ext cx="2843829"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P</a:t>
            </a:r>
            <a:r>
              <a:rPr kumimoji="0" lang="en-IN"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yPower Projects</a:t>
            </a:r>
          </a:p>
        </p:txBody>
      </p:sp>
      <p:sp>
        <p:nvSpPr>
          <p:cNvPr id="6" name="TextBox 5">
            <a:extLst>
              <a:ext uri="{FF2B5EF4-FFF2-40B4-BE49-F238E27FC236}">
                <a16:creationId xmlns:a16="http://schemas.microsoft.com/office/drawing/2014/main" id="{CABC4B71-8B21-4D9A-9A11-714E2DD7BF19}"/>
              </a:ext>
            </a:extLst>
          </p:cNvPr>
          <p:cNvSpPr txBox="1"/>
          <p:nvPr/>
        </p:nvSpPr>
        <p:spPr>
          <a:xfrm>
            <a:off x="264160" y="131570"/>
            <a:ext cx="116763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chemeClr val="bg1"/>
                </a:solidFill>
                <a:latin typeface="Lato Black" panose="020F0A02020204030203" pitchFamily="34" charset="0"/>
              </a:rPr>
              <a:t> Applications Of Geo-Coding</a:t>
            </a:r>
            <a:endParaRPr kumimoji="0" lang="en-IN" sz="4000" b="0" i="0" u="none" strike="noStrike" kern="1200" cap="none" spc="0" normalizeH="0" baseline="0" noProof="0" dirty="0">
              <a:ln>
                <a:noFill/>
              </a:ln>
              <a:solidFill>
                <a:schemeClr val="bg1"/>
              </a:solidFill>
              <a:effectLst/>
              <a:uLnTx/>
              <a:uFillTx/>
              <a:latin typeface="Lato Black" panose="020F0A02020204030203" pitchFamily="34" charset="0"/>
            </a:endParaRPr>
          </a:p>
        </p:txBody>
      </p:sp>
      <p:sp>
        <p:nvSpPr>
          <p:cNvPr id="19" name="Title 18">
            <a:extLst>
              <a:ext uri="{FF2B5EF4-FFF2-40B4-BE49-F238E27FC236}">
                <a16:creationId xmlns:a16="http://schemas.microsoft.com/office/drawing/2014/main" id="{3DED248A-8DA1-458F-BD78-C23FFEA1A2AF}"/>
              </a:ext>
            </a:extLst>
          </p:cNvPr>
          <p:cNvSpPr>
            <a:spLocks noGrp="1"/>
          </p:cNvSpPr>
          <p:nvPr>
            <p:ph type="title"/>
          </p:nvPr>
        </p:nvSpPr>
        <p:spPr>
          <a:xfrm>
            <a:off x="996148" y="1107619"/>
            <a:ext cx="10199703" cy="707886"/>
          </a:xfrm>
        </p:spPr>
        <p:style>
          <a:lnRef idx="0">
            <a:schemeClr val="accent4"/>
          </a:lnRef>
          <a:fillRef idx="3">
            <a:schemeClr val="accent4"/>
          </a:fillRef>
          <a:effectRef idx="3">
            <a:schemeClr val="accent4"/>
          </a:effectRef>
          <a:fontRef idx="minor">
            <a:schemeClr val="lt1"/>
          </a:fontRef>
        </p:style>
        <p:txBody>
          <a:bodyPr>
            <a:noAutofit/>
          </a:bodyPr>
          <a:lstStyle/>
          <a:p>
            <a:br>
              <a:rPr lang="en-US" sz="2800" dirty="0">
                <a:latin typeface="Lato" panose="020F0502020204030203" pitchFamily="34" charset="0"/>
              </a:rPr>
            </a:br>
            <a:br>
              <a:rPr lang="en-US" sz="2800" dirty="0">
                <a:latin typeface="Lato" panose="020F0502020204030203" pitchFamily="34" charset="0"/>
              </a:rPr>
            </a:br>
            <a:r>
              <a:rPr lang="en-US" sz="2800" b="1" dirty="0">
                <a:solidFill>
                  <a:schemeClr val="tx1"/>
                </a:solidFill>
                <a:latin typeface="Lato Black" panose="020F0A02020204030203" pitchFamily="34" charset="0"/>
              </a:rPr>
              <a:t>2. </a:t>
            </a:r>
            <a:r>
              <a:rPr lang="en-IN" sz="2800" dirty="0">
                <a:solidFill>
                  <a:schemeClr val="tx1"/>
                </a:solidFill>
                <a:latin typeface="Lato Black" panose="020F0A02020204030203" pitchFamily="34" charset="0"/>
              </a:rPr>
              <a:t>Customer data management</a:t>
            </a:r>
            <a:br>
              <a:rPr lang="en-IN" sz="2800" dirty="0">
                <a:solidFill>
                  <a:schemeClr val="tx1"/>
                </a:solidFill>
              </a:rPr>
            </a:br>
            <a:br>
              <a:rPr lang="en-IN" sz="2800" dirty="0">
                <a:latin typeface="Lato" panose="020F0502020204030203" pitchFamily="34" charset="0"/>
              </a:rPr>
            </a:br>
            <a:endParaRPr lang="en-IN" sz="2800" dirty="0">
              <a:latin typeface="Lato" panose="020F0502020204030203" pitchFamily="34" charset="0"/>
            </a:endParaRPr>
          </a:p>
        </p:txBody>
      </p:sp>
      <p:graphicFrame>
        <p:nvGraphicFramePr>
          <p:cNvPr id="9" name="Content Placeholder 8">
            <a:extLst>
              <a:ext uri="{FF2B5EF4-FFF2-40B4-BE49-F238E27FC236}">
                <a16:creationId xmlns:a16="http://schemas.microsoft.com/office/drawing/2014/main" id="{5D58F3E3-ECE2-428D-96C6-72FC5F712750}"/>
              </a:ext>
            </a:extLst>
          </p:cNvPr>
          <p:cNvGraphicFramePr>
            <a:graphicFrameLocks noGrp="1"/>
          </p:cNvGraphicFramePr>
          <p:nvPr>
            <p:ph sz="half" idx="1"/>
            <p:extLst>
              <p:ext uri="{D42A27DB-BD31-4B8C-83A1-F6EECF244321}">
                <p14:modId xmlns:p14="http://schemas.microsoft.com/office/powerpoint/2010/main" val="3318184368"/>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Content Placeholder 19">
            <a:extLst>
              <a:ext uri="{FF2B5EF4-FFF2-40B4-BE49-F238E27FC236}">
                <a16:creationId xmlns:a16="http://schemas.microsoft.com/office/drawing/2014/main" id="{553EA809-C0DF-47DD-BF84-CB231AB35560}"/>
              </a:ext>
            </a:extLst>
          </p:cNvPr>
          <p:cNvSpPr>
            <a:spLocks noGrp="1"/>
          </p:cNvSpPr>
          <p:nvPr>
            <p:ph sz="half" idx="2"/>
          </p:nvPr>
        </p:nvSpPr>
        <p:spPr>
          <a:xfrm>
            <a:off x="6172200" y="1954646"/>
            <a:ext cx="5181600" cy="4351338"/>
          </a:xfrm>
          <a:solidFill>
            <a:srgbClr val="002060"/>
          </a:solidFill>
          <a:effectLst>
            <a:glow rad="139700">
              <a:schemeClr val="accent2">
                <a:satMod val="175000"/>
                <a:alpha val="40000"/>
              </a:schemeClr>
            </a:glow>
          </a:effectLst>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77500" lnSpcReduction="20000"/>
          </a:bodyPr>
          <a:lstStyle/>
          <a:p>
            <a:pPr algn="just"/>
            <a:r>
              <a:rPr lang="en-US" dirty="0">
                <a:solidFill>
                  <a:schemeClr val="bg1"/>
                </a:solidFill>
              </a:rPr>
              <a:t>Geocoding acts as a crucial part of customer data management. Nearly every organization maintains address information for each customer or client. This is usually in tabular format, containing the customer name, address, buying habits, and any other information you have collected. Geocoding allows you to take your customers' information and create a map of their locations. Using a variety of related applications, you can use this information in many ways, from establishing marketing strategies to targeting specific clusters of customers to producing route maps and directions. The geocoded locations of your customers can be invaluable data.</a:t>
            </a:r>
            <a:endParaRPr lang="en-IN" dirty="0">
              <a:solidFill>
                <a:schemeClr val="bg1"/>
              </a:solidFill>
            </a:endParaRPr>
          </a:p>
        </p:txBody>
      </p:sp>
      <p:pic>
        <p:nvPicPr>
          <p:cNvPr id="8" name="Picture 7">
            <a:extLst>
              <a:ext uri="{FF2B5EF4-FFF2-40B4-BE49-F238E27FC236}">
                <a16:creationId xmlns:a16="http://schemas.microsoft.com/office/drawing/2014/main" id="{CD8EEA60-78EF-4200-A95A-A0B60A4316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660" y="2127210"/>
            <a:ext cx="5069408" cy="406476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934829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1+#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178E7-14BC-416C-B1EE-3943ACC39EC7}"/>
              </a:ext>
            </a:extLst>
          </p:cNvPr>
          <p:cNvSpPr/>
          <p:nvPr/>
        </p:nvSpPr>
        <p:spPr>
          <a:xfrm>
            <a:off x="4785360" y="6445126"/>
            <a:ext cx="6096000" cy="369332"/>
          </a:xfrm>
          <a:prstGeom prst="rect">
            <a:avLst/>
          </a:prstGeom>
        </p:spPr>
        <p:txBody>
          <a:bodyPr>
            <a:spAutoFit/>
          </a:bodyPr>
          <a:lstStyle/>
          <a:p>
            <a:pPr lvl="0" algn="ctr">
              <a:defRPr/>
            </a:pPr>
            <a:r>
              <a:rPr lang="en-IN" dirty="0">
                <a:solidFill>
                  <a:prstClr val="white"/>
                </a:solidFill>
                <a:latin typeface="Lato Black" panose="020F0A02020204030203" pitchFamily="34" charset="0"/>
              </a:rPr>
              <a:t>Geo-Coding  (Extracting Co-Ordinates)</a:t>
            </a:r>
          </a:p>
        </p:txBody>
      </p:sp>
      <p:sp>
        <p:nvSpPr>
          <p:cNvPr id="5" name="Rectangle 4">
            <a:extLst>
              <a:ext uri="{FF2B5EF4-FFF2-40B4-BE49-F238E27FC236}">
                <a16:creationId xmlns:a16="http://schemas.microsoft.com/office/drawing/2014/main" id="{A6962DFD-A0FC-4551-AF30-8A98AAB3AE61}"/>
              </a:ext>
            </a:extLst>
          </p:cNvPr>
          <p:cNvSpPr/>
          <p:nvPr/>
        </p:nvSpPr>
        <p:spPr>
          <a:xfrm>
            <a:off x="-141754" y="6488668"/>
            <a:ext cx="2843829" cy="36933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P</a:t>
            </a:r>
            <a:r>
              <a:rPr kumimoji="0" lang="en-IN" sz="1800" b="0" i="0" u="none" strike="noStrike" kern="1200" cap="none" spc="0" normalizeH="0" baseline="0" noProof="0" dirty="0">
                <a:ln>
                  <a:noFill/>
                </a:ln>
                <a:solidFill>
                  <a:prstClr val="black"/>
                </a:solidFill>
                <a:effectLst/>
                <a:uLnTx/>
                <a:uFillTx/>
                <a:latin typeface="Lato Black" panose="020F0A02020204030203" pitchFamily="34" charset="0"/>
                <a:ea typeface="+mn-ea"/>
                <a:cs typeface="+mn-cs"/>
              </a:rPr>
              <a:t>yPower Projects</a:t>
            </a:r>
          </a:p>
        </p:txBody>
      </p:sp>
      <p:sp>
        <p:nvSpPr>
          <p:cNvPr id="6" name="TextBox 5">
            <a:extLst>
              <a:ext uri="{FF2B5EF4-FFF2-40B4-BE49-F238E27FC236}">
                <a16:creationId xmlns:a16="http://schemas.microsoft.com/office/drawing/2014/main" id="{CABC4B71-8B21-4D9A-9A11-714E2DD7BF19}"/>
              </a:ext>
            </a:extLst>
          </p:cNvPr>
          <p:cNvSpPr txBox="1"/>
          <p:nvPr/>
        </p:nvSpPr>
        <p:spPr>
          <a:xfrm>
            <a:off x="257847" y="131570"/>
            <a:ext cx="116763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chemeClr val="bg1"/>
                </a:solidFill>
                <a:latin typeface="Lato Black" panose="020F0A02020204030203" pitchFamily="34" charset="0"/>
              </a:rPr>
              <a:t> Applications Of Geo-Coding</a:t>
            </a:r>
            <a:endParaRPr kumimoji="0" lang="en-IN" sz="4000" b="0" i="0" u="none" strike="noStrike" kern="1200" cap="none" spc="0" normalizeH="0" baseline="0" noProof="0" dirty="0">
              <a:ln>
                <a:noFill/>
              </a:ln>
              <a:solidFill>
                <a:schemeClr val="bg1"/>
              </a:solidFill>
              <a:effectLst/>
              <a:uLnTx/>
              <a:uFillTx/>
              <a:latin typeface="Lato Black" panose="020F0A02020204030203" pitchFamily="34" charset="0"/>
            </a:endParaRPr>
          </a:p>
        </p:txBody>
      </p:sp>
      <p:sp>
        <p:nvSpPr>
          <p:cNvPr id="19" name="Title 18">
            <a:extLst>
              <a:ext uri="{FF2B5EF4-FFF2-40B4-BE49-F238E27FC236}">
                <a16:creationId xmlns:a16="http://schemas.microsoft.com/office/drawing/2014/main" id="{3DED248A-8DA1-458F-BD78-C23FFEA1A2AF}"/>
              </a:ext>
            </a:extLst>
          </p:cNvPr>
          <p:cNvSpPr>
            <a:spLocks noGrp="1"/>
          </p:cNvSpPr>
          <p:nvPr>
            <p:ph type="title"/>
          </p:nvPr>
        </p:nvSpPr>
        <p:spPr>
          <a:xfrm>
            <a:off x="996148" y="1107619"/>
            <a:ext cx="10199703" cy="707886"/>
          </a:xfrm>
        </p:spPr>
        <p:style>
          <a:lnRef idx="0">
            <a:schemeClr val="accent4"/>
          </a:lnRef>
          <a:fillRef idx="3">
            <a:schemeClr val="accent4"/>
          </a:fillRef>
          <a:effectRef idx="3">
            <a:schemeClr val="accent4"/>
          </a:effectRef>
          <a:fontRef idx="minor">
            <a:schemeClr val="lt1"/>
          </a:fontRef>
        </p:style>
        <p:txBody>
          <a:bodyPr>
            <a:noAutofit/>
          </a:bodyPr>
          <a:lstStyle/>
          <a:p>
            <a:br>
              <a:rPr lang="en-US" sz="2800" dirty="0">
                <a:latin typeface="Lato" panose="020F0502020204030203" pitchFamily="34" charset="0"/>
              </a:rPr>
            </a:br>
            <a:br>
              <a:rPr lang="en-US" sz="2800" dirty="0">
                <a:latin typeface="Lato" panose="020F0502020204030203" pitchFamily="34" charset="0"/>
              </a:rPr>
            </a:br>
            <a:r>
              <a:rPr lang="en-US" sz="2800" b="1" dirty="0">
                <a:solidFill>
                  <a:schemeClr val="tx1"/>
                </a:solidFill>
                <a:latin typeface="Lato Black" panose="020F0A02020204030203" pitchFamily="34" charset="0"/>
              </a:rPr>
              <a:t>3. </a:t>
            </a:r>
            <a:r>
              <a:rPr lang="en-IN" sz="2800" b="1" dirty="0">
                <a:solidFill>
                  <a:schemeClr val="tx1"/>
                </a:solidFill>
                <a:latin typeface="Lato Black" panose="020F0A02020204030203" pitchFamily="34" charset="0"/>
              </a:rPr>
              <a:t>Distributed Geo-Coding Applications</a:t>
            </a:r>
            <a:br>
              <a:rPr lang="en-IN" sz="2800" dirty="0">
                <a:solidFill>
                  <a:schemeClr val="tx1"/>
                </a:solidFill>
              </a:rPr>
            </a:br>
            <a:br>
              <a:rPr lang="en-IN" sz="2800" dirty="0">
                <a:latin typeface="Lato" panose="020F0502020204030203" pitchFamily="34" charset="0"/>
              </a:rPr>
            </a:br>
            <a:endParaRPr lang="en-IN" sz="2800" dirty="0">
              <a:latin typeface="Lato" panose="020F0502020204030203" pitchFamily="34" charset="0"/>
            </a:endParaRPr>
          </a:p>
        </p:txBody>
      </p:sp>
      <p:graphicFrame>
        <p:nvGraphicFramePr>
          <p:cNvPr id="9" name="Content Placeholder 8">
            <a:extLst>
              <a:ext uri="{FF2B5EF4-FFF2-40B4-BE49-F238E27FC236}">
                <a16:creationId xmlns:a16="http://schemas.microsoft.com/office/drawing/2014/main" id="{5D58F3E3-ECE2-428D-96C6-72FC5F712750}"/>
              </a:ext>
            </a:extLst>
          </p:cNvPr>
          <p:cNvGraphicFramePr>
            <a:graphicFrameLocks noGrp="1"/>
          </p:cNvGraphicFramePr>
          <p:nvPr>
            <p:ph sz="half" idx="1"/>
            <p:extLst>
              <p:ext uri="{D42A27DB-BD31-4B8C-83A1-F6EECF244321}">
                <p14:modId xmlns:p14="http://schemas.microsoft.com/office/powerpoint/2010/main" val="2833569142"/>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Content Placeholder 19">
            <a:extLst>
              <a:ext uri="{FF2B5EF4-FFF2-40B4-BE49-F238E27FC236}">
                <a16:creationId xmlns:a16="http://schemas.microsoft.com/office/drawing/2014/main" id="{553EA809-C0DF-47DD-BF84-CB231AB35560}"/>
              </a:ext>
            </a:extLst>
          </p:cNvPr>
          <p:cNvSpPr>
            <a:spLocks noGrp="1"/>
          </p:cNvSpPr>
          <p:nvPr>
            <p:ph sz="half" idx="2"/>
          </p:nvPr>
        </p:nvSpPr>
        <p:spPr>
          <a:xfrm>
            <a:off x="6172200" y="1954646"/>
            <a:ext cx="5181600" cy="4351338"/>
          </a:xfrm>
          <a:solidFill>
            <a:srgbClr val="002060"/>
          </a:solidFill>
          <a:effectLst>
            <a:glow rad="139700">
              <a:schemeClr val="accent2">
                <a:satMod val="175000"/>
                <a:alpha val="40000"/>
              </a:schemeClr>
            </a:glow>
          </a:effectLst>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p>
            <a:pPr algn="just"/>
            <a:r>
              <a:rPr lang="en-US" dirty="0">
                <a:solidFill>
                  <a:schemeClr val="bg1"/>
                </a:solidFill>
              </a:rPr>
              <a:t>You can use various methods to share your geocoding functionality. These include everything from collecting the address locators and sharing via a compressed file or compact disc to developing an online application, allowing users to do geocoding over the Internet.</a:t>
            </a:r>
            <a:endParaRPr lang="en-IN" dirty="0">
              <a:solidFill>
                <a:schemeClr val="bg1"/>
              </a:solidFill>
            </a:endParaRPr>
          </a:p>
        </p:txBody>
      </p:sp>
      <p:pic>
        <p:nvPicPr>
          <p:cNvPr id="7" name="Picture 6">
            <a:extLst>
              <a:ext uri="{FF2B5EF4-FFF2-40B4-BE49-F238E27FC236}">
                <a16:creationId xmlns:a16="http://schemas.microsoft.com/office/drawing/2014/main" id="{361F2133-7FAD-401A-ABA6-C4D2B74B45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800" y="2128412"/>
            <a:ext cx="5118716" cy="400380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345786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A625050A-41D4-4F8B-B6B2-41A5D5EBFD0A}"/>
              </a:ext>
            </a:extLst>
          </p:cNvPr>
          <p:cNvGraphicFramePr/>
          <p:nvPr/>
        </p:nvGraphicFramePr>
        <p:xfrm>
          <a:off x="518851" y="291853"/>
          <a:ext cx="11154298" cy="6274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1527423"/>
      </p:ext>
    </p:extLst>
  </p:cSld>
  <p:clrMapOvr>
    <a:masterClrMapping/>
  </p:clrMapOvr>
  <p:transition spd="slow">
    <p:push/>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Berlin Sans FB</vt:lpstr>
      <vt:lpstr>Calibri</vt:lpstr>
      <vt:lpstr>Calibri Light</vt:lpstr>
      <vt:lpstr>Lato</vt:lpstr>
      <vt:lpstr>Lato Black</vt:lpstr>
      <vt:lpstr>1_Office Theme</vt:lpstr>
      <vt:lpstr>PowerPoint Presentation</vt:lpstr>
      <vt:lpstr>PowerPoint Presentation</vt:lpstr>
      <vt:lpstr>PowerPoint Presentation</vt:lpstr>
      <vt:lpstr>PowerPoint Presentation</vt:lpstr>
      <vt:lpstr> 1.  Address data analysis </vt:lpstr>
      <vt:lpstr>  2. Customer data management  </vt:lpstr>
      <vt:lpstr>  3. Distributed Geo-Coding Applications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Tirth Raval</dc:creator>
  <cp:lastModifiedBy>Tirth Raval</cp:lastModifiedBy>
  <cp:revision>18</cp:revision>
  <dcterms:created xsi:type="dcterms:W3CDTF">2020-03-24T14:07:40Z</dcterms:created>
  <dcterms:modified xsi:type="dcterms:W3CDTF">2020-03-27T07:04:28Z</dcterms:modified>
</cp:coreProperties>
</file>