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56" r:id="rId2"/>
    <p:sldId id="261" r:id="rId3"/>
    <p:sldId id="262" r:id="rId4"/>
    <p:sldId id="259" r:id="rId5"/>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6"/>
    <p:restoredTop sz="94694"/>
  </p:normalViewPr>
  <p:slideViewPr>
    <p:cSldViewPr>
      <p:cViewPr varScale="1">
        <p:scale>
          <a:sx n="161" d="100"/>
          <a:sy n="161" d="100"/>
        </p:scale>
        <p:origin x="728" y="200"/>
      </p:cViewPr>
      <p:guideLst>
        <p:guide orient="horz" pos="1620"/>
        <p:guide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252" y="2877159"/>
            <a:ext cx="5964541" cy="916230"/>
          </a:xfrm>
          <a:noFill/>
          <a:effectLst>
            <a:outerShdw blurRad="50800" dist="38100" dir="2700000" algn="tl" rotWithShape="0">
              <a:prstClr val="black">
                <a:alpha val="40000"/>
              </a:prstClr>
            </a:outerShdw>
          </a:effectLst>
        </p:spPr>
        <p:txBody>
          <a:bodyPr>
            <a:normAutofit/>
          </a:bodyPr>
          <a:lstStyle>
            <a:lvl1pPr algn="ctr">
              <a:defRPr sz="27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1252" y="3793390"/>
            <a:ext cx="5954743" cy="610820"/>
          </a:xfrm>
        </p:spPr>
        <p:txBody>
          <a:bodyPr>
            <a:normAutofit/>
          </a:bodyPr>
          <a:lstStyle>
            <a:lvl1pPr marL="0" indent="0" algn="ctr">
              <a:buNone/>
              <a:defRPr sz="2100" b="0" i="0">
                <a:solidFill>
                  <a:schemeClr val="tx2">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10/22/21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4"/>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86480"/>
            <a:ext cx="6184553" cy="763526"/>
          </a:xfrm>
        </p:spPr>
        <p:txBody>
          <a:bodyPr>
            <a:normAutofit/>
          </a:bodyPr>
          <a:lstStyle>
            <a:lvl1pPr algn="r">
              <a:defRPr sz="27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36724" y="1197406"/>
            <a:ext cx="6184553" cy="3664917"/>
          </a:xfrm>
        </p:spPr>
        <p:txBody>
          <a:bodyPr/>
          <a:lstStyle>
            <a:lvl1pPr algn="ctr">
              <a:defRPr sz="21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1" y="586585"/>
            <a:ext cx="4804031" cy="572644"/>
          </a:xfrm>
        </p:spPr>
        <p:txBody>
          <a:bodyPr>
            <a:normAutofit/>
          </a:bodyPr>
          <a:lstStyle>
            <a:lvl1pPr algn="l">
              <a:defRPr sz="270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42901" y="1197406"/>
            <a:ext cx="4804031" cy="3511061"/>
          </a:xfrm>
        </p:spPr>
        <p:txBody>
          <a:bodyPr/>
          <a:lstStyle>
            <a:lvl1pPr>
              <a:defRPr sz="2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10/22/21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5077" y="213245"/>
            <a:ext cx="6070024" cy="763525"/>
          </a:xfrm>
        </p:spPr>
        <p:txBody>
          <a:bodyPr>
            <a:normAutofit/>
          </a:bodyPr>
          <a:lstStyle>
            <a:lvl1pPr algn="r">
              <a:defRPr sz="27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2659" y="1655520"/>
            <a:ext cx="3030141" cy="479822"/>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02659" y="2127917"/>
            <a:ext cx="3030141" cy="2276294"/>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29001" y="1655520"/>
            <a:ext cx="3031331" cy="479822"/>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429001" y="2127917"/>
            <a:ext cx="3031331" cy="2276294"/>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7"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10/22/21</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6862" y="5213747"/>
            <a:ext cx="6292219" cy="415498"/>
          </a:xfrm>
          <a:prstGeom prst="rect">
            <a:avLst/>
          </a:prstGeom>
          <a:noFill/>
        </p:spPr>
        <p:txBody>
          <a:bodyPr wrap="square" rtlCol="0">
            <a:spAutoFit/>
          </a:bodyPr>
          <a:lstStyle/>
          <a:p>
            <a:r>
              <a:rPr lang="en-US" sz="1050" dirty="0">
                <a:solidFill>
                  <a:schemeClr val="bg1">
                    <a:lumMod val="65000"/>
                  </a:schemeClr>
                </a:solidFill>
              </a:rPr>
              <a:t>This presentation uses a free template provided by FPPT.com</a:t>
            </a:r>
          </a:p>
          <a:p>
            <a:r>
              <a:rPr lang="en-US" sz="105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tx2">
                <a:tint val="45000"/>
                <a:satMod val="400000"/>
              </a:schemeClr>
            </a:duotone>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Sales Prediction Hackathon</a:t>
            </a:r>
          </a:p>
        </p:txBody>
      </p:sp>
      <p:sp>
        <p:nvSpPr>
          <p:cNvPr id="3" name="Subtitle 2"/>
          <p:cNvSpPr>
            <a:spLocks noGrp="1"/>
          </p:cNvSpPr>
          <p:nvPr>
            <p:ph type="subTitle" idx="1"/>
          </p:nvPr>
        </p:nvSpPr>
        <p:spPr/>
        <p:txBody>
          <a:bodyPr/>
          <a:lstStyle/>
          <a:p>
            <a:r>
              <a:rPr lang="en-US" dirty="0"/>
              <a:t>Tirthankar Das</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907A-FDEC-9240-B872-3CAAFB48F4B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Summary of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Hackathon</a:t>
            </a:r>
          </a:p>
        </p:txBody>
      </p:sp>
      <p:sp>
        <p:nvSpPr>
          <p:cNvPr id="4" name="Rectangle 3">
            <a:extLst>
              <a:ext uri="{FF2B5EF4-FFF2-40B4-BE49-F238E27FC236}">
                <a16:creationId xmlns:a16="http://schemas.microsoft.com/office/drawing/2014/main" id="{80EA182E-846C-4049-B75E-E12E1B957521}"/>
              </a:ext>
            </a:extLst>
          </p:cNvPr>
          <p:cNvSpPr/>
          <p:nvPr/>
        </p:nvSpPr>
        <p:spPr>
          <a:xfrm>
            <a:off x="0" y="1197405"/>
            <a:ext cx="6858000" cy="3970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5900CD9-803A-E24E-A6AC-445F42FE0B70}"/>
              </a:ext>
            </a:extLst>
          </p:cNvPr>
          <p:cNvSpPr txBox="1"/>
          <p:nvPr/>
        </p:nvSpPr>
        <p:spPr>
          <a:xfrm>
            <a:off x="69490" y="1197405"/>
            <a:ext cx="198516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Business Objective:</a:t>
            </a:r>
          </a:p>
        </p:txBody>
      </p:sp>
      <p:sp>
        <p:nvSpPr>
          <p:cNvPr id="6" name="TextBox 5">
            <a:extLst>
              <a:ext uri="{FF2B5EF4-FFF2-40B4-BE49-F238E27FC236}">
                <a16:creationId xmlns:a16="http://schemas.microsoft.com/office/drawing/2014/main" id="{0A795BF5-BA06-FC43-8DF2-56331738BC27}"/>
              </a:ext>
            </a:extLst>
          </p:cNvPr>
          <p:cNvSpPr txBox="1"/>
          <p:nvPr/>
        </p:nvSpPr>
        <p:spPr>
          <a:xfrm>
            <a:off x="527605" y="1535959"/>
            <a:ext cx="5999848" cy="73866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objective of this hackathon is to build the ML model to predict the sales of different products across various outlets. We also need to suggest the ways to increase the sales volume by analysing the properties of the product in the stores </a:t>
            </a:r>
          </a:p>
        </p:txBody>
      </p:sp>
      <p:sp>
        <p:nvSpPr>
          <p:cNvPr id="7" name="TextBox 6">
            <a:extLst>
              <a:ext uri="{FF2B5EF4-FFF2-40B4-BE49-F238E27FC236}">
                <a16:creationId xmlns:a16="http://schemas.microsoft.com/office/drawing/2014/main" id="{EC3BE0DF-F24E-664B-AAA7-7A0C1B458B16}"/>
              </a:ext>
            </a:extLst>
          </p:cNvPr>
          <p:cNvSpPr txBox="1"/>
          <p:nvPr/>
        </p:nvSpPr>
        <p:spPr>
          <a:xfrm>
            <a:off x="69490" y="2266340"/>
            <a:ext cx="106893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p:txBody>
      </p:sp>
      <p:sp>
        <p:nvSpPr>
          <p:cNvPr id="9" name="TextBox 8">
            <a:extLst>
              <a:ext uri="{FF2B5EF4-FFF2-40B4-BE49-F238E27FC236}">
                <a16:creationId xmlns:a16="http://schemas.microsoft.com/office/drawing/2014/main" id="{5FFF88E7-11E3-5A4B-AC72-93B30AADDDC8}"/>
              </a:ext>
            </a:extLst>
          </p:cNvPr>
          <p:cNvSpPr txBox="1"/>
          <p:nvPr/>
        </p:nvSpPr>
        <p:spPr>
          <a:xfrm>
            <a:off x="527605" y="2596611"/>
            <a:ext cx="5999848" cy="523220"/>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Developed the ML model using ‘</a:t>
            </a:r>
            <a:r>
              <a:rPr lang="en-US" sz="1400" b="1" i="1" dirty="0" err="1">
                <a:latin typeface="Times New Roman" panose="02020603050405020304" pitchFamily="18" charset="0"/>
                <a:cs typeface="Times New Roman" panose="02020603050405020304" pitchFamily="18" charset="0"/>
              </a:rPr>
              <a:t>CatBoost</a:t>
            </a:r>
            <a:r>
              <a:rPr lang="en-US" sz="1400" dirty="0">
                <a:latin typeface="Times New Roman" panose="02020603050405020304" pitchFamily="18" charset="0"/>
                <a:cs typeface="Times New Roman" panose="02020603050405020304" pitchFamily="18" charset="0"/>
              </a:rPr>
              <a:t>’ to predict the sales of different product at various outlets</a:t>
            </a:r>
          </a:p>
        </p:txBody>
      </p:sp>
      <p:sp>
        <p:nvSpPr>
          <p:cNvPr id="10" name="TextBox 9">
            <a:extLst>
              <a:ext uri="{FF2B5EF4-FFF2-40B4-BE49-F238E27FC236}">
                <a16:creationId xmlns:a16="http://schemas.microsoft.com/office/drawing/2014/main" id="{10D3A9B2-9C42-6448-9BD1-50F9201FF0AE}"/>
              </a:ext>
            </a:extLst>
          </p:cNvPr>
          <p:cNvSpPr txBox="1"/>
          <p:nvPr/>
        </p:nvSpPr>
        <p:spPr>
          <a:xfrm>
            <a:off x="69490" y="3149426"/>
            <a:ext cx="137434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Key Insights:</a:t>
            </a:r>
          </a:p>
        </p:txBody>
      </p:sp>
    </p:spTree>
    <p:extLst>
      <p:ext uri="{BB962C8B-B14F-4D97-AF65-F5344CB8AC3E}">
        <p14:creationId xmlns:p14="http://schemas.microsoft.com/office/powerpoint/2010/main" val="325286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907A-FDEC-9240-B872-3CAAFB48F4B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Summary of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Hackathon</a:t>
            </a:r>
          </a:p>
        </p:txBody>
      </p:sp>
      <p:sp>
        <p:nvSpPr>
          <p:cNvPr id="4" name="Rectangle 3">
            <a:extLst>
              <a:ext uri="{FF2B5EF4-FFF2-40B4-BE49-F238E27FC236}">
                <a16:creationId xmlns:a16="http://schemas.microsoft.com/office/drawing/2014/main" id="{80EA182E-846C-4049-B75E-E12E1B957521}"/>
              </a:ext>
            </a:extLst>
          </p:cNvPr>
          <p:cNvSpPr/>
          <p:nvPr/>
        </p:nvSpPr>
        <p:spPr>
          <a:xfrm>
            <a:off x="0" y="1197405"/>
            <a:ext cx="6858000" cy="3970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73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Words>
  <Application>Microsoft Macintosh PowerPoint</Application>
  <PresentationFormat>Custom</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Sales Prediction Hackathon</vt:lpstr>
      <vt:lpstr>Summary of the  Hackathon</vt:lpstr>
      <vt:lpstr>Summary of the  Hackathon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2021-10-22T13:36:06Z</dcterms:modified>
</cp:coreProperties>
</file>