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76" r:id="rId4"/>
    <p:sldId id="277" r:id="rId5"/>
    <p:sldId id="278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9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4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19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1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5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2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4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FD33-732B-46BF-88DA-E9BC97AB1B5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35A24F-4742-461F-8319-74B1B9A5E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Missing value treatment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9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8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Value prediction of TV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6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Deployment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14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4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0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30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5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Outlier treatment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99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2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Intervariable relationship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Intervariable relationship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56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41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ML model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32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319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Missing value treatment</vt:lpstr>
      <vt:lpstr>Outlier treatment</vt:lpstr>
      <vt:lpstr>Feature selection</vt:lpstr>
      <vt:lpstr>Intervariable relationship</vt:lpstr>
      <vt:lpstr>Intervariable relationship</vt:lpstr>
      <vt:lpstr>Data pre-processing</vt:lpstr>
      <vt:lpstr>Machine learning</vt:lpstr>
      <vt:lpstr>Data splitting</vt:lpstr>
      <vt:lpstr>ML model training</vt:lpstr>
      <vt:lpstr>Cross validation</vt:lpstr>
      <vt:lpstr>Value prediction of TV</vt:lpstr>
      <vt:lpstr>Deployment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</dc:title>
  <dc:creator>Ananda Utsab</dc:creator>
  <cp:lastModifiedBy>Ananda Utsab</cp:lastModifiedBy>
  <cp:revision>4</cp:revision>
  <dcterms:created xsi:type="dcterms:W3CDTF">2022-11-20T08:21:25Z</dcterms:created>
  <dcterms:modified xsi:type="dcterms:W3CDTF">2022-11-20T08:34:02Z</dcterms:modified>
</cp:coreProperties>
</file>