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43"/>
  </p:handoutMasterIdLst>
  <p:sldIdLst>
    <p:sldId id="383" r:id="rId3"/>
    <p:sldId id="384" r:id="rId4"/>
    <p:sldId id="345" r:id="rId5"/>
    <p:sldId id="346" r:id="rId6"/>
    <p:sldId id="347" r:id="rId7"/>
    <p:sldId id="327" r:id="rId8"/>
    <p:sldId id="348" r:id="rId9"/>
    <p:sldId id="351" r:id="rId11"/>
    <p:sldId id="349" r:id="rId12"/>
    <p:sldId id="330" r:id="rId13"/>
    <p:sldId id="353" r:id="rId14"/>
    <p:sldId id="355" r:id="rId15"/>
    <p:sldId id="375" r:id="rId16"/>
    <p:sldId id="421" r:id="rId17"/>
    <p:sldId id="376" r:id="rId18"/>
    <p:sldId id="357" r:id="rId19"/>
    <p:sldId id="354" r:id="rId20"/>
    <p:sldId id="386" r:id="rId21"/>
    <p:sldId id="381" r:id="rId22"/>
    <p:sldId id="360" r:id="rId23"/>
    <p:sldId id="331" r:id="rId24"/>
    <p:sldId id="364" r:id="rId25"/>
    <p:sldId id="365" r:id="rId26"/>
    <p:sldId id="380" r:id="rId27"/>
    <p:sldId id="366" r:id="rId28"/>
    <p:sldId id="367" r:id="rId29"/>
    <p:sldId id="368" r:id="rId30"/>
    <p:sldId id="371" r:id="rId31"/>
    <p:sldId id="372" r:id="rId32"/>
    <p:sldId id="369" r:id="rId33"/>
    <p:sldId id="370" r:id="rId34"/>
    <p:sldId id="339" r:id="rId35"/>
    <p:sldId id="340" r:id="rId36"/>
    <p:sldId id="341" r:id="rId37"/>
    <p:sldId id="342" r:id="rId38"/>
    <p:sldId id="343" r:id="rId39"/>
    <p:sldId id="344" r:id="rId40"/>
    <p:sldId id="382" r:id="rId41"/>
    <p:sldId id="359" r:id="rId42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7" userDrawn="1">
          <p15:clr>
            <a:srgbClr val="A4A3A4"/>
          </p15:clr>
        </p15:guide>
        <p15:guide id="2" pos="4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00FF"/>
    <a:srgbClr val="003300"/>
    <a:srgbClr val="660033"/>
    <a:srgbClr val="0066FF"/>
    <a:srgbClr val="00009A"/>
    <a:srgbClr val="00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/>
    <p:restoredTop sz="94683"/>
  </p:normalViewPr>
  <p:slideViewPr>
    <p:cSldViewPr showGuides="1">
      <p:cViewPr varScale="1">
        <p:scale>
          <a:sx n="100" d="100"/>
          <a:sy n="100" d="100"/>
        </p:scale>
        <p:origin x="525" y="36"/>
      </p:cViewPr>
      <p:guideLst>
        <p:guide orient="horz" pos="507"/>
        <p:guide pos="4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emf"/><Relationship Id="rId8" Type="http://schemas.openxmlformats.org/officeDocument/2006/relationships/image" Target="../media/image111.emf"/><Relationship Id="rId7" Type="http://schemas.openxmlformats.org/officeDocument/2006/relationships/image" Target="../media/image110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8" Type="http://schemas.openxmlformats.org/officeDocument/2006/relationships/image" Target="../media/image131.emf"/><Relationship Id="rId27" Type="http://schemas.openxmlformats.org/officeDocument/2006/relationships/image" Target="../media/image130.emf"/><Relationship Id="rId26" Type="http://schemas.openxmlformats.org/officeDocument/2006/relationships/image" Target="../media/image129.emf"/><Relationship Id="rId25" Type="http://schemas.openxmlformats.org/officeDocument/2006/relationships/image" Target="../media/image128.emf"/><Relationship Id="rId24" Type="http://schemas.openxmlformats.org/officeDocument/2006/relationships/image" Target="../media/image127.emf"/><Relationship Id="rId23" Type="http://schemas.openxmlformats.org/officeDocument/2006/relationships/image" Target="../media/image126.emf"/><Relationship Id="rId22" Type="http://schemas.openxmlformats.org/officeDocument/2006/relationships/image" Target="../media/image125.emf"/><Relationship Id="rId21" Type="http://schemas.openxmlformats.org/officeDocument/2006/relationships/image" Target="../media/image124.emf"/><Relationship Id="rId20" Type="http://schemas.openxmlformats.org/officeDocument/2006/relationships/image" Target="../media/image123.emf"/><Relationship Id="rId2" Type="http://schemas.openxmlformats.org/officeDocument/2006/relationships/image" Target="../media/image105.emf"/><Relationship Id="rId19" Type="http://schemas.openxmlformats.org/officeDocument/2006/relationships/image" Target="../media/image122.emf"/><Relationship Id="rId18" Type="http://schemas.openxmlformats.org/officeDocument/2006/relationships/image" Target="../media/image121.emf"/><Relationship Id="rId17" Type="http://schemas.openxmlformats.org/officeDocument/2006/relationships/image" Target="../media/image120.emf"/><Relationship Id="rId16" Type="http://schemas.openxmlformats.org/officeDocument/2006/relationships/image" Target="../media/image119.emf"/><Relationship Id="rId15" Type="http://schemas.openxmlformats.org/officeDocument/2006/relationships/image" Target="../media/image118.emf"/><Relationship Id="rId14" Type="http://schemas.openxmlformats.org/officeDocument/2006/relationships/image" Target="../media/image117.emf"/><Relationship Id="rId13" Type="http://schemas.openxmlformats.org/officeDocument/2006/relationships/image" Target="../media/image116.emf"/><Relationship Id="rId12" Type="http://schemas.openxmlformats.org/officeDocument/2006/relationships/image" Target="../media/image115.emf"/><Relationship Id="rId11" Type="http://schemas.openxmlformats.org/officeDocument/2006/relationships/image" Target="../media/image114.emf"/><Relationship Id="rId10" Type="http://schemas.openxmlformats.org/officeDocument/2006/relationships/image" Target="../media/image113.emf"/><Relationship Id="rId1" Type="http://schemas.openxmlformats.org/officeDocument/2006/relationships/image" Target="../media/image10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7" Type="http://schemas.openxmlformats.org/officeDocument/2006/relationships/image" Target="../media/image140.emf"/><Relationship Id="rId6" Type="http://schemas.openxmlformats.org/officeDocument/2006/relationships/image" Target="../media/image139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5" Type="http://schemas.openxmlformats.org/officeDocument/2006/relationships/image" Target="../media/image161.wmf"/><Relationship Id="rId14" Type="http://schemas.openxmlformats.org/officeDocument/2006/relationships/image" Target="../media/image160.wmf"/><Relationship Id="rId13" Type="http://schemas.openxmlformats.org/officeDocument/2006/relationships/image" Target="../media/image159.wmf"/><Relationship Id="rId12" Type="http://schemas.openxmlformats.org/officeDocument/2006/relationships/image" Target="../media/image158.wmf"/><Relationship Id="rId11" Type="http://schemas.openxmlformats.org/officeDocument/2006/relationships/image" Target="../media/image157.wmf"/><Relationship Id="rId10" Type="http://schemas.openxmlformats.org/officeDocument/2006/relationships/image" Target="../media/image156.wmf"/><Relationship Id="rId1" Type="http://schemas.openxmlformats.org/officeDocument/2006/relationships/image" Target="../media/image146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5.emf"/><Relationship Id="rId5" Type="http://schemas.openxmlformats.org/officeDocument/2006/relationships/image" Target="../media/image214.emf"/><Relationship Id="rId4" Type="http://schemas.openxmlformats.org/officeDocument/2006/relationships/image" Target="../media/image213.emf"/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7" Type="http://schemas.openxmlformats.org/officeDocument/2006/relationships/image" Target="../media/image223.emf"/><Relationship Id="rId6" Type="http://schemas.openxmlformats.org/officeDocument/2006/relationships/image" Target="../media/image222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7" Type="http://schemas.openxmlformats.org/officeDocument/2006/relationships/image" Target="../media/image232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wmf"/><Relationship Id="rId8" Type="http://schemas.openxmlformats.org/officeDocument/2006/relationships/image" Target="../media/image248.wmf"/><Relationship Id="rId7" Type="http://schemas.openxmlformats.org/officeDocument/2006/relationships/image" Target="../media/image247.emf"/><Relationship Id="rId6" Type="http://schemas.openxmlformats.org/officeDocument/2006/relationships/image" Target="../media/image246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3.emf"/><Relationship Id="rId4" Type="http://schemas.openxmlformats.org/officeDocument/2006/relationships/image" Target="../media/image261.wmf"/><Relationship Id="rId3" Type="http://schemas.openxmlformats.org/officeDocument/2006/relationships/image" Target="../media/image25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9.e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6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emf"/><Relationship Id="rId8" Type="http://schemas.openxmlformats.org/officeDocument/2006/relationships/image" Target="../media/image38.emf"/><Relationship Id="rId7" Type="http://schemas.openxmlformats.org/officeDocument/2006/relationships/image" Target="../media/image37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2" Type="http://schemas.openxmlformats.org/officeDocument/2006/relationships/image" Target="../media/image52.wmf"/><Relationship Id="rId21" Type="http://schemas.openxmlformats.org/officeDocument/2006/relationships/image" Target="../media/image51.emf"/><Relationship Id="rId20" Type="http://schemas.openxmlformats.org/officeDocument/2006/relationships/image" Target="../media/image50.emf"/><Relationship Id="rId2" Type="http://schemas.openxmlformats.org/officeDocument/2006/relationships/image" Target="../media/image32.emf"/><Relationship Id="rId19" Type="http://schemas.openxmlformats.org/officeDocument/2006/relationships/image" Target="../media/image49.emf"/><Relationship Id="rId18" Type="http://schemas.openxmlformats.org/officeDocument/2006/relationships/image" Target="../media/image48.emf"/><Relationship Id="rId17" Type="http://schemas.openxmlformats.org/officeDocument/2006/relationships/image" Target="../media/image47.emf"/><Relationship Id="rId16" Type="http://schemas.openxmlformats.org/officeDocument/2006/relationships/image" Target="../media/image46.emf"/><Relationship Id="rId15" Type="http://schemas.openxmlformats.org/officeDocument/2006/relationships/image" Target="../media/image45.emf"/><Relationship Id="rId14" Type="http://schemas.openxmlformats.org/officeDocument/2006/relationships/image" Target="../media/image44.emf"/><Relationship Id="rId13" Type="http://schemas.openxmlformats.org/officeDocument/2006/relationships/image" Target="../media/image43.emf"/><Relationship Id="rId12" Type="http://schemas.openxmlformats.org/officeDocument/2006/relationships/image" Target="../media/image42.emf"/><Relationship Id="rId11" Type="http://schemas.openxmlformats.org/officeDocument/2006/relationships/image" Target="../media/image41.emf"/><Relationship Id="rId10" Type="http://schemas.openxmlformats.org/officeDocument/2006/relationships/image" Target="../media/image40.emf"/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emf"/><Relationship Id="rId8" Type="http://schemas.openxmlformats.org/officeDocument/2006/relationships/image" Target="../media/image66.emf"/><Relationship Id="rId7" Type="http://schemas.openxmlformats.org/officeDocument/2006/relationships/image" Target="../media/image65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0" Type="http://schemas.openxmlformats.org/officeDocument/2006/relationships/image" Target="../media/image68.emf"/><Relationship Id="rId1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emf"/><Relationship Id="rId8" Type="http://schemas.openxmlformats.org/officeDocument/2006/relationships/image" Target="../media/image82.emf"/><Relationship Id="rId7" Type="http://schemas.openxmlformats.org/officeDocument/2006/relationships/image" Target="../media/image81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1" Type="http://schemas.openxmlformats.org/officeDocument/2006/relationships/image" Target="../media/image85.emf"/><Relationship Id="rId10" Type="http://schemas.openxmlformats.org/officeDocument/2006/relationships/image" Target="../media/image84.emf"/><Relationship Id="rId1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emf"/><Relationship Id="rId8" Type="http://schemas.openxmlformats.org/officeDocument/2006/relationships/image" Target="../media/image93.emf"/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4" Type="http://schemas.openxmlformats.org/officeDocument/2006/relationships/image" Target="../media/image99.emf"/><Relationship Id="rId13" Type="http://schemas.openxmlformats.org/officeDocument/2006/relationships/image" Target="../media/image98.emf"/><Relationship Id="rId12" Type="http://schemas.openxmlformats.org/officeDocument/2006/relationships/image" Target="../media/image97.emf"/><Relationship Id="rId11" Type="http://schemas.openxmlformats.org/officeDocument/2006/relationships/image" Target="../media/image96.emf"/><Relationship Id="rId10" Type="http://schemas.openxmlformats.org/officeDocument/2006/relationships/image" Target="../media/image95.emf"/><Relationship Id="rId1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D6F138-E246-4C7E-94F6-3A27AB43C13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61A829-6BBB-4CFB-83CD-73B3C1BB7E6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C695D7-7D05-4054-B407-ED091B218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F15F68-451B-40C6-BA4A-8930EC9F91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Picture 4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3457575" cy="5810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pic>
        <p:nvPicPr>
          <p:cNvPr id="1032" name="Picture 46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47" descr="机动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48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49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50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52" descr="目录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Text Box 51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36.bin"/><Relationship Id="rId28" Type="http://schemas.openxmlformats.org/officeDocument/2006/relationships/vmlDrawing" Target="../drawings/vmlDrawing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.jpeg"/><Relationship Id="rId25" Type="http://schemas.openxmlformats.org/officeDocument/2006/relationships/image" Target="../media/image6.jpeg"/><Relationship Id="rId24" Type="http://schemas.openxmlformats.org/officeDocument/2006/relationships/image" Target="../media/image5.jpeg"/><Relationship Id="rId23" Type="http://schemas.openxmlformats.org/officeDocument/2006/relationships/image" Target="../media/image4.jpeg"/><Relationship Id="rId22" Type="http://schemas.openxmlformats.org/officeDocument/2006/relationships/image" Target="../media/image3.jpeg"/><Relationship Id="rId21" Type="http://schemas.openxmlformats.org/officeDocument/2006/relationships/image" Target="../media/image2.jpeg"/><Relationship Id="rId20" Type="http://schemas.openxmlformats.org/officeDocument/2006/relationships/image" Target="../media/image68.emf"/><Relationship Id="rId2" Type="http://schemas.openxmlformats.org/officeDocument/2006/relationships/image" Target="../media/image59.e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67.e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66.e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65.e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64.e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63.e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69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" Type="http://schemas.openxmlformats.org/officeDocument/2006/relationships/image" Target="../media/image3.jpeg"/><Relationship Id="rId20" Type="http://schemas.openxmlformats.org/officeDocument/2006/relationships/vmlDrawing" Target="../drawings/vmlDrawing6.vml"/><Relationship Id="rId2" Type="http://schemas.openxmlformats.org/officeDocument/2006/relationships/hyperlink" Target="file:///E:\&#39640;&#25968;&#35838;&#20214;&#31532;&#20116;&#29256;\&#19978;&#20876;\&#31532;&#19968;&#31456;\D1_2&#25968;&#21015;&#30340;&#26497;&#38480;.ppt" TargetMode="Externa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4.e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73.e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72.e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71.e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70.emf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76.emf"/><Relationship Id="rId30" Type="http://schemas.openxmlformats.org/officeDocument/2006/relationships/vmlDrawing" Target="../drawings/vmlDrawing7.vml"/><Relationship Id="rId3" Type="http://schemas.openxmlformats.org/officeDocument/2006/relationships/oleObject" Target="../embeddings/oleObject5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5.emf"/><Relationship Id="rId27" Type="http://schemas.openxmlformats.org/officeDocument/2006/relationships/oleObject" Target="../embeddings/oleObject60.bin"/><Relationship Id="rId26" Type="http://schemas.openxmlformats.org/officeDocument/2006/relationships/image" Target="../media/image84.emf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83.e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82.e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81.emf"/><Relationship Id="rId2" Type="http://schemas.openxmlformats.org/officeDocument/2006/relationships/image" Target="../media/image75.e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80.e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79.e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78.e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77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7.jpeg"/><Relationship Id="rId1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89.e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88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7.emf"/><Relationship Id="rId36" Type="http://schemas.openxmlformats.org/officeDocument/2006/relationships/vmlDrawing" Target="../drawings/vmlDrawing8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7.jpeg"/><Relationship Id="rId33" Type="http://schemas.openxmlformats.org/officeDocument/2006/relationships/image" Target="../media/image6.jpeg"/><Relationship Id="rId32" Type="http://schemas.openxmlformats.org/officeDocument/2006/relationships/image" Target="../media/image5.jpeg"/><Relationship Id="rId31" Type="http://schemas.openxmlformats.org/officeDocument/2006/relationships/image" Target="../media/image4.jpeg"/><Relationship Id="rId30" Type="http://schemas.openxmlformats.org/officeDocument/2006/relationships/image" Target="../media/image3.jpeg"/><Relationship Id="rId3" Type="http://schemas.openxmlformats.org/officeDocument/2006/relationships/oleObject" Target="../embeddings/oleObject62.bin"/><Relationship Id="rId29" Type="http://schemas.openxmlformats.org/officeDocument/2006/relationships/image" Target="../media/image2.jpeg"/><Relationship Id="rId28" Type="http://schemas.openxmlformats.org/officeDocument/2006/relationships/image" Target="../media/image99.emf"/><Relationship Id="rId27" Type="http://schemas.openxmlformats.org/officeDocument/2006/relationships/oleObject" Target="../embeddings/oleObject74.bin"/><Relationship Id="rId26" Type="http://schemas.openxmlformats.org/officeDocument/2006/relationships/image" Target="../media/image98.emf"/><Relationship Id="rId25" Type="http://schemas.openxmlformats.org/officeDocument/2006/relationships/oleObject" Target="../embeddings/oleObject73.bin"/><Relationship Id="rId24" Type="http://schemas.openxmlformats.org/officeDocument/2006/relationships/image" Target="../media/image97.emf"/><Relationship Id="rId23" Type="http://schemas.openxmlformats.org/officeDocument/2006/relationships/oleObject" Target="../embeddings/oleObject72.bin"/><Relationship Id="rId22" Type="http://schemas.openxmlformats.org/officeDocument/2006/relationships/image" Target="../media/image96.emf"/><Relationship Id="rId21" Type="http://schemas.openxmlformats.org/officeDocument/2006/relationships/oleObject" Target="../embeddings/oleObject71.bin"/><Relationship Id="rId20" Type="http://schemas.openxmlformats.org/officeDocument/2006/relationships/image" Target="../media/image95.emf"/><Relationship Id="rId2" Type="http://schemas.openxmlformats.org/officeDocument/2006/relationships/image" Target="../media/image86.emf"/><Relationship Id="rId19" Type="http://schemas.openxmlformats.org/officeDocument/2006/relationships/oleObject" Target="../embeddings/oleObject70.bin"/><Relationship Id="rId18" Type="http://schemas.openxmlformats.org/officeDocument/2006/relationships/image" Target="../media/image94.e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93.e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92.e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107.emf"/><Relationship Id="rId7" Type="http://schemas.openxmlformats.org/officeDocument/2006/relationships/oleObject" Target="../embeddings/oleObject82.bin"/><Relationship Id="rId64" Type="http://schemas.openxmlformats.org/officeDocument/2006/relationships/vmlDrawing" Target="../drawings/vmlDrawing10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7.jpeg"/><Relationship Id="rId61" Type="http://schemas.openxmlformats.org/officeDocument/2006/relationships/image" Target="../media/image6.jpeg"/><Relationship Id="rId60" Type="http://schemas.openxmlformats.org/officeDocument/2006/relationships/image" Target="../media/image5.jpeg"/><Relationship Id="rId6" Type="http://schemas.openxmlformats.org/officeDocument/2006/relationships/image" Target="../media/image106.emf"/><Relationship Id="rId59" Type="http://schemas.openxmlformats.org/officeDocument/2006/relationships/image" Target="../media/image4.jpeg"/><Relationship Id="rId58" Type="http://schemas.openxmlformats.org/officeDocument/2006/relationships/image" Target="../media/image3.jpeg"/><Relationship Id="rId57" Type="http://schemas.openxmlformats.org/officeDocument/2006/relationships/image" Target="../media/image2.jpeg"/><Relationship Id="rId56" Type="http://schemas.openxmlformats.org/officeDocument/2006/relationships/image" Target="../media/image131.emf"/><Relationship Id="rId55" Type="http://schemas.openxmlformats.org/officeDocument/2006/relationships/oleObject" Target="../embeddings/oleObject106.bin"/><Relationship Id="rId54" Type="http://schemas.openxmlformats.org/officeDocument/2006/relationships/image" Target="../media/image130.emf"/><Relationship Id="rId53" Type="http://schemas.openxmlformats.org/officeDocument/2006/relationships/oleObject" Target="../embeddings/oleObject105.bin"/><Relationship Id="rId52" Type="http://schemas.openxmlformats.org/officeDocument/2006/relationships/image" Target="../media/image129.emf"/><Relationship Id="rId51" Type="http://schemas.openxmlformats.org/officeDocument/2006/relationships/oleObject" Target="../embeddings/oleObject104.bin"/><Relationship Id="rId50" Type="http://schemas.openxmlformats.org/officeDocument/2006/relationships/image" Target="../media/image128.emf"/><Relationship Id="rId5" Type="http://schemas.openxmlformats.org/officeDocument/2006/relationships/oleObject" Target="../embeddings/oleObject81.bin"/><Relationship Id="rId49" Type="http://schemas.openxmlformats.org/officeDocument/2006/relationships/oleObject" Target="../embeddings/oleObject103.bin"/><Relationship Id="rId48" Type="http://schemas.openxmlformats.org/officeDocument/2006/relationships/image" Target="../media/image127.emf"/><Relationship Id="rId47" Type="http://schemas.openxmlformats.org/officeDocument/2006/relationships/oleObject" Target="../embeddings/oleObject102.bin"/><Relationship Id="rId46" Type="http://schemas.openxmlformats.org/officeDocument/2006/relationships/image" Target="../media/image126.emf"/><Relationship Id="rId45" Type="http://schemas.openxmlformats.org/officeDocument/2006/relationships/oleObject" Target="../embeddings/oleObject101.bin"/><Relationship Id="rId44" Type="http://schemas.openxmlformats.org/officeDocument/2006/relationships/image" Target="../media/image125.emf"/><Relationship Id="rId43" Type="http://schemas.openxmlformats.org/officeDocument/2006/relationships/oleObject" Target="../embeddings/oleObject100.bin"/><Relationship Id="rId42" Type="http://schemas.openxmlformats.org/officeDocument/2006/relationships/image" Target="../media/image124.emf"/><Relationship Id="rId41" Type="http://schemas.openxmlformats.org/officeDocument/2006/relationships/oleObject" Target="../embeddings/oleObject99.bin"/><Relationship Id="rId40" Type="http://schemas.openxmlformats.org/officeDocument/2006/relationships/image" Target="../media/image123.emf"/><Relationship Id="rId4" Type="http://schemas.openxmlformats.org/officeDocument/2006/relationships/image" Target="../media/image105.emf"/><Relationship Id="rId39" Type="http://schemas.openxmlformats.org/officeDocument/2006/relationships/oleObject" Target="../embeddings/oleObject98.bin"/><Relationship Id="rId38" Type="http://schemas.openxmlformats.org/officeDocument/2006/relationships/image" Target="../media/image122.emf"/><Relationship Id="rId37" Type="http://schemas.openxmlformats.org/officeDocument/2006/relationships/oleObject" Target="../embeddings/oleObject97.bin"/><Relationship Id="rId36" Type="http://schemas.openxmlformats.org/officeDocument/2006/relationships/image" Target="../media/image121.emf"/><Relationship Id="rId35" Type="http://schemas.openxmlformats.org/officeDocument/2006/relationships/oleObject" Target="../embeddings/oleObject96.bin"/><Relationship Id="rId34" Type="http://schemas.openxmlformats.org/officeDocument/2006/relationships/image" Target="../media/image120.emf"/><Relationship Id="rId33" Type="http://schemas.openxmlformats.org/officeDocument/2006/relationships/oleObject" Target="../embeddings/oleObject95.bin"/><Relationship Id="rId32" Type="http://schemas.openxmlformats.org/officeDocument/2006/relationships/image" Target="../media/image119.emf"/><Relationship Id="rId31" Type="http://schemas.openxmlformats.org/officeDocument/2006/relationships/oleObject" Target="../embeddings/oleObject94.bin"/><Relationship Id="rId30" Type="http://schemas.openxmlformats.org/officeDocument/2006/relationships/image" Target="../media/image118.emf"/><Relationship Id="rId3" Type="http://schemas.openxmlformats.org/officeDocument/2006/relationships/oleObject" Target="../embeddings/oleObject80.bin"/><Relationship Id="rId29" Type="http://schemas.openxmlformats.org/officeDocument/2006/relationships/oleObject" Target="../embeddings/oleObject93.bin"/><Relationship Id="rId28" Type="http://schemas.openxmlformats.org/officeDocument/2006/relationships/image" Target="../media/image117.emf"/><Relationship Id="rId27" Type="http://schemas.openxmlformats.org/officeDocument/2006/relationships/oleObject" Target="../embeddings/oleObject92.bin"/><Relationship Id="rId26" Type="http://schemas.openxmlformats.org/officeDocument/2006/relationships/image" Target="../media/image116.emf"/><Relationship Id="rId25" Type="http://schemas.openxmlformats.org/officeDocument/2006/relationships/oleObject" Target="../embeddings/oleObject91.bin"/><Relationship Id="rId24" Type="http://schemas.openxmlformats.org/officeDocument/2006/relationships/image" Target="../media/image115.emf"/><Relationship Id="rId23" Type="http://schemas.openxmlformats.org/officeDocument/2006/relationships/oleObject" Target="../embeddings/oleObject90.bin"/><Relationship Id="rId22" Type="http://schemas.openxmlformats.org/officeDocument/2006/relationships/image" Target="../media/image114.emf"/><Relationship Id="rId21" Type="http://schemas.openxmlformats.org/officeDocument/2006/relationships/oleObject" Target="../embeddings/oleObject89.bin"/><Relationship Id="rId20" Type="http://schemas.openxmlformats.org/officeDocument/2006/relationships/image" Target="../media/image113.emf"/><Relationship Id="rId2" Type="http://schemas.openxmlformats.org/officeDocument/2006/relationships/image" Target="../media/image104.emf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112.e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111.e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110.e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109.e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32.e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1.emf"/><Relationship Id="rId23" Type="http://schemas.openxmlformats.org/officeDocument/2006/relationships/oleObject" Target="../embeddings/oleObject114.bin"/><Relationship Id="rId22" Type="http://schemas.openxmlformats.org/officeDocument/2006/relationships/image" Target="../media/image140.e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39.emf"/><Relationship Id="rId2" Type="http://schemas.openxmlformats.org/officeDocument/2006/relationships/image" Target="../media/image3.jpeg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38.png"/><Relationship Id="rId17" Type="http://schemas.openxmlformats.org/officeDocument/2006/relationships/image" Target="../media/image137.png"/><Relationship Id="rId16" Type="http://schemas.openxmlformats.org/officeDocument/2006/relationships/image" Target="../media/image136.e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35.e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34.e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33.emf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8" Type="http://schemas.openxmlformats.org/officeDocument/2006/relationships/image" Target="../media/image142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" Type="http://schemas.openxmlformats.org/officeDocument/2006/relationships/image" Target="../media/image3.jpeg"/><Relationship Id="rId2" Type="http://schemas.openxmlformats.org/officeDocument/2006/relationships/hyperlink" Target="file:///E:\&#39640;&#25968;&#35838;&#20214;&#31532;&#20116;&#29256;\&#19978;&#20876;\&#31532;&#19968;&#31456;\D1_2&#25968;&#21015;&#30340;&#26497;&#38480;.ppt" TargetMode="Externa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47.wmf"/><Relationship Id="rId35" Type="http://schemas.openxmlformats.org/officeDocument/2006/relationships/vmlDrawing" Target="../drawings/vmlDrawing12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61.wmf"/><Relationship Id="rId32" Type="http://schemas.openxmlformats.org/officeDocument/2006/relationships/oleObject" Target="../embeddings/oleObject131.bin"/><Relationship Id="rId31" Type="http://schemas.openxmlformats.org/officeDocument/2006/relationships/image" Target="../media/image160.wmf"/><Relationship Id="rId30" Type="http://schemas.openxmlformats.org/officeDocument/2006/relationships/oleObject" Target="../embeddings/oleObject130.bin"/><Relationship Id="rId3" Type="http://schemas.openxmlformats.org/officeDocument/2006/relationships/oleObject" Target="../embeddings/oleObject116.bin"/><Relationship Id="rId29" Type="http://schemas.openxmlformats.org/officeDocument/2006/relationships/image" Target="../media/image159.wmf"/><Relationship Id="rId28" Type="http://schemas.openxmlformats.org/officeDocument/2006/relationships/oleObject" Target="../embeddings/oleObject129.bin"/><Relationship Id="rId27" Type="http://schemas.openxmlformats.org/officeDocument/2006/relationships/oleObject" Target="../embeddings/oleObject128.bin"/><Relationship Id="rId26" Type="http://schemas.openxmlformats.org/officeDocument/2006/relationships/image" Target="../media/image158.wmf"/><Relationship Id="rId25" Type="http://schemas.openxmlformats.org/officeDocument/2006/relationships/oleObject" Target="../embeddings/oleObject127.bin"/><Relationship Id="rId24" Type="http://schemas.openxmlformats.org/officeDocument/2006/relationships/image" Target="../media/image157.wmf"/><Relationship Id="rId23" Type="http://schemas.openxmlformats.org/officeDocument/2006/relationships/oleObject" Target="../embeddings/oleObject126.bin"/><Relationship Id="rId22" Type="http://schemas.openxmlformats.org/officeDocument/2006/relationships/oleObject" Target="../embeddings/oleObject125.bin"/><Relationship Id="rId21" Type="http://schemas.openxmlformats.org/officeDocument/2006/relationships/image" Target="../media/image156.wmf"/><Relationship Id="rId20" Type="http://schemas.openxmlformats.org/officeDocument/2006/relationships/oleObject" Target="../embeddings/oleObject124.bin"/><Relationship Id="rId2" Type="http://schemas.openxmlformats.org/officeDocument/2006/relationships/image" Target="../media/image146.wmf"/><Relationship Id="rId19" Type="http://schemas.openxmlformats.org/officeDocument/2006/relationships/image" Target="../media/image155.wmf"/><Relationship Id="rId18" Type="http://schemas.openxmlformats.org/officeDocument/2006/relationships/oleObject" Target="../embeddings/oleObject123.bin"/><Relationship Id="rId17" Type="http://schemas.openxmlformats.org/officeDocument/2006/relationships/image" Target="../media/image154.wmf"/><Relationship Id="rId16" Type="http://schemas.openxmlformats.org/officeDocument/2006/relationships/oleObject" Target="../embeddings/oleObject122.bin"/><Relationship Id="rId15" Type="http://schemas.openxmlformats.org/officeDocument/2006/relationships/image" Target="../media/image153.wmf"/><Relationship Id="rId14" Type="http://schemas.openxmlformats.org/officeDocument/2006/relationships/oleObject" Target="../embeddings/oleObject121.bin"/><Relationship Id="rId13" Type="http://schemas.openxmlformats.org/officeDocument/2006/relationships/image" Target="../media/image152.wmf"/><Relationship Id="rId12" Type="http://schemas.openxmlformats.org/officeDocument/2006/relationships/oleObject" Target="../embeddings/oleObject120.bin"/><Relationship Id="rId11" Type="http://schemas.openxmlformats.org/officeDocument/2006/relationships/image" Target="../media/image151.png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1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33.bin"/><Relationship Id="rId23" Type="http://schemas.openxmlformats.org/officeDocument/2006/relationships/vmlDrawing" Target="../drawings/vmlDrawing1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6.jpeg"/><Relationship Id="rId20" Type="http://schemas.openxmlformats.org/officeDocument/2006/relationships/image" Target="../media/image5.jpeg"/><Relationship Id="rId2" Type="http://schemas.openxmlformats.org/officeDocument/2006/relationships/image" Target="../media/image162.wmf"/><Relationship Id="rId19" Type="http://schemas.openxmlformats.org/officeDocument/2006/relationships/image" Target="../media/image4.jpeg"/><Relationship Id="rId18" Type="http://schemas.openxmlformats.org/officeDocument/2006/relationships/image" Target="../media/image7.jpeg"/><Relationship Id="rId17" Type="http://schemas.openxmlformats.org/officeDocument/2006/relationships/image" Target="../media/image3.jpeg"/><Relationship Id="rId16" Type="http://schemas.openxmlformats.org/officeDocument/2006/relationships/hyperlink" Target="file:///E:\&#39640;&#25968;&#35838;&#20214;&#31532;&#20116;&#29256;\&#19978;&#20876;\&#31532;&#19968;&#31456;\D1_2&#25968;&#21015;&#30340;&#26497;&#38480;.ppt" TargetMode="External"/><Relationship Id="rId15" Type="http://schemas.openxmlformats.org/officeDocument/2006/relationships/image" Target="../media/image2.jpeg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1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.pn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2.jpe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8.e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77.png"/><Relationship Id="rId15" Type="http://schemas.openxmlformats.org/officeDocument/2006/relationships/image" Target="../media/image176.png"/><Relationship Id="rId14" Type="http://schemas.openxmlformats.org/officeDocument/2006/relationships/image" Target="../media/image175.png"/><Relationship Id="rId13" Type="http://schemas.openxmlformats.org/officeDocument/2006/relationships/image" Target="../media/image174.png"/><Relationship Id="rId12" Type="http://schemas.openxmlformats.org/officeDocument/2006/relationships/image" Target="../media/image173.e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72.emf"/><Relationship Id="rId1" Type="http://schemas.openxmlformats.org/officeDocument/2006/relationships/image" Target="../media/image16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79.e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8.png"/><Relationship Id="rId2" Type="http://schemas.openxmlformats.org/officeDocument/2006/relationships/image" Target="../media/image3.jpeg"/><Relationship Id="rId19" Type="http://schemas.openxmlformats.org/officeDocument/2006/relationships/image" Target="../media/image187.png"/><Relationship Id="rId18" Type="http://schemas.openxmlformats.org/officeDocument/2006/relationships/image" Target="../media/image186.png"/><Relationship Id="rId17" Type="http://schemas.openxmlformats.org/officeDocument/2006/relationships/image" Target="../media/image185.png"/><Relationship Id="rId16" Type="http://schemas.openxmlformats.org/officeDocument/2006/relationships/image" Target="../media/image184.png"/><Relationship Id="rId15" Type="http://schemas.openxmlformats.org/officeDocument/2006/relationships/image" Target="../media/image177.png"/><Relationship Id="rId14" Type="http://schemas.openxmlformats.org/officeDocument/2006/relationships/image" Target="../media/image183.png"/><Relationship Id="rId13" Type="http://schemas.openxmlformats.org/officeDocument/2006/relationships/image" Target="../media/image182.png"/><Relationship Id="rId12" Type="http://schemas.openxmlformats.org/officeDocument/2006/relationships/image" Target="../media/image181.e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80.emf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89.e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5.png"/><Relationship Id="rId2" Type="http://schemas.openxmlformats.org/officeDocument/2006/relationships/image" Target="../media/image3.jpeg"/><Relationship Id="rId19" Type="http://schemas.openxmlformats.org/officeDocument/2006/relationships/image" Target="../media/image194.png"/><Relationship Id="rId18" Type="http://schemas.openxmlformats.org/officeDocument/2006/relationships/image" Target="../media/image193.png"/><Relationship Id="rId17" Type="http://schemas.openxmlformats.org/officeDocument/2006/relationships/image" Target="../media/image187.png"/><Relationship Id="rId16" Type="http://schemas.openxmlformats.org/officeDocument/2006/relationships/image" Target="../media/image192.png"/><Relationship Id="rId15" Type="http://schemas.openxmlformats.org/officeDocument/2006/relationships/image" Target="../media/image185.png"/><Relationship Id="rId14" Type="http://schemas.openxmlformats.org/officeDocument/2006/relationships/image" Target="../media/image183.png"/><Relationship Id="rId13" Type="http://schemas.openxmlformats.org/officeDocument/2006/relationships/image" Target="../media/image191.emf"/><Relationship Id="rId12" Type="http://schemas.openxmlformats.org/officeDocument/2006/relationships/oleObject" Target="../embeddings/oleObject147.bin"/><Relationship Id="rId11" Type="http://schemas.openxmlformats.org/officeDocument/2006/relationships/image" Target="../media/image177.png"/><Relationship Id="rId10" Type="http://schemas.openxmlformats.org/officeDocument/2006/relationships/image" Target="../media/image190.emf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emf"/><Relationship Id="rId8" Type="http://schemas.openxmlformats.org/officeDocument/2006/relationships/oleObject" Target="../embeddings/oleObject148.bin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02.emf"/><Relationship Id="rId12" Type="http://schemas.openxmlformats.org/officeDocument/2006/relationships/oleObject" Target="../embeddings/oleObject150.bin"/><Relationship Id="rId11" Type="http://schemas.openxmlformats.org/officeDocument/2006/relationships/image" Target="../media/image201.emf"/><Relationship Id="rId10" Type="http://schemas.openxmlformats.org/officeDocument/2006/relationships/oleObject" Target="../embeddings/oleObject149.bin"/><Relationship Id="rId1" Type="http://schemas.openxmlformats.org/officeDocument/2006/relationships/image" Target="../media/image19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203.e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9" Type="http://schemas.openxmlformats.org/officeDocument/2006/relationships/image" Target="../media/image209.png"/><Relationship Id="rId18" Type="http://schemas.openxmlformats.org/officeDocument/2006/relationships/image" Target="../media/image208.emf"/><Relationship Id="rId17" Type="http://schemas.openxmlformats.org/officeDocument/2006/relationships/oleObject" Target="../embeddings/oleObject156.bin"/><Relationship Id="rId16" Type="http://schemas.openxmlformats.org/officeDocument/2006/relationships/image" Target="../media/image207.e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206.e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205.e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204.emf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210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3.jpe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5.emf"/><Relationship Id="rId17" Type="http://schemas.openxmlformats.org/officeDocument/2006/relationships/oleObject" Target="../embeddings/oleObject162.bin"/><Relationship Id="rId16" Type="http://schemas.openxmlformats.org/officeDocument/2006/relationships/image" Target="../media/image214.e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213.e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212.e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211.emf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emf"/><Relationship Id="rId8" Type="http://schemas.openxmlformats.org/officeDocument/2006/relationships/oleObject" Target="../embeddings/oleObject163.bin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5" Type="http://schemas.openxmlformats.org/officeDocument/2006/relationships/vmlDrawing" Target="../drawings/vmlDrawing20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24.emf"/><Relationship Id="rId22" Type="http://schemas.openxmlformats.org/officeDocument/2006/relationships/oleObject" Target="../embeddings/oleObject170.bin"/><Relationship Id="rId21" Type="http://schemas.openxmlformats.org/officeDocument/2006/relationships/image" Target="../media/image223.emf"/><Relationship Id="rId20" Type="http://schemas.openxmlformats.org/officeDocument/2006/relationships/oleObject" Target="../embeddings/oleObject169.bin"/><Relationship Id="rId2" Type="http://schemas.openxmlformats.org/officeDocument/2006/relationships/image" Target="../media/image2.jpeg"/><Relationship Id="rId19" Type="http://schemas.openxmlformats.org/officeDocument/2006/relationships/image" Target="../media/image222.emf"/><Relationship Id="rId18" Type="http://schemas.openxmlformats.org/officeDocument/2006/relationships/oleObject" Target="../embeddings/oleObject168.bin"/><Relationship Id="rId17" Type="http://schemas.openxmlformats.org/officeDocument/2006/relationships/image" Target="../media/image221.emf"/><Relationship Id="rId16" Type="http://schemas.openxmlformats.org/officeDocument/2006/relationships/oleObject" Target="../embeddings/oleObject167.bin"/><Relationship Id="rId15" Type="http://schemas.openxmlformats.org/officeDocument/2006/relationships/image" Target="../media/image220.emf"/><Relationship Id="rId14" Type="http://schemas.openxmlformats.org/officeDocument/2006/relationships/oleObject" Target="../embeddings/oleObject166.bin"/><Relationship Id="rId13" Type="http://schemas.openxmlformats.org/officeDocument/2006/relationships/image" Target="../media/image219.emf"/><Relationship Id="rId12" Type="http://schemas.openxmlformats.org/officeDocument/2006/relationships/oleObject" Target="../embeddings/oleObject165.bin"/><Relationship Id="rId11" Type="http://schemas.openxmlformats.org/officeDocument/2006/relationships/image" Target="../media/image218.emf"/><Relationship Id="rId10" Type="http://schemas.openxmlformats.org/officeDocument/2006/relationships/oleObject" Target="../embeddings/oleObject164.bin"/><Relationship Id="rId1" Type="http://schemas.openxmlformats.org/officeDocument/2006/relationships/image" Target="../media/image2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emf"/><Relationship Id="rId8" Type="http://schemas.openxmlformats.org/officeDocument/2006/relationships/oleObject" Target="../embeddings/oleObject171.bin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5" Type="http://schemas.openxmlformats.org/officeDocument/2006/relationships/vmlDrawing" Target="../drawings/vmlDrawing21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33.emf"/><Relationship Id="rId22" Type="http://schemas.openxmlformats.org/officeDocument/2006/relationships/oleObject" Target="../embeddings/oleObject178.bin"/><Relationship Id="rId21" Type="http://schemas.openxmlformats.org/officeDocument/2006/relationships/image" Target="../media/image232.emf"/><Relationship Id="rId20" Type="http://schemas.openxmlformats.org/officeDocument/2006/relationships/oleObject" Target="../embeddings/oleObject177.bin"/><Relationship Id="rId2" Type="http://schemas.openxmlformats.org/officeDocument/2006/relationships/image" Target="../media/image2.jpeg"/><Relationship Id="rId19" Type="http://schemas.openxmlformats.org/officeDocument/2006/relationships/image" Target="../media/image231.emf"/><Relationship Id="rId18" Type="http://schemas.openxmlformats.org/officeDocument/2006/relationships/oleObject" Target="../embeddings/oleObject176.bin"/><Relationship Id="rId17" Type="http://schemas.openxmlformats.org/officeDocument/2006/relationships/image" Target="../media/image230.emf"/><Relationship Id="rId16" Type="http://schemas.openxmlformats.org/officeDocument/2006/relationships/oleObject" Target="../embeddings/oleObject175.bin"/><Relationship Id="rId15" Type="http://schemas.openxmlformats.org/officeDocument/2006/relationships/image" Target="../media/image229.emf"/><Relationship Id="rId14" Type="http://schemas.openxmlformats.org/officeDocument/2006/relationships/oleObject" Target="../embeddings/oleObject174.bin"/><Relationship Id="rId13" Type="http://schemas.openxmlformats.org/officeDocument/2006/relationships/image" Target="../media/image228.emf"/><Relationship Id="rId12" Type="http://schemas.openxmlformats.org/officeDocument/2006/relationships/oleObject" Target="../embeddings/oleObject173.bin"/><Relationship Id="rId11" Type="http://schemas.openxmlformats.org/officeDocument/2006/relationships/image" Target="../media/image227.emf"/><Relationship Id="rId10" Type="http://schemas.openxmlformats.org/officeDocument/2006/relationships/oleObject" Target="../embeddings/oleObject172.bin"/><Relationship Id="rId1" Type="http://schemas.openxmlformats.org/officeDocument/2006/relationships/image" Target="../media/image22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5.png"/><Relationship Id="rId7" Type="http://schemas.openxmlformats.org/officeDocument/2006/relationships/image" Target="../media/image234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8.png"/><Relationship Id="rId8" Type="http://schemas.openxmlformats.org/officeDocument/2006/relationships/image" Target="../media/image237.png"/><Relationship Id="rId7" Type="http://schemas.openxmlformats.org/officeDocument/2006/relationships/image" Target="../media/image236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9.pn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243.png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180.bin"/><Relationship Id="rId28" Type="http://schemas.openxmlformats.org/officeDocument/2006/relationships/vmlDrawing" Target="../drawings/vmlDrawing2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49.wmf"/><Relationship Id="rId25" Type="http://schemas.openxmlformats.org/officeDocument/2006/relationships/oleObject" Target="../embeddings/oleObject188.bin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187.bin"/><Relationship Id="rId22" Type="http://schemas.openxmlformats.org/officeDocument/2006/relationships/image" Target="../media/image7.jpeg"/><Relationship Id="rId21" Type="http://schemas.openxmlformats.org/officeDocument/2006/relationships/image" Target="../media/image6.jpeg"/><Relationship Id="rId20" Type="http://schemas.openxmlformats.org/officeDocument/2006/relationships/image" Target="../media/image5.jpeg"/><Relationship Id="rId2" Type="http://schemas.openxmlformats.org/officeDocument/2006/relationships/image" Target="../media/image240.wmf"/><Relationship Id="rId19" Type="http://schemas.openxmlformats.org/officeDocument/2006/relationships/image" Target="../media/image4.jpeg"/><Relationship Id="rId18" Type="http://schemas.openxmlformats.org/officeDocument/2006/relationships/image" Target="../media/image3.jpeg"/><Relationship Id="rId17" Type="http://schemas.openxmlformats.org/officeDocument/2006/relationships/image" Target="../media/image2.jpeg"/><Relationship Id="rId16" Type="http://schemas.openxmlformats.org/officeDocument/2006/relationships/image" Target="../media/image247.e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246.e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245.e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244.emf"/><Relationship Id="rId1" Type="http://schemas.openxmlformats.org/officeDocument/2006/relationships/oleObject" Target="../embeddings/oleObject17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openxmlformats.org/officeDocument/2006/relationships/image" Target="../media/image252.png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250.wmf"/><Relationship Id="rId15" Type="http://schemas.openxmlformats.org/officeDocument/2006/relationships/vmlDrawing" Target="../drawings/vmlDrawing2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3.wmf"/><Relationship Id="rId12" Type="http://schemas.openxmlformats.org/officeDocument/2006/relationships/oleObject" Target="../embeddings/oleObject191.bin"/><Relationship Id="rId11" Type="http://schemas.openxmlformats.org/officeDocument/2006/relationships/image" Target="../media/image7.jpeg"/><Relationship Id="rId10" Type="http://schemas.openxmlformats.org/officeDocument/2006/relationships/image" Target="../media/image6.jpeg"/><Relationship Id="rId1" Type="http://schemas.openxmlformats.org/officeDocument/2006/relationships/oleObject" Target="../embeddings/oleObject18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254.w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.jpeg"/><Relationship Id="rId15" Type="http://schemas.openxmlformats.org/officeDocument/2006/relationships/image" Target="../media/image6.jpeg"/><Relationship Id="rId14" Type="http://schemas.openxmlformats.org/officeDocument/2006/relationships/image" Target="../media/image5.jpeg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image" Target="../media/image2.jpeg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19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png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59.wmf"/><Relationship Id="rId19" Type="http://schemas.openxmlformats.org/officeDocument/2006/relationships/vmlDrawing" Target="../drawings/vmlDrawing2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.jpeg"/><Relationship Id="rId16" Type="http://schemas.openxmlformats.org/officeDocument/2006/relationships/image" Target="../media/image6.jpeg"/><Relationship Id="rId15" Type="http://schemas.openxmlformats.org/officeDocument/2006/relationships/image" Target="../media/image5.jpeg"/><Relationship Id="rId14" Type="http://schemas.openxmlformats.org/officeDocument/2006/relationships/image" Target="../media/image4.jpeg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image" Target="../media/image263.emf"/><Relationship Id="rId10" Type="http://schemas.openxmlformats.org/officeDocument/2006/relationships/oleObject" Target="../embeddings/oleObject201.bin"/><Relationship Id="rId1" Type="http://schemas.openxmlformats.org/officeDocument/2006/relationships/oleObject" Target="../embeddings/oleObject19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png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264.wmf"/><Relationship Id="rId19" Type="http://schemas.openxmlformats.org/officeDocument/2006/relationships/vmlDrawing" Target="../drawings/vmlDrawing2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.jpeg"/><Relationship Id="rId16" Type="http://schemas.openxmlformats.org/officeDocument/2006/relationships/image" Target="../media/image6.jpeg"/><Relationship Id="rId15" Type="http://schemas.openxmlformats.org/officeDocument/2006/relationships/image" Target="../media/image5.jpeg"/><Relationship Id="rId14" Type="http://schemas.openxmlformats.org/officeDocument/2006/relationships/image" Target="../media/image4.jpeg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image" Target="../media/image269.emf"/><Relationship Id="rId10" Type="http://schemas.openxmlformats.org/officeDocument/2006/relationships/oleObject" Target="../embeddings/oleObject206.bin"/><Relationship Id="rId1" Type="http://schemas.openxmlformats.org/officeDocument/2006/relationships/oleObject" Target="../embeddings/oleObject202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273.emf"/><Relationship Id="rId7" Type="http://schemas.openxmlformats.org/officeDocument/2006/relationships/oleObject" Target="../embeddings/oleObject210.bin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71.wmf"/><Relationship Id="rId3" Type="http://schemas.openxmlformats.org/officeDocument/2006/relationships/oleObject" Target="../embeddings/oleObject208.bin"/><Relationship Id="rId21" Type="http://schemas.openxmlformats.org/officeDocument/2006/relationships/vmlDrawing" Target="../drawings/vmlDrawing2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70.wmf"/><Relationship Id="rId19" Type="http://schemas.openxmlformats.org/officeDocument/2006/relationships/image" Target="../media/image276.emf"/><Relationship Id="rId18" Type="http://schemas.openxmlformats.org/officeDocument/2006/relationships/oleObject" Target="../embeddings/oleObject212.bin"/><Relationship Id="rId17" Type="http://schemas.openxmlformats.org/officeDocument/2006/relationships/image" Target="../media/image275.png"/><Relationship Id="rId16" Type="http://schemas.openxmlformats.org/officeDocument/2006/relationships/image" Target="../media/image274.e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7.jpeg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image" Target="../media/image4.jpeg"/><Relationship Id="rId10" Type="http://schemas.openxmlformats.org/officeDocument/2006/relationships/image" Target="../media/image3.jpeg"/><Relationship Id="rId1" Type="http://schemas.openxmlformats.org/officeDocument/2006/relationships/oleObject" Target="../embeddings/oleObject20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7.emf"/><Relationship Id="rId10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7.emf"/><Relationship Id="rId22" Type="http://schemas.openxmlformats.org/officeDocument/2006/relationships/oleObject" Target="../embeddings/oleObject10.bin"/><Relationship Id="rId21" Type="http://schemas.openxmlformats.org/officeDocument/2006/relationships/image" Target="../media/image26.emf"/><Relationship Id="rId20" Type="http://schemas.openxmlformats.org/officeDocument/2006/relationships/oleObject" Target="../embeddings/oleObject9.bin"/><Relationship Id="rId2" Type="http://schemas.openxmlformats.org/officeDocument/2006/relationships/image" Target="../media/image3.jpeg"/><Relationship Id="rId19" Type="http://schemas.openxmlformats.org/officeDocument/2006/relationships/image" Target="../media/image25.emf"/><Relationship Id="rId18" Type="http://schemas.openxmlformats.org/officeDocument/2006/relationships/oleObject" Target="../embeddings/oleObject8.bin"/><Relationship Id="rId17" Type="http://schemas.openxmlformats.org/officeDocument/2006/relationships/image" Target="../media/image24.emf"/><Relationship Id="rId16" Type="http://schemas.openxmlformats.org/officeDocument/2006/relationships/oleObject" Target="../embeddings/oleObject7.bin"/><Relationship Id="rId15" Type="http://schemas.openxmlformats.org/officeDocument/2006/relationships/image" Target="../media/image23.e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22.e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21.e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2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4" Type="http://schemas.openxmlformats.org/officeDocument/2006/relationships/notesSlide" Target="../notesSlides/notesSlide1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3.emf"/><Relationship Id="rId52" Type="http://schemas.openxmlformats.org/officeDocument/2006/relationships/vmlDrawing" Target="../drawings/vmlDrawing4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52.wmf"/><Relationship Id="rId5" Type="http://schemas.openxmlformats.org/officeDocument/2006/relationships/oleObject" Target="../embeddings/oleObject15.bin"/><Relationship Id="rId49" Type="http://schemas.openxmlformats.org/officeDocument/2006/relationships/oleObject" Target="../embeddings/oleObject34.bin"/><Relationship Id="rId48" Type="http://schemas.openxmlformats.org/officeDocument/2006/relationships/image" Target="../media/image51.emf"/><Relationship Id="rId47" Type="http://schemas.openxmlformats.org/officeDocument/2006/relationships/oleObject" Target="../embeddings/oleObject33.bin"/><Relationship Id="rId46" Type="http://schemas.openxmlformats.org/officeDocument/2006/relationships/image" Target="../media/image50.emf"/><Relationship Id="rId45" Type="http://schemas.openxmlformats.org/officeDocument/2006/relationships/oleObject" Target="../embeddings/oleObject32.bin"/><Relationship Id="rId44" Type="http://schemas.openxmlformats.org/officeDocument/2006/relationships/image" Target="../media/image49.emf"/><Relationship Id="rId43" Type="http://schemas.openxmlformats.org/officeDocument/2006/relationships/oleObject" Target="../embeddings/oleObject31.bin"/><Relationship Id="rId42" Type="http://schemas.openxmlformats.org/officeDocument/2006/relationships/image" Target="../media/image48.emf"/><Relationship Id="rId41" Type="http://schemas.openxmlformats.org/officeDocument/2006/relationships/oleObject" Target="../embeddings/oleObject30.bin"/><Relationship Id="rId40" Type="http://schemas.openxmlformats.org/officeDocument/2006/relationships/image" Target="../media/image47.emf"/><Relationship Id="rId4" Type="http://schemas.openxmlformats.org/officeDocument/2006/relationships/image" Target="../media/image32.emf"/><Relationship Id="rId39" Type="http://schemas.openxmlformats.org/officeDocument/2006/relationships/oleObject" Target="../embeddings/oleObject29.bin"/><Relationship Id="rId38" Type="http://schemas.openxmlformats.org/officeDocument/2006/relationships/image" Target="../media/image7.jpeg"/><Relationship Id="rId37" Type="http://schemas.openxmlformats.org/officeDocument/2006/relationships/image" Target="../media/image6.jpeg"/><Relationship Id="rId36" Type="http://schemas.openxmlformats.org/officeDocument/2006/relationships/image" Target="../media/image5.jpeg"/><Relationship Id="rId35" Type="http://schemas.openxmlformats.org/officeDocument/2006/relationships/image" Target="../media/image4.jpeg"/><Relationship Id="rId34" Type="http://schemas.openxmlformats.org/officeDocument/2006/relationships/image" Target="../media/image3.jpeg"/><Relationship Id="rId33" Type="http://schemas.openxmlformats.org/officeDocument/2006/relationships/image" Target="../media/image2.jpeg"/><Relationship Id="rId32" Type="http://schemas.openxmlformats.org/officeDocument/2006/relationships/image" Target="../media/image46.emf"/><Relationship Id="rId31" Type="http://schemas.openxmlformats.org/officeDocument/2006/relationships/oleObject" Target="../embeddings/oleObject28.bin"/><Relationship Id="rId30" Type="http://schemas.openxmlformats.org/officeDocument/2006/relationships/image" Target="../media/image45.emf"/><Relationship Id="rId3" Type="http://schemas.openxmlformats.org/officeDocument/2006/relationships/oleObject" Target="../embeddings/oleObject14.bin"/><Relationship Id="rId29" Type="http://schemas.openxmlformats.org/officeDocument/2006/relationships/oleObject" Target="../embeddings/oleObject27.bin"/><Relationship Id="rId28" Type="http://schemas.openxmlformats.org/officeDocument/2006/relationships/image" Target="../media/image44.emf"/><Relationship Id="rId27" Type="http://schemas.openxmlformats.org/officeDocument/2006/relationships/oleObject" Target="../embeddings/oleObject26.bin"/><Relationship Id="rId26" Type="http://schemas.openxmlformats.org/officeDocument/2006/relationships/image" Target="../media/image43.emf"/><Relationship Id="rId25" Type="http://schemas.openxmlformats.org/officeDocument/2006/relationships/oleObject" Target="../embeddings/oleObject25.bin"/><Relationship Id="rId24" Type="http://schemas.openxmlformats.org/officeDocument/2006/relationships/image" Target="../media/image42.e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41.e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40.emf"/><Relationship Id="rId2" Type="http://schemas.openxmlformats.org/officeDocument/2006/relationships/image" Target="../media/image31.e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39.e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38.e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37.e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36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35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72"/>
          <p:cNvSpPr txBox="1"/>
          <p:nvPr/>
        </p:nvSpPr>
        <p:spPr>
          <a:xfrm>
            <a:off x="7491413" y="71438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1857375" y="1000125"/>
            <a:ext cx="5059363" cy="949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第二节     </a:t>
            </a:r>
            <a:r>
              <a:rPr lang="zh-CN" altLang="en-US" sz="4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函 数</a:t>
            </a:r>
            <a:endParaRPr lang="zh-CN" altLang="en-US" sz="48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000250" y="2636838"/>
            <a:ext cx="5214938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2.1 </a:t>
            </a:r>
            <a:r>
              <a:rPr kumimoji="0" lang="zh-CN" altLang="en-US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函数的概念及其表示法</a:t>
            </a:r>
            <a:endParaRPr kumimoji="0" lang="zh-CN" altLang="en-US" sz="3200" b="1" kern="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2000250" y="3357563"/>
            <a:ext cx="5214938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2.2 </a:t>
            </a:r>
            <a:r>
              <a:rPr kumimoji="0" lang="zh-CN" altLang="en-US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函数的几种特性</a:t>
            </a:r>
            <a:endParaRPr kumimoji="0" lang="zh-CN" altLang="en-US" sz="3200" b="1" kern="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2000250" y="4071938"/>
            <a:ext cx="271462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2.3 </a:t>
            </a:r>
            <a:r>
              <a:rPr kumimoji="0" lang="zh-CN" altLang="en-US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初等函数</a:t>
            </a:r>
            <a:endParaRPr kumimoji="0" lang="zh-CN" altLang="en-US" sz="3200" b="1" kern="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519113"/>
            <a:ext cx="4333875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2.2 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函数的几种特性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47" name="Text Box 3"/>
          <p:cNvSpPr txBox="1"/>
          <p:nvPr/>
        </p:nvSpPr>
        <p:spPr>
          <a:xfrm>
            <a:off x="762000" y="101917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设函数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006600" y="1103313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825625" imgH="277495" progId="Equation.3">
                  <p:embed/>
                </p:oleObj>
              </mc:Choice>
              <mc:Fallback>
                <p:oleObj name="" r:id="rId1" imgW="1825625" imgH="27749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6600" y="1103313"/>
                        <a:ext cx="256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4643438" y="1058863"/>
          <a:ext cx="1285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59410" imgH="127000" progId="Equation.DSMT4">
                  <p:embed/>
                </p:oleObj>
              </mc:Choice>
              <mc:Fallback>
                <p:oleObj name="" r:id="rId3" imgW="359410" imgH="127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1058863"/>
                        <a:ext cx="12858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/>
          <p:nvPr/>
        </p:nvSpPr>
        <p:spPr>
          <a:xfrm>
            <a:off x="4143375" y="600075"/>
            <a:ext cx="48577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（中学已学：单调性、周期性、奇偶性）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428750" y="2159000"/>
          <a:ext cx="1371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393700" imgH="127000" progId="Equation.3">
                  <p:embed/>
                </p:oleObj>
              </mc:Choice>
              <mc:Fallback>
                <p:oleObj name="" r:id="rId5" imgW="393700" imgH="127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0" y="2159000"/>
                        <a:ext cx="13716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2824163" y="2227263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921385" imgH="263525" progId="Equation.3">
                  <p:embed/>
                </p:oleObj>
              </mc:Choice>
              <mc:Fallback>
                <p:oleObj name="" r:id="rId7" imgW="921385" imgH="2635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4163" y="2227263"/>
                        <a:ext cx="130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/>
          <p:cNvSpPr txBox="1"/>
          <p:nvPr/>
        </p:nvSpPr>
        <p:spPr>
          <a:xfrm>
            <a:off x="4095750" y="20859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使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4603750" y="2105025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1263650" imgH="318770" progId="Equation.3">
                  <p:embed/>
                </p:oleObj>
              </mc:Choice>
              <mc:Fallback>
                <p:oleObj name="" r:id="rId9" imgW="1263650" imgH="31877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3750" y="2105025"/>
                        <a:ext cx="177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/>
          <p:nvPr/>
        </p:nvSpPr>
        <p:spPr>
          <a:xfrm>
            <a:off x="6324600" y="2100263"/>
            <a:ext cx="2819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称函数          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7624763" y="216725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510540" imgH="277495" progId="Equation.3">
                  <p:embed/>
                </p:oleObj>
              </mc:Choice>
              <mc:Fallback>
                <p:oleObj name="" r:id="rId11" imgW="510540" imgH="27749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4763" y="216725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4" name="Text Box 20"/>
          <p:cNvSpPr txBox="1"/>
          <p:nvPr/>
        </p:nvSpPr>
        <p:spPr>
          <a:xfrm>
            <a:off x="500063" y="3405188"/>
            <a:ext cx="8215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此外，还可类似定义有上界、有下界、无界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67" name="Text Box 23"/>
          <p:cNvSpPr txBox="1"/>
          <p:nvPr/>
        </p:nvSpPr>
        <p:spPr>
          <a:xfrm>
            <a:off x="500063" y="2714625"/>
            <a:ext cx="5357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定义域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上的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有界函数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5207000" y="5232400"/>
          <a:ext cx="1206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290830" imgH="127000" progId="Equation.3">
                  <p:embed/>
                </p:oleObj>
              </mc:Choice>
              <mc:Fallback>
                <p:oleObj name="" r:id="rId13" imgW="290830" imgH="127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7000" y="5232400"/>
                        <a:ext cx="12065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0" name="Text Box 26"/>
          <p:cNvSpPr txBox="1"/>
          <p:nvPr/>
        </p:nvSpPr>
        <p:spPr>
          <a:xfrm>
            <a:off x="6337300" y="5195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使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71" name="Text Box 27"/>
          <p:cNvSpPr txBox="1"/>
          <p:nvPr/>
        </p:nvSpPr>
        <p:spPr>
          <a:xfrm>
            <a:off x="1231900" y="526415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若对任意正数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均存在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72" name="Object 28"/>
          <p:cNvGraphicFramePr>
            <a:graphicFrameLocks noChangeAspect="1"/>
          </p:cNvGraphicFramePr>
          <p:nvPr/>
        </p:nvGraphicFramePr>
        <p:xfrm>
          <a:off x="6872288" y="5153025"/>
          <a:ext cx="19859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551180" imgH="167640" progId="Equation.3">
                  <p:embed/>
                </p:oleObj>
              </mc:Choice>
              <mc:Fallback>
                <p:oleObj name="" r:id="rId15" imgW="551180" imgH="16764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2288" y="5153025"/>
                        <a:ext cx="1985962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3" name="Text Box 29"/>
          <p:cNvSpPr txBox="1"/>
          <p:nvPr/>
        </p:nvSpPr>
        <p:spPr>
          <a:xfrm>
            <a:off x="428625" y="5786438"/>
            <a:ext cx="3124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74" name="Text Box 30"/>
          <p:cNvSpPr txBox="1"/>
          <p:nvPr/>
        </p:nvSpPr>
        <p:spPr>
          <a:xfrm>
            <a:off x="3687763" y="39624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有上界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75" name="Text Box 31"/>
          <p:cNvSpPr txBox="1"/>
          <p:nvPr/>
        </p:nvSpPr>
        <p:spPr>
          <a:xfrm>
            <a:off x="3686175" y="46482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有下界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8576" name="Object 32"/>
          <p:cNvGraphicFramePr>
            <a:graphicFrameLocks noChangeAspect="1"/>
          </p:cNvGraphicFramePr>
          <p:nvPr/>
        </p:nvGraphicFramePr>
        <p:xfrm>
          <a:off x="1452563" y="4024630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640715" imgH="127000" progId="Equation.3">
                  <p:embed/>
                </p:oleObj>
              </mc:Choice>
              <mc:Fallback>
                <p:oleObj name="" r:id="rId17" imgW="640715" imgH="127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2563" y="4024630"/>
                        <a:ext cx="219392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7" name="Object 33"/>
          <p:cNvGraphicFramePr>
            <a:graphicFrameLocks noChangeAspect="1"/>
          </p:cNvGraphicFramePr>
          <p:nvPr/>
        </p:nvGraphicFramePr>
        <p:xfrm>
          <a:off x="1450975" y="4710430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9" imgW="640715" imgH="127000" progId="Equation.3">
                  <p:embed/>
                </p:oleObj>
              </mc:Choice>
              <mc:Fallback>
                <p:oleObj name="" r:id="rId19" imgW="640715" imgH="127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50975" y="4710430"/>
                        <a:ext cx="219392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0" name="Picture 6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1" name="Picture 64" descr="机动"/>
          <p:cNvPicPr>
            <a:picLocks noChangeAspect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2" name="Picture 6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3" name="Picture 6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4" name="Picture 6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65" name="Text Box 6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366" name="Picture 6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" name="Text Box 7"/>
          <p:cNvSpPr txBox="1"/>
          <p:nvPr/>
        </p:nvSpPr>
        <p:spPr>
          <a:xfrm>
            <a:off x="428625" y="1500188"/>
            <a:ext cx="27035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有界性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51" grpId="0"/>
      <p:bldP spid="108554" grpId="0"/>
      <p:bldP spid="108556" grpId="0"/>
      <p:bldP spid="108564" grpId="0"/>
      <p:bldP spid="108567" grpId="0" advAuto="1000" build="p"/>
      <p:bldP spid="108570" grpId="0"/>
      <p:bldP spid="108571" grpId="0"/>
      <p:bldP spid="108573" grpId="0"/>
      <p:bldP spid="108574" grpId="0"/>
      <p:bldP spid="108575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8" name="Text Box 10"/>
          <p:cNvSpPr txBox="1"/>
          <p:nvPr/>
        </p:nvSpPr>
        <p:spPr>
          <a:xfrm>
            <a:off x="571500" y="4071938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有界函数的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几何意义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5363" name="Picture 2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27" descr="机动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28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2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Picture 3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Picture 3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2" descr="C:\DOCUME~1\user\LOCALS~1\Temp\ksohtml\wps_clip_image-2485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550" y="3213100"/>
            <a:ext cx="3390900" cy="2992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10"/>
          <p:cNvSpPr txBox="1"/>
          <p:nvPr/>
        </p:nvSpPr>
        <p:spPr>
          <a:xfrm>
            <a:off x="0" y="714375"/>
            <a:ext cx="8215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函数的界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不唯一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Text Box 10"/>
          <p:cNvSpPr txBox="1"/>
          <p:nvPr/>
        </p:nvSpPr>
        <p:spPr>
          <a:xfrm>
            <a:off x="571500" y="1285875"/>
            <a:ext cx="8215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函数有界的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充要条件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是函数既有上界又有下界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537970" y="2568258"/>
          <a:ext cx="12763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366395" imgH="127000" progId="Equation.DSMT4">
                  <p:embed/>
                </p:oleObj>
              </mc:Choice>
              <mc:Fallback>
                <p:oleObj name="" r:id="rId9" imgW="366395" imgH="127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7970" y="2568258"/>
                        <a:ext cx="12763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5372100" y="26416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921385" imgH="263525" progId="Equation.3">
                  <p:embed/>
                </p:oleObj>
              </mc:Choice>
              <mc:Fallback>
                <p:oleObj name="" r:id="rId11" imgW="921385" imgH="26352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2100" y="2641600"/>
                        <a:ext cx="130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6643688" y="250031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使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7151688" y="2552700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1263650" imgH="318770" progId="Equation.3">
                  <p:embed/>
                </p:oleObj>
              </mc:Choice>
              <mc:Fallback>
                <p:oleObj name="" r:id="rId13" imgW="1263650" imgH="31877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51688" y="2552700"/>
                        <a:ext cx="177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638175" y="32289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139825" y="32940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510540" imgH="277495" progId="Equation.3">
                  <p:embed/>
                </p:oleObj>
              </mc:Choice>
              <mc:Fallback>
                <p:oleObj name="" r:id="rId15" imgW="510540" imgH="27749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39825" y="329406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/>
          <p:nvPr/>
        </p:nvSpPr>
        <p:spPr>
          <a:xfrm>
            <a:off x="1857375" y="3214688"/>
            <a:ext cx="28479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局部有界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Text Box 10"/>
          <p:cNvSpPr txBox="1"/>
          <p:nvPr/>
        </p:nvSpPr>
        <p:spPr>
          <a:xfrm>
            <a:off x="571500" y="1857375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局部有界性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" name="Text Box 5"/>
          <p:cNvSpPr txBox="1"/>
          <p:nvPr/>
        </p:nvSpPr>
        <p:spPr>
          <a:xfrm>
            <a:off x="2857500" y="250031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区间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3776663" y="2601595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7" imgW="749935" imgH="263525" progId="Equation.3">
                  <p:embed/>
                </p:oleObj>
              </mc:Choice>
              <mc:Fallback>
                <p:oleObj name="" r:id="rId17" imgW="749935" imgH="2635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6663" y="2601595"/>
                        <a:ext cx="106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"/>
          <p:cNvSpPr txBox="1"/>
          <p:nvPr/>
        </p:nvSpPr>
        <p:spPr>
          <a:xfrm>
            <a:off x="4860290" y="250031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22" grpId="0"/>
      <p:bldP spid="23" grpId="0"/>
      <p:bldP spid="17" grpId="0"/>
      <p:bldP spid="19" grpId="0"/>
      <p:bldP spid="21" grpId="0"/>
      <p:bldP spid="24" grpId="0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5" name="Text Box 15"/>
          <p:cNvSpPr txBox="1"/>
          <p:nvPr/>
        </p:nvSpPr>
        <p:spPr>
          <a:xfrm>
            <a:off x="214313" y="1435100"/>
            <a:ext cx="8929687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2.3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设函数的定义域为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值域为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若对于任意的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存在唯一确定的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满足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由此确定的函数      称为的函数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的反函数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记为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58" name="Rectangle 2"/>
          <p:cNvSpPr>
            <a:spLocks noGrp="1"/>
          </p:cNvSpPr>
          <p:nvPr>
            <p:ph type="title" idx="4294967295"/>
          </p:nvPr>
        </p:nvSpPr>
        <p:spPr>
          <a:xfrm>
            <a:off x="428625" y="962025"/>
            <a:ext cx="22479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反函数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49" name="Text Box 9"/>
          <p:cNvSpPr txBox="1"/>
          <p:nvPr/>
        </p:nvSpPr>
        <p:spPr>
          <a:xfrm>
            <a:off x="533400" y="51054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习惯上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51" name="Text Box 11"/>
          <p:cNvSpPr txBox="1"/>
          <p:nvPr/>
        </p:nvSpPr>
        <p:spPr>
          <a:xfrm>
            <a:off x="4905375" y="507206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的反函数记成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4387" name="Object 5"/>
          <p:cNvGraphicFramePr>
            <a:graphicFrameLocks noChangeAspect="1"/>
          </p:cNvGraphicFramePr>
          <p:nvPr/>
        </p:nvGraphicFramePr>
        <p:xfrm>
          <a:off x="1857375" y="5786438"/>
          <a:ext cx="36433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024255" imgH="147320" progId="Equation.DSMT4">
                  <p:embed/>
                </p:oleObj>
              </mc:Choice>
              <mc:Fallback>
                <p:oleObj name="" r:id="rId1" imgW="1024255" imgH="14732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7375" y="5786438"/>
                        <a:ext cx="364331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6"/>
          <p:cNvGraphicFramePr>
            <a:graphicFrameLocks noChangeAspect="1"/>
          </p:cNvGraphicFramePr>
          <p:nvPr/>
        </p:nvGraphicFramePr>
        <p:xfrm>
          <a:off x="7858125" y="2500313"/>
          <a:ext cx="642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73380" imgH="346075" progId="Equation.DSMT4">
                  <p:embed/>
                </p:oleObj>
              </mc:Choice>
              <mc:Fallback>
                <p:oleObj name="" r:id="rId3" imgW="373380" imgH="34607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8125" y="2500313"/>
                        <a:ext cx="642938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1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Picture 17" descr="机动"/>
          <p:cNvPicPr>
            <a:picLocks noChangeAspect="1"/>
          </p:cNvPicPr>
          <p:nvPr/>
        </p:nvPicPr>
        <p:blipFill>
          <a:blip r:embed="rId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4" name="Picture 1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5" name="Picture 1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6" name="Picture 2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7" name="Text Box 2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6398" name="Picture 22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357188" y="357188"/>
            <a:ext cx="2714625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2.3 </a:t>
            </a:r>
            <a:r>
              <a:rPr kumimoji="0" lang="zh-CN" altLang="en-US" sz="32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初等函数</a:t>
            </a:r>
            <a:endParaRPr kumimoji="0" lang="zh-CN" altLang="en-US" sz="3200" b="1" kern="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2"/>
          <p:cNvSpPr/>
          <p:nvPr/>
        </p:nvSpPr>
        <p:spPr>
          <a:xfrm>
            <a:off x="4857750" y="3786188"/>
            <a:ext cx="2500313" cy="571500"/>
          </a:xfrm>
          <a:prstGeom prst="wedgeRectCallout">
            <a:avLst>
              <a:gd name="adj1" fmla="val -100060"/>
              <a:gd name="adj2" fmla="val 88037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2836863" y="3121025"/>
          <a:ext cx="32845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798195" imgH="154305" progId="Equation.DSMT4">
                  <p:embed/>
                </p:oleObj>
              </mc:Choice>
              <mc:Fallback>
                <p:oleObj name="" r:id="rId11" imgW="798195" imgH="15430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6863" y="3121025"/>
                        <a:ext cx="3284537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44"/>
          <p:cNvSpPr/>
          <p:nvPr/>
        </p:nvSpPr>
        <p:spPr>
          <a:xfrm>
            <a:off x="1857375" y="3714750"/>
            <a:ext cx="1571625" cy="500063"/>
          </a:xfrm>
          <a:prstGeom prst="wedgeRectCallout">
            <a:avLst>
              <a:gd name="adj1" fmla="val -11088"/>
              <a:gd name="adj2" fmla="val 144389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自变量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" name="AutoShape 45"/>
          <p:cNvSpPr/>
          <p:nvPr/>
        </p:nvSpPr>
        <p:spPr>
          <a:xfrm>
            <a:off x="0" y="3643313"/>
            <a:ext cx="1714500" cy="500062"/>
          </a:xfrm>
          <a:prstGeom prst="wedgeRectCallout">
            <a:avLst>
              <a:gd name="adj1" fmla="val 39741"/>
              <a:gd name="adj2" fmla="val 160819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因变量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3500438" y="3605213"/>
            <a:ext cx="71438" cy="966788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2053" name="Object 21"/>
          <p:cNvGraphicFramePr>
            <a:graphicFrameLocks noChangeAspect="1"/>
          </p:cNvGraphicFramePr>
          <p:nvPr/>
        </p:nvGraphicFramePr>
        <p:xfrm>
          <a:off x="5286375" y="4462463"/>
          <a:ext cx="33575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989965" imgH="147320" progId="Equation.DSMT4">
                  <p:embed/>
                </p:oleObj>
              </mc:Choice>
              <mc:Fallback>
                <p:oleObj name="" r:id="rId13" imgW="989965" imgH="14732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6375" y="4462463"/>
                        <a:ext cx="3357563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5"/>
          <p:cNvSpPr txBox="1"/>
          <p:nvPr/>
        </p:nvSpPr>
        <p:spPr>
          <a:xfrm>
            <a:off x="4714875" y="4510088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2054" name="Object 22"/>
          <p:cNvGraphicFramePr>
            <a:graphicFrameLocks noChangeAspect="1"/>
          </p:cNvGraphicFramePr>
          <p:nvPr/>
        </p:nvGraphicFramePr>
        <p:xfrm>
          <a:off x="1285875" y="4533900"/>
          <a:ext cx="33670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894080" imgH="127000" progId="Equation.DSMT4">
                  <p:embed/>
                </p:oleObj>
              </mc:Choice>
              <mc:Fallback>
                <p:oleObj name="" r:id="rId15" imgW="894080" imgH="127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5875" y="4533900"/>
                        <a:ext cx="3367088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5" name="Object 23"/>
          <p:cNvGraphicFramePr>
            <a:graphicFrameLocks noChangeAspect="1"/>
          </p:cNvGraphicFramePr>
          <p:nvPr/>
        </p:nvGraphicFramePr>
        <p:xfrm>
          <a:off x="2000250" y="5103813"/>
          <a:ext cx="28575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798195" imgH="154305" progId="Equation.DSMT4">
                  <p:embed/>
                </p:oleObj>
              </mc:Choice>
              <mc:Fallback>
                <p:oleObj name="" r:id="rId17" imgW="798195" imgH="15430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0250" y="5103813"/>
                        <a:ext cx="2857500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6" name="Object 24"/>
          <p:cNvGraphicFramePr>
            <a:graphicFrameLocks noChangeAspect="1"/>
          </p:cNvGraphicFramePr>
          <p:nvPr/>
        </p:nvGraphicFramePr>
        <p:xfrm>
          <a:off x="4643438" y="1428750"/>
          <a:ext cx="5667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47320" imgH="154305" progId="Equation.DSMT4">
                  <p:embed/>
                </p:oleObj>
              </mc:Choice>
              <mc:Fallback>
                <p:oleObj name="" r:id="rId19" imgW="147320" imgH="15430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1428750"/>
                        <a:ext cx="566737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7" name="Object 25"/>
          <p:cNvGraphicFramePr>
            <a:graphicFrameLocks noChangeAspect="1"/>
          </p:cNvGraphicFramePr>
          <p:nvPr/>
        </p:nvGraphicFramePr>
        <p:xfrm>
          <a:off x="1000125" y="2000250"/>
          <a:ext cx="1574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1" imgW="441960" imgH="127000" progId="Equation.DSMT4">
                  <p:embed/>
                </p:oleObj>
              </mc:Choice>
              <mc:Fallback>
                <p:oleObj name="" r:id="rId21" imgW="441960" imgH="127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0125" y="2000250"/>
                        <a:ext cx="15748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8" name="Object 26"/>
          <p:cNvGraphicFramePr>
            <a:graphicFrameLocks noChangeAspect="1"/>
          </p:cNvGraphicFramePr>
          <p:nvPr/>
        </p:nvGraphicFramePr>
        <p:xfrm>
          <a:off x="5286375" y="2000250"/>
          <a:ext cx="11652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3" imgW="318770" imgH="154305" progId="Equation.DSMT4">
                  <p:embed/>
                </p:oleObj>
              </mc:Choice>
              <mc:Fallback>
                <p:oleObj name="" r:id="rId23" imgW="318770" imgH="15430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6375" y="2000250"/>
                        <a:ext cx="1165225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9" name="Object 27"/>
          <p:cNvGraphicFramePr>
            <a:graphicFrameLocks noChangeAspect="1"/>
          </p:cNvGraphicFramePr>
          <p:nvPr/>
        </p:nvGraphicFramePr>
        <p:xfrm>
          <a:off x="7215188" y="2000250"/>
          <a:ext cx="16430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5" imgW="427990" imgH="127000" progId="Equation.DSMT4">
                  <p:embed/>
                </p:oleObj>
              </mc:Choice>
              <mc:Fallback>
                <p:oleObj name="" r:id="rId25" imgW="427990" imgH="127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15188" y="2000250"/>
                        <a:ext cx="1643062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0" name="Object 28"/>
          <p:cNvGraphicFramePr>
            <a:graphicFrameLocks noChangeAspect="1"/>
          </p:cNvGraphicFramePr>
          <p:nvPr/>
        </p:nvGraphicFramePr>
        <p:xfrm>
          <a:off x="2928938" y="2663825"/>
          <a:ext cx="3460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7" imgW="85725" imgH="99060" progId="Equation.DSMT4">
                  <p:embed/>
                </p:oleObj>
              </mc:Choice>
              <mc:Fallback>
                <p:oleObj name="" r:id="rId27" imgW="85725" imgH="9906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8938" y="2663825"/>
                        <a:ext cx="34607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5" grpId="0"/>
      <p:bldP spid="6158" grpId="0"/>
      <p:bldP spid="112649" grpId="0"/>
      <p:bldP spid="112651" grpId="0"/>
      <p:bldP spid="32" grpId="0"/>
      <p:bldP spid="45" grpId="0" animBg="1"/>
      <p:bldP spid="47" grpId="0" animBg="1"/>
      <p:bldP spid="48" grpId="0" animBg="1"/>
      <p:bldP spid="50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4" name="Text Box 2"/>
          <p:cNvSpPr txBox="1"/>
          <p:nvPr/>
        </p:nvSpPr>
        <p:spPr>
          <a:xfrm>
            <a:off x="484188" y="1177925"/>
            <a:ext cx="18811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1357313" y="1276350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099185" imgH="284480" progId="Equation.3">
                  <p:embed/>
                </p:oleObj>
              </mc:Choice>
              <mc:Fallback>
                <p:oleObj name="" r:id="rId1" imgW="1099185" imgH="28448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57313" y="1276350"/>
                        <a:ext cx="1549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4"/>
          <p:cNvSpPr txBox="1"/>
          <p:nvPr/>
        </p:nvSpPr>
        <p:spPr>
          <a:xfrm>
            <a:off x="2792413" y="116681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与其反函数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/>
        </p:nvGraphicFramePr>
        <p:xfrm>
          <a:off x="538163" y="1736725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133475" imgH="346075" progId="Equation.3">
                  <p:embed/>
                </p:oleObj>
              </mc:Choice>
              <mc:Fallback>
                <p:oleObj name="" r:id="rId3" imgW="1133475" imgH="34607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8163" y="1736725"/>
                        <a:ext cx="1600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6"/>
          <p:cNvSpPr txBox="1"/>
          <p:nvPr/>
        </p:nvSpPr>
        <p:spPr>
          <a:xfrm>
            <a:off x="2138363" y="174625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的图形关于直线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576263" y="257175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558165" imgH="208915" progId="Equation.3">
                  <p:embed/>
                </p:oleObj>
              </mc:Choice>
              <mc:Fallback>
                <p:oleObj name="" r:id="rId5" imgW="558165" imgH="20891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6263" y="2571750"/>
                        <a:ext cx="800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8"/>
          <p:cNvSpPr txBox="1"/>
          <p:nvPr/>
        </p:nvSpPr>
        <p:spPr>
          <a:xfrm>
            <a:off x="1370013" y="2409825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对称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3673" name="Text Box 9"/>
          <p:cNvSpPr txBox="1"/>
          <p:nvPr/>
        </p:nvSpPr>
        <p:spPr>
          <a:xfrm>
            <a:off x="468313" y="319563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2374900" y="3671888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531110" imgH="386715" progId="Equation.3">
                  <p:embed/>
                </p:oleObj>
              </mc:Choice>
              <mc:Fallback>
                <p:oleObj name="" r:id="rId7" imgW="2531110" imgH="38671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4900" y="3671888"/>
                        <a:ext cx="3543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/>
          <p:cNvSpPr txBox="1"/>
          <p:nvPr/>
        </p:nvSpPr>
        <p:spPr>
          <a:xfrm>
            <a:off x="755650" y="434975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对数函数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368550" y="4387850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2585720" imgH="284480" progId="Equation.3">
                  <p:embed/>
                </p:oleObj>
              </mc:Choice>
              <mc:Fallback>
                <p:oleObj name="" r:id="rId9" imgW="2585720" imgH="28448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68550" y="4387850"/>
                        <a:ext cx="3619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Text Box 13"/>
          <p:cNvSpPr txBox="1"/>
          <p:nvPr/>
        </p:nvSpPr>
        <p:spPr>
          <a:xfrm>
            <a:off x="6172200" y="3968750"/>
            <a:ext cx="23288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互为反函数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3678" name="Text Box 14"/>
          <p:cNvSpPr txBox="1"/>
          <p:nvPr/>
        </p:nvSpPr>
        <p:spPr>
          <a:xfrm>
            <a:off x="160338" y="4945063"/>
            <a:ext cx="2863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它们都单调递增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92" name="Text Box 16"/>
          <p:cNvSpPr txBox="1"/>
          <p:nvPr/>
        </p:nvSpPr>
        <p:spPr>
          <a:xfrm>
            <a:off x="2846388" y="4953000"/>
            <a:ext cx="26844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其图形关于直线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5438775" y="5072063"/>
          <a:ext cx="1004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619760" imgH="222885" progId="Equation.3">
                  <p:embed/>
                </p:oleObj>
              </mc:Choice>
              <mc:Fallback>
                <p:oleObj name="" r:id="rId11" imgW="619760" imgH="22288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38775" y="5072063"/>
                        <a:ext cx="1004888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18"/>
          <p:cNvSpPr txBox="1"/>
          <p:nvPr/>
        </p:nvSpPr>
        <p:spPr>
          <a:xfrm>
            <a:off x="6394450" y="4945063"/>
            <a:ext cx="1257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对称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26" name="Line 19"/>
          <p:cNvSpPr/>
          <p:nvPr/>
        </p:nvSpPr>
        <p:spPr>
          <a:xfrm flipV="1">
            <a:off x="5795963" y="1320800"/>
            <a:ext cx="2103437" cy="2103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27" name="Object 6"/>
          <p:cNvGraphicFramePr>
            <a:graphicFrameLocks noChangeAspect="1"/>
          </p:cNvGraphicFramePr>
          <p:nvPr/>
        </p:nvGraphicFramePr>
        <p:xfrm>
          <a:off x="7383463" y="1984375"/>
          <a:ext cx="10747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400685" imgH="127000" progId="Equation.3">
                  <p:embed/>
                </p:oleObj>
              </mc:Choice>
              <mc:Fallback>
                <p:oleObj name="" r:id="rId13" imgW="400685" imgH="127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3463" y="1984375"/>
                        <a:ext cx="107473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7"/>
          <p:cNvGraphicFramePr>
            <a:graphicFrameLocks noChangeAspect="1"/>
          </p:cNvGraphicFramePr>
          <p:nvPr/>
        </p:nvGraphicFramePr>
        <p:xfrm>
          <a:off x="6537325" y="838200"/>
          <a:ext cx="12842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482600" imgH="154305" progId="Equation.3">
                  <p:embed/>
                </p:oleObj>
              </mc:Choice>
              <mc:Fallback>
                <p:oleObj name="" r:id="rId15" imgW="482600" imgH="15430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537325" y="838200"/>
                        <a:ext cx="128428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8"/>
          <p:cNvGraphicFramePr>
            <a:graphicFrameLocks noChangeAspect="1"/>
          </p:cNvGraphicFramePr>
          <p:nvPr/>
        </p:nvGraphicFramePr>
        <p:xfrm>
          <a:off x="7627938" y="1477963"/>
          <a:ext cx="7000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256540" imgH="99060" progId="Equation.3">
                  <p:embed/>
                </p:oleObj>
              </mc:Choice>
              <mc:Fallback>
                <p:oleObj name="" r:id="rId17" imgW="256540" imgH="9906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7938" y="1477963"/>
                        <a:ext cx="700087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23"/>
          <p:cNvSpPr/>
          <p:nvPr/>
        </p:nvSpPr>
        <p:spPr>
          <a:xfrm>
            <a:off x="6530975" y="2112963"/>
            <a:ext cx="603250" cy="6048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7431" name="Freeform 24"/>
          <p:cNvSpPr/>
          <p:nvPr/>
        </p:nvSpPr>
        <p:spPr>
          <a:xfrm rot="-2700000">
            <a:off x="6773863" y="2235200"/>
            <a:ext cx="122237" cy="120650"/>
          </a:xfrm>
          <a:custGeom>
            <a:avLst/>
            <a:gdLst>
              <a:gd name="txL" fmla="*/ 0 w 336"/>
              <a:gd name="txT" fmla="*/ 0 h 288"/>
              <a:gd name="txR" fmla="*/ 336 w 336"/>
              <a:gd name="txB" fmla="*/ 288 h 288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336" h="288">
                <a:moveTo>
                  <a:pt x="0" y="0"/>
                </a:moveTo>
                <a:lnTo>
                  <a:pt x="336" y="0"/>
                </a:lnTo>
                <a:lnTo>
                  <a:pt x="336" y="28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7432" name="Group 25"/>
          <p:cNvGrpSpPr/>
          <p:nvPr/>
        </p:nvGrpSpPr>
        <p:grpSpPr>
          <a:xfrm>
            <a:off x="5676900" y="1765300"/>
            <a:ext cx="876300" cy="377825"/>
            <a:chOff x="3408" y="1646"/>
            <a:chExt cx="690" cy="298"/>
          </a:xfrm>
        </p:grpSpPr>
        <p:graphicFrame>
          <p:nvGraphicFramePr>
            <p:cNvPr id="17463" name="Object 13"/>
            <p:cNvGraphicFramePr>
              <a:graphicFrameLocks noChangeAspect="1"/>
            </p:cNvGraphicFramePr>
            <p:nvPr/>
          </p:nvGraphicFramePr>
          <p:xfrm>
            <a:off x="3408" y="1646"/>
            <a:ext cx="6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9" imgW="318770" imgH="127000" progId="Equation.3">
                    <p:embed/>
                  </p:oleObj>
                </mc:Choice>
                <mc:Fallback>
                  <p:oleObj name="" r:id="rId19" imgW="318770" imgH="1270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8" y="1646"/>
                          <a:ext cx="680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4" name="Oval 27"/>
            <p:cNvSpPr/>
            <p:nvPr/>
          </p:nvSpPr>
          <p:spPr>
            <a:xfrm>
              <a:off x="4053" y="1899"/>
              <a:ext cx="45" cy="4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433" name="Group 28"/>
          <p:cNvGrpSpPr/>
          <p:nvPr/>
        </p:nvGrpSpPr>
        <p:grpSpPr>
          <a:xfrm>
            <a:off x="6591300" y="2235200"/>
            <a:ext cx="427038" cy="365125"/>
            <a:chOff x="4128" y="1968"/>
            <a:chExt cx="336" cy="288"/>
          </a:xfrm>
        </p:grpSpPr>
        <p:sp>
          <p:nvSpPr>
            <p:cNvPr id="17461" name="Line 29"/>
            <p:cNvSpPr/>
            <p:nvPr/>
          </p:nvSpPr>
          <p:spPr>
            <a:xfrm flipH="1">
              <a:off x="4128" y="1968"/>
              <a:ext cx="96" cy="4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2" name="Line 30"/>
            <p:cNvSpPr/>
            <p:nvPr/>
          </p:nvSpPr>
          <p:spPr>
            <a:xfrm flipH="1">
              <a:off x="4368" y="2208"/>
              <a:ext cx="96" cy="4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34" name="Group 31"/>
          <p:cNvGrpSpPr/>
          <p:nvPr/>
        </p:nvGrpSpPr>
        <p:grpSpPr>
          <a:xfrm>
            <a:off x="5724525" y="1263650"/>
            <a:ext cx="1225550" cy="1438275"/>
            <a:chOff x="3446" y="1251"/>
            <a:chExt cx="964" cy="1133"/>
          </a:xfrm>
        </p:grpSpPr>
        <p:sp>
          <p:nvSpPr>
            <p:cNvPr id="17458" name="Freeform 32"/>
            <p:cNvSpPr/>
            <p:nvPr/>
          </p:nvSpPr>
          <p:spPr>
            <a:xfrm>
              <a:off x="3912" y="1333"/>
              <a:ext cx="467" cy="774"/>
            </a:xfrm>
            <a:custGeom>
              <a:avLst/>
              <a:gdLst>
                <a:gd name="txL" fmla="*/ 0 w 444"/>
                <a:gd name="txT" fmla="*/ 0 h 738"/>
                <a:gd name="txR" fmla="*/ 444 w 444"/>
                <a:gd name="txB" fmla="*/ 738 h 738"/>
              </a:gdLst>
              <a:ahLst/>
              <a:cxnLst>
                <a:cxn ang="0">
                  <a:pos x="6" y="1294"/>
                </a:cxn>
                <a:cxn ang="0">
                  <a:pos x="31" y="1278"/>
                </a:cxn>
                <a:cxn ang="0">
                  <a:pos x="43" y="1264"/>
                </a:cxn>
                <a:cxn ang="0">
                  <a:pos x="65" y="1244"/>
                </a:cxn>
                <a:cxn ang="0">
                  <a:pos x="76" y="1232"/>
                </a:cxn>
                <a:cxn ang="0">
                  <a:pos x="99" y="1209"/>
                </a:cxn>
                <a:cxn ang="0">
                  <a:pos x="109" y="1200"/>
                </a:cxn>
                <a:cxn ang="0">
                  <a:pos x="133" y="1177"/>
                </a:cxn>
                <a:cxn ang="0">
                  <a:pos x="142" y="1157"/>
                </a:cxn>
                <a:cxn ang="0">
                  <a:pos x="155" y="1146"/>
                </a:cxn>
                <a:cxn ang="0">
                  <a:pos x="175" y="1126"/>
                </a:cxn>
                <a:cxn ang="0">
                  <a:pos x="187" y="1103"/>
                </a:cxn>
                <a:cxn ang="0">
                  <a:pos x="209" y="1084"/>
                </a:cxn>
                <a:cxn ang="0">
                  <a:pos x="220" y="1074"/>
                </a:cxn>
                <a:cxn ang="0">
                  <a:pos x="242" y="1051"/>
                </a:cxn>
                <a:cxn ang="0">
                  <a:pos x="253" y="1032"/>
                </a:cxn>
                <a:cxn ang="0">
                  <a:pos x="277" y="1011"/>
                </a:cxn>
                <a:cxn ang="0">
                  <a:pos x="284" y="989"/>
                </a:cxn>
                <a:cxn ang="0">
                  <a:pos x="308" y="967"/>
                </a:cxn>
                <a:cxn ang="0">
                  <a:pos x="318" y="946"/>
                </a:cxn>
                <a:cxn ang="0">
                  <a:pos x="329" y="924"/>
                </a:cxn>
                <a:cxn ang="0">
                  <a:pos x="351" y="903"/>
                </a:cxn>
                <a:cxn ang="0">
                  <a:pos x="363" y="881"/>
                </a:cxn>
                <a:cxn ang="0">
                  <a:pos x="384" y="851"/>
                </a:cxn>
                <a:cxn ang="0">
                  <a:pos x="397" y="829"/>
                </a:cxn>
                <a:cxn ang="0">
                  <a:pos x="419" y="808"/>
                </a:cxn>
                <a:cxn ang="0">
                  <a:pos x="428" y="774"/>
                </a:cxn>
                <a:cxn ang="0">
                  <a:pos x="450" y="754"/>
                </a:cxn>
                <a:cxn ang="0">
                  <a:pos x="464" y="732"/>
                </a:cxn>
                <a:cxn ang="0">
                  <a:pos x="487" y="700"/>
                </a:cxn>
                <a:cxn ang="0">
                  <a:pos x="494" y="683"/>
                </a:cxn>
                <a:cxn ang="0">
                  <a:pos x="505" y="651"/>
                </a:cxn>
                <a:cxn ang="0">
                  <a:pos x="527" y="619"/>
                </a:cxn>
                <a:cxn ang="0">
                  <a:pos x="541" y="595"/>
                </a:cxn>
                <a:cxn ang="0">
                  <a:pos x="561" y="565"/>
                </a:cxn>
                <a:cxn ang="0">
                  <a:pos x="572" y="532"/>
                </a:cxn>
                <a:cxn ang="0">
                  <a:pos x="597" y="498"/>
                </a:cxn>
                <a:cxn ang="0">
                  <a:pos x="605" y="469"/>
                </a:cxn>
                <a:cxn ang="0">
                  <a:pos x="629" y="436"/>
                </a:cxn>
                <a:cxn ang="0">
                  <a:pos x="637" y="404"/>
                </a:cxn>
                <a:cxn ang="0">
                  <a:pos x="662" y="371"/>
                </a:cxn>
                <a:cxn ang="0">
                  <a:pos x="670" y="339"/>
                </a:cxn>
                <a:cxn ang="0">
                  <a:pos x="681" y="307"/>
                </a:cxn>
                <a:cxn ang="0">
                  <a:pos x="704" y="265"/>
                </a:cxn>
                <a:cxn ang="0">
                  <a:pos x="713" y="233"/>
                </a:cxn>
                <a:cxn ang="0">
                  <a:pos x="737" y="202"/>
                </a:cxn>
                <a:cxn ang="0">
                  <a:pos x="748" y="159"/>
                </a:cxn>
                <a:cxn ang="0">
                  <a:pos x="770" y="128"/>
                </a:cxn>
                <a:cxn ang="0">
                  <a:pos x="780" y="85"/>
                </a:cxn>
                <a:cxn ang="0">
                  <a:pos x="804" y="41"/>
                </a:cxn>
                <a:cxn ang="0">
                  <a:pos x="813" y="0"/>
                </a:cxn>
              </a:cxnLst>
              <a:rect l="txL" t="txT" r="txR" b="txB"/>
              <a:pathLst>
                <a:path w="444" h="738">
                  <a:moveTo>
                    <a:pt x="0" y="738"/>
                  </a:moveTo>
                  <a:lnTo>
                    <a:pt x="0" y="732"/>
                  </a:lnTo>
                  <a:lnTo>
                    <a:pt x="6" y="732"/>
                  </a:lnTo>
                  <a:lnTo>
                    <a:pt x="12" y="726"/>
                  </a:lnTo>
                  <a:lnTo>
                    <a:pt x="18" y="720"/>
                  </a:lnTo>
                  <a:lnTo>
                    <a:pt x="24" y="714"/>
                  </a:lnTo>
                  <a:lnTo>
                    <a:pt x="30" y="708"/>
                  </a:lnTo>
                  <a:lnTo>
                    <a:pt x="30" y="702"/>
                  </a:lnTo>
                  <a:lnTo>
                    <a:pt x="36" y="702"/>
                  </a:lnTo>
                  <a:lnTo>
                    <a:pt x="42" y="696"/>
                  </a:lnTo>
                  <a:lnTo>
                    <a:pt x="42" y="690"/>
                  </a:lnTo>
                  <a:lnTo>
                    <a:pt x="48" y="690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54" y="678"/>
                  </a:lnTo>
                  <a:lnTo>
                    <a:pt x="60" y="678"/>
                  </a:lnTo>
                  <a:lnTo>
                    <a:pt x="60" y="672"/>
                  </a:lnTo>
                  <a:lnTo>
                    <a:pt x="66" y="672"/>
                  </a:lnTo>
                  <a:lnTo>
                    <a:pt x="66" y="666"/>
                  </a:lnTo>
                  <a:lnTo>
                    <a:pt x="72" y="666"/>
                  </a:lnTo>
                  <a:lnTo>
                    <a:pt x="72" y="660"/>
                  </a:lnTo>
                  <a:lnTo>
                    <a:pt x="78" y="660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84" y="648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102" y="630"/>
                  </a:lnTo>
                  <a:lnTo>
                    <a:pt x="102" y="624"/>
                  </a:lnTo>
                  <a:lnTo>
                    <a:pt x="108" y="624"/>
                  </a:lnTo>
                  <a:lnTo>
                    <a:pt x="108" y="618"/>
                  </a:lnTo>
                  <a:lnTo>
                    <a:pt x="114" y="618"/>
                  </a:lnTo>
                  <a:lnTo>
                    <a:pt x="114" y="612"/>
                  </a:lnTo>
                  <a:lnTo>
                    <a:pt x="120" y="606"/>
                  </a:lnTo>
                  <a:lnTo>
                    <a:pt x="126" y="600"/>
                  </a:lnTo>
                  <a:lnTo>
                    <a:pt x="126" y="594"/>
                  </a:lnTo>
                  <a:lnTo>
                    <a:pt x="132" y="594"/>
                  </a:lnTo>
                  <a:lnTo>
                    <a:pt x="132" y="588"/>
                  </a:lnTo>
                  <a:lnTo>
                    <a:pt x="138" y="588"/>
                  </a:lnTo>
                  <a:lnTo>
                    <a:pt x="138" y="582"/>
                  </a:lnTo>
                  <a:lnTo>
                    <a:pt x="138" y="576"/>
                  </a:lnTo>
                  <a:lnTo>
                    <a:pt x="144" y="576"/>
                  </a:lnTo>
                  <a:lnTo>
                    <a:pt x="144" y="570"/>
                  </a:lnTo>
                  <a:lnTo>
                    <a:pt x="150" y="570"/>
                  </a:lnTo>
                  <a:lnTo>
                    <a:pt x="150" y="564"/>
                  </a:lnTo>
                  <a:lnTo>
                    <a:pt x="156" y="564"/>
                  </a:lnTo>
                  <a:lnTo>
                    <a:pt x="156" y="558"/>
                  </a:lnTo>
                  <a:lnTo>
                    <a:pt x="162" y="552"/>
                  </a:lnTo>
                  <a:lnTo>
                    <a:pt x="162" y="546"/>
                  </a:lnTo>
                  <a:lnTo>
                    <a:pt x="168" y="546"/>
                  </a:lnTo>
                  <a:lnTo>
                    <a:pt x="168" y="540"/>
                  </a:lnTo>
                  <a:lnTo>
                    <a:pt x="174" y="534"/>
                  </a:lnTo>
                  <a:lnTo>
                    <a:pt x="180" y="528"/>
                  </a:lnTo>
                  <a:lnTo>
                    <a:pt x="180" y="522"/>
                  </a:lnTo>
                  <a:lnTo>
                    <a:pt x="186" y="516"/>
                  </a:lnTo>
                  <a:lnTo>
                    <a:pt x="192" y="510"/>
                  </a:lnTo>
                  <a:lnTo>
                    <a:pt x="192" y="504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204" y="492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16" y="468"/>
                  </a:lnTo>
                  <a:lnTo>
                    <a:pt x="222" y="468"/>
                  </a:lnTo>
                  <a:lnTo>
                    <a:pt x="222" y="462"/>
                  </a:lnTo>
                  <a:lnTo>
                    <a:pt x="222" y="456"/>
                  </a:lnTo>
                  <a:lnTo>
                    <a:pt x="228" y="456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34" y="438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2" y="414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58" y="402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70" y="384"/>
                  </a:lnTo>
                  <a:lnTo>
                    <a:pt x="270" y="378"/>
                  </a:lnTo>
                  <a:lnTo>
                    <a:pt x="276" y="378"/>
                  </a:lnTo>
                  <a:lnTo>
                    <a:pt x="276" y="372"/>
                  </a:lnTo>
                  <a:lnTo>
                    <a:pt x="276" y="366"/>
                  </a:lnTo>
                  <a:lnTo>
                    <a:pt x="282" y="360"/>
                  </a:lnTo>
                  <a:lnTo>
                    <a:pt x="282" y="354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294" y="342"/>
                  </a:lnTo>
                  <a:lnTo>
                    <a:pt x="294" y="336"/>
                  </a:lnTo>
                  <a:lnTo>
                    <a:pt x="300" y="330"/>
                  </a:lnTo>
                  <a:lnTo>
                    <a:pt x="300" y="324"/>
                  </a:lnTo>
                  <a:lnTo>
                    <a:pt x="306" y="318"/>
                  </a:lnTo>
                  <a:lnTo>
                    <a:pt x="306" y="312"/>
                  </a:lnTo>
                  <a:lnTo>
                    <a:pt x="312" y="306"/>
                  </a:lnTo>
                  <a:lnTo>
                    <a:pt x="312" y="300"/>
                  </a:lnTo>
                  <a:lnTo>
                    <a:pt x="318" y="294"/>
                  </a:lnTo>
                  <a:lnTo>
                    <a:pt x="318" y="288"/>
                  </a:lnTo>
                  <a:lnTo>
                    <a:pt x="324" y="282"/>
                  </a:lnTo>
                  <a:lnTo>
                    <a:pt x="324" y="276"/>
                  </a:lnTo>
                  <a:lnTo>
                    <a:pt x="330" y="270"/>
                  </a:lnTo>
                  <a:lnTo>
                    <a:pt x="330" y="264"/>
                  </a:lnTo>
                  <a:lnTo>
                    <a:pt x="336" y="258"/>
                  </a:lnTo>
                  <a:lnTo>
                    <a:pt x="336" y="252"/>
                  </a:lnTo>
                  <a:lnTo>
                    <a:pt x="342" y="246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54" y="222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204"/>
                  </a:lnTo>
                  <a:lnTo>
                    <a:pt x="360" y="198"/>
                  </a:lnTo>
                  <a:lnTo>
                    <a:pt x="366" y="198"/>
                  </a:lnTo>
                  <a:lnTo>
                    <a:pt x="366" y="192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0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84" y="156"/>
                  </a:lnTo>
                  <a:lnTo>
                    <a:pt x="384" y="150"/>
                  </a:lnTo>
                  <a:lnTo>
                    <a:pt x="390" y="144"/>
                  </a:lnTo>
                  <a:lnTo>
                    <a:pt x="390" y="138"/>
                  </a:lnTo>
                  <a:lnTo>
                    <a:pt x="390" y="132"/>
                  </a:lnTo>
                  <a:lnTo>
                    <a:pt x="396" y="126"/>
                  </a:lnTo>
                  <a:lnTo>
                    <a:pt x="396" y="120"/>
                  </a:lnTo>
                  <a:lnTo>
                    <a:pt x="402" y="114"/>
                  </a:lnTo>
                  <a:lnTo>
                    <a:pt x="402" y="108"/>
                  </a:lnTo>
                  <a:lnTo>
                    <a:pt x="402" y="102"/>
                  </a:lnTo>
                  <a:lnTo>
                    <a:pt x="408" y="102"/>
                  </a:lnTo>
                  <a:lnTo>
                    <a:pt x="408" y="96"/>
                  </a:lnTo>
                  <a:lnTo>
                    <a:pt x="408" y="90"/>
                  </a:lnTo>
                  <a:lnTo>
                    <a:pt x="414" y="84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0" y="66"/>
                  </a:lnTo>
                  <a:lnTo>
                    <a:pt x="420" y="60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9" name="Freeform 33"/>
            <p:cNvSpPr/>
            <p:nvPr/>
          </p:nvSpPr>
          <p:spPr>
            <a:xfrm>
              <a:off x="3446" y="2107"/>
              <a:ext cx="466" cy="277"/>
            </a:xfrm>
            <a:custGeom>
              <a:avLst/>
              <a:gdLst>
                <a:gd name="txL" fmla="*/ 0 w 444"/>
                <a:gd name="txT" fmla="*/ 0 h 264"/>
                <a:gd name="txR" fmla="*/ 444 w 444"/>
                <a:gd name="txB" fmla="*/ 264 h 264"/>
              </a:gdLst>
              <a:ahLst/>
              <a:cxnLst>
                <a:cxn ang="0">
                  <a:pos x="6" y="470"/>
                </a:cxn>
                <a:cxn ang="0">
                  <a:pos x="30" y="461"/>
                </a:cxn>
                <a:cxn ang="0">
                  <a:pos x="41" y="461"/>
                </a:cxn>
                <a:cxn ang="0">
                  <a:pos x="64" y="448"/>
                </a:cxn>
                <a:cxn ang="0">
                  <a:pos x="73" y="439"/>
                </a:cxn>
                <a:cxn ang="0">
                  <a:pos x="85" y="439"/>
                </a:cxn>
                <a:cxn ang="0">
                  <a:pos x="107" y="427"/>
                </a:cxn>
                <a:cxn ang="0">
                  <a:pos x="118" y="427"/>
                </a:cxn>
                <a:cxn ang="0">
                  <a:pos x="139" y="418"/>
                </a:cxn>
                <a:cxn ang="0">
                  <a:pos x="150" y="418"/>
                </a:cxn>
                <a:cxn ang="0">
                  <a:pos x="172" y="405"/>
                </a:cxn>
                <a:cxn ang="0">
                  <a:pos x="182" y="396"/>
                </a:cxn>
                <a:cxn ang="0">
                  <a:pos x="205" y="396"/>
                </a:cxn>
                <a:cxn ang="0">
                  <a:pos x="215" y="385"/>
                </a:cxn>
                <a:cxn ang="0">
                  <a:pos x="237" y="374"/>
                </a:cxn>
                <a:cxn ang="0">
                  <a:pos x="248" y="374"/>
                </a:cxn>
                <a:cxn ang="0">
                  <a:pos x="258" y="364"/>
                </a:cxn>
                <a:cxn ang="0">
                  <a:pos x="279" y="353"/>
                </a:cxn>
                <a:cxn ang="0">
                  <a:pos x="289" y="353"/>
                </a:cxn>
                <a:cxn ang="0">
                  <a:pos x="313" y="341"/>
                </a:cxn>
                <a:cxn ang="0">
                  <a:pos x="320" y="332"/>
                </a:cxn>
                <a:cxn ang="0">
                  <a:pos x="345" y="320"/>
                </a:cxn>
                <a:cxn ang="0">
                  <a:pos x="353" y="320"/>
                </a:cxn>
                <a:cxn ang="0">
                  <a:pos x="375" y="310"/>
                </a:cxn>
                <a:cxn ang="0">
                  <a:pos x="386" y="300"/>
                </a:cxn>
                <a:cxn ang="0">
                  <a:pos x="406" y="289"/>
                </a:cxn>
                <a:cxn ang="0">
                  <a:pos x="419" y="277"/>
                </a:cxn>
                <a:cxn ang="0">
                  <a:pos x="427" y="267"/>
                </a:cxn>
                <a:cxn ang="0">
                  <a:pos x="448" y="255"/>
                </a:cxn>
                <a:cxn ang="0">
                  <a:pos x="462" y="255"/>
                </a:cxn>
                <a:cxn ang="0">
                  <a:pos x="483" y="246"/>
                </a:cxn>
                <a:cxn ang="0">
                  <a:pos x="492" y="237"/>
                </a:cxn>
                <a:cxn ang="0">
                  <a:pos x="514" y="226"/>
                </a:cxn>
                <a:cxn ang="0">
                  <a:pos x="529" y="215"/>
                </a:cxn>
                <a:cxn ang="0">
                  <a:pos x="546" y="205"/>
                </a:cxn>
                <a:cxn ang="0">
                  <a:pos x="558" y="192"/>
                </a:cxn>
                <a:cxn ang="0">
                  <a:pos x="583" y="182"/>
                </a:cxn>
                <a:cxn ang="0">
                  <a:pos x="590" y="171"/>
                </a:cxn>
                <a:cxn ang="0">
                  <a:pos x="598" y="161"/>
                </a:cxn>
                <a:cxn ang="0">
                  <a:pos x="621" y="150"/>
                </a:cxn>
                <a:cxn ang="0">
                  <a:pos x="631" y="130"/>
                </a:cxn>
                <a:cxn ang="0">
                  <a:pos x="653" y="118"/>
                </a:cxn>
                <a:cxn ang="0">
                  <a:pos x="662" y="107"/>
                </a:cxn>
                <a:cxn ang="0">
                  <a:pos x="685" y="97"/>
                </a:cxn>
                <a:cxn ang="0">
                  <a:pos x="695" y="85"/>
                </a:cxn>
                <a:cxn ang="0">
                  <a:pos x="718" y="64"/>
                </a:cxn>
                <a:cxn ang="0">
                  <a:pos x="727" y="54"/>
                </a:cxn>
                <a:cxn ang="0">
                  <a:pos x="751" y="41"/>
                </a:cxn>
                <a:cxn ang="0">
                  <a:pos x="761" y="30"/>
                </a:cxn>
                <a:cxn ang="0">
                  <a:pos x="772" y="6"/>
                </a:cxn>
                <a:cxn ang="0">
                  <a:pos x="792" y="0"/>
                </a:cxn>
              </a:cxnLst>
              <a:rect l="txL" t="txT" r="txR" b="txB"/>
              <a:pathLst>
                <a:path w="444" h="264">
                  <a:moveTo>
                    <a:pt x="0" y="264"/>
                  </a:moveTo>
                  <a:lnTo>
                    <a:pt x="0" y="264"/>
                  </a:lnTo>
                  <a:lnTo>
                    <a:pt x="6" y="264"/>
                  </a:lnTo>
                  <a:lnTo>
                    <a:pt x="6" y="258"/>
                  </a:lnTo>
                  <a:lnTo>
                    <a:pt x="12" y="258"/>
                  </a:lnTo>
                  <a:lnTo>
                    <a:pt x="18" y="258"/>
                  </a:lnTo>
                  <a:lnTo>
                    <a:pt x="24" y="258"/>
                  </a:lnTo>
                  <a:lnTo>
                    <a:pt x="24" y="252"/>
                  </a:lnTo>
                  <a:lnTo>
                    <a:pt x="30" y="252"/>
                  </a:lnTo>
                  <a:lnTo>
                    <a:pt x="36" y="252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8" y="246"/>
                  </a:lnTo>
                  <a:lnTo>
                    <a:pt x="54" y="246"/>
                  </a:lnTo>
                  <a:lnTo>
                    <a:pt x="60" y="240"/>
                  </a:lnTo>
                  <a:lnTo>
                    <a:pt x="66" y="240"/>
                  </a:lnTo>
                  <a:lnTo>
                    <a:pt x="72" y="240"/>
                  </a:lnTo>
                  <a:lnTo>
                    <a:pt x="72" y="234"/>
                  </a:lnTo>
                  <a:lnTo>
                    <a:pt x="78" y="234"/>
                  </a:lnTo>
                  <a:lnTo>
                    <a:pt x="84" y="234"/>
                  </a:lnTo>
                  <a:lnTo>
                    <a:pt x="90" y="228"/>
                  </a:lnTo>
                  <a:lnTo>
                    <a:pt x="96" y="228"/>
                  </a:lnTo>
                  <a:lnTo>
                    <a:pt x="102" y="228"/>
                  </a:lnTo>
                  <a:lnTo>
                    <a:pt x="102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44" y="204"/>
                  </a:lnTo>
                  <a:lnTo>
                    <a:pt x="150" y="20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40" y="156"/>
                  </a:lnTo>
                  <a:lnTo>
                    <a:pt x="240" y="150"/>
                  </a:lnTo>
                  <a:lnTo>
                    <a:pt x="246" y="150"/>
                  </a:lnTo>
                  <a:lnTo>
                    <a:pt x="252" y="150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6" y="114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8" y="102"/>
                  </a:lnTo>
                  <a:lnTo>
                    <a:pt x="324" y="102"/>
                  </a:lnTo>
                  <a:lnTo>
                    <a:pt x="324" y="96"/>
                  </a:lnTo>
                  <a:lnTo>
                    <a:pt x="330" y="96"/>
                  </a:lnTo>
                  <a:lnTo>
                    <a:pt x="336" y="90"/>
                  </a:lnTo>
                  <a:lnTo>
                    <a:pt x="342" y="84"/>
                  </a:lnTo>
                  <a:lnTo>
                    <a:pt x="348" y="84"/>
                  </a:lnTo>
                  <a:lnTo>
                    <a:pt x="348" y="78"/>
                  </a:lnTo>
                  <a:lnTo>
                    <a:pt x="354" y="78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54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0" y="42"/>
                  </a:lnTo>
                  <a:lnTo>
                    <a:pt x="396" y="42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0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0" name="Freeform 34"/>
            <p:cNvSpPr/>
            <p:nvPr/>
          </p:nvSpPr>
          <p:spPr>
            <a:xfrm>
              <a:off x="4379" y="1251"/>
              <a:ext cx="31" cy="82"/>
            </a:xfrm>
            <a:custGeom>
              <a:avLst/>
              <a:gdLst>
                <a:gd name="txL" fmla="*/ 0 w 30"/>
                <a:gd name="txT" fmla="*/ 0 h 78"/>
                <a:gd name="txR" fmla="*/ 30 w 30"/>
                <a:gd name="txB" fmla="*/ 78 h 78"/>
              </a:gdLst>
              <a:ahLst/>
              <a:cxnLst>
                <a:cxn ang="0">
                  <a:pos x="0" y="142"/>
                </a:cxn>
                <a:cxn ang="0">
                  <a:pos x="6" y="132"/>
                </a:cxn>
                <a:cxn ang="0">
                  <a:pos x="6" y="121"/>
                </a:cxn>
                <a:cxn ang="0">
                  <a:pos x="6" y="109"/>
                </a:cxn>
                <a:cxn ang="0">
                  <a:pos x="12" y="109"/>
                </a:cxn>
                <a:cxn ang="0">
                  <a:pos x="12" y="99"/>
                </a:cxn>
                <a:cxn ang="0">
                  <a:pos x="12" y="87"/>
                </a:cxn>
                <a:cxn ang="0">
                  <a:pos x="12" y="75"/>
                </a:cxn>
                <a:cxn ang="0">
                  <a:pos x="30" y="65"/>
                </a:cxn>
                <a:cxn ang="0">
                  <a:pos x="30" y="65"/>
                </a:cxn>
                <a:cxn ang="0">
                  <a:pos x="30" y="56"/>
                </a:cxn>
                <a:cxn ang="0">
                  <a:pos x="36" y="42"/>
                </a:cxn>
                <a:cxn ang="0">
                  <a:pos x="36" y="30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42" y="6"/>
                </a:cxn>
                <a:cxn ang="0">
                  <a:pos x="42" y="0"/>
                </a:cxn>
              </a:cxnLst>
              <a:rect l="txL" t="txT" r="txR" b="txB"/>
              <a:pathLst>
                <a:path w="30" h="78">
                  <a:moveTo>
                    <a:pt x="0" y="78"/>
                  </a:moveTo>
                  <a:lnTo>
                    <a:pt x="6" y="72"/>
                  </a:lnTo>
                  <a:lnTo>
                    <a:pt x="6" y="66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</a:path>
              </a:pathLst>
            </a:custGeom>
            <a:noFill/>
            <a:ln w="952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35" name="Group 35"/>
          <p:cNvGrpSpPr/>
          <p:nvPr/>
        </p:nvGrpSpPr>
        <p:grpSpPr>
          <a:xfrm>
            <a:off x="6518275" y="2301875"/>
            <a:ext cx="1536700" cy="1152525"/>
            <a:chOff x="4070" y="2069"/>
            <a:chExt cx="1210" cy="907"/>
          </a:xfrm>
        </p:grpSpPr>
        <p:sp>
          <p:nvSpPr>
            <p:cNvPr id="17455" name="Freeform 36"/>
            <p:cNvSpPr/>
            <p:nvPr/>
          </p:nvSpPr>
          <p:spPr>
            <a:xfrm>
              <a:off x="4070" y="2403"/>
              <a:ext cx="466" cy="573"/>
            </a:xfrm>
            <a:custGeom>
              <a:avLst/>
              <a:gdLst>
                <a:gd name="txL" fmla="*/ 0 w 444"/>
                <a:gd name="txT" fmla="*/ 0 h 546"/>
                <a:gd name="txR" fmla="*/ 444 w 444"/>
                <a:gd name="txB" fmla="*/ 546 h 546"/>
              </a:gdLst>
              <a:ahLst/>
              <a:cxnLst>
                <a:cxn ang="0">
                  <a:pos x="6" y="954"/>
                </a:cxn>
                <a:cxn ang="0">
                  <a:pos x="24" y="924"/>
                </a:cxn>
                <a:cxn ang="0">
                  <a:pos x="41" y="880"/>
                </a:cxn>
                <a:cxn ang="0">
                  <a:pos x="54" y="845"/>
                </a:cxn>
                <a:cxn ang="0">
                  <a:pos x="73" y="815"/>
                </a:cxn>
                <a:cxn ang="0">
                  <a:pos x="85" y="782"/>
                </a:cxn>
                <a:cxn ang="0">
                  <a:pos x="107" y="750"/>
                </a:cxn>
                <a:cxn ang="0">
                  <a:pos x="118" y="727"/>
                </a:cxn>
                <a:cxn ang="0">
                  <a:pos x="130" y="694"/>
                </a:cxn>
                <a:cxn ang="0">
                  <a:pos x="150" y="661"/>
                </a:cxn>
                <a:cxn ang="0">
                  <a:pos x="161" y="645"/>
                </a:cxn>
                <a:cxn ang="0">
                  <a:pos x="182" y="621"/>
                </a:cxn>
                <a:cxn ang="0">
                  <a:pos x="192" y="589"/>
                </a:cxn>
                <a:cxn ang="0">
                  <a:pos x="215" y="567"/>
                </a:cxn>
                <a:cxn ang="0">
                  <a:pos x="226" y="545"/>
                </a:cxn>
                <a:cxn ang="0">
                  <a:pos x="248" y="525"/>
                </a:cxn>
                <a:cxn ang="0">
                  <a:pos x="258" y="506"/>
                </a:cxn>
                <a:cxn ang="0">
                  <a:pos x="279" y="483"/>
                </a:cxn>
                <a:cxn ang="0">
                  <a:pos x="289" y="461"/>
                </a:cxn>
                <a:cxn ang="0">
                  <a:pos x="301" y="439"/>
                </a:cxn>
                <a:cxn ang="0">
                  <a:pos x="320" y="427"/>
                </a:cxn>
                <a:cxn ang="0">
                  <a:pos x="333" y="406"/>
                </a:cxn>
                <a:cxn ang="0">
                  <a:pos x="353" y="386"/>
                </a:cxn>
                <a:cxn ang="0">
                  <a:pos x="365" y="375"/>
                </a:cxn>
                <a:cxn ang="0">
                  <a:pos x="386" y="353"/>
                </a:cxn>
                <a:cxn ang="0">
                  <a:pos x="397" y="333"/>
                </a:cxn>
                <a:cxn ang="0">
                  <a:pos x="419" y="320"/>
                </a:cxn>
                <a:cxn ang="0">
                  <a:pos x="427" y="301"/>
                </a:cxn>
                <a:cxn ang="0">
                  <a:pos x="448" y="289"/>
                </a:cxn>
                <a:cxn ang="0">
                  <a:pos x="462" y="267"/>
                </a:cxn>
                <a:cxn ang="0">
                  <a:pos x="470" y="255"/>
                </a:cxn>
                <a:cxn ang="0">
                  <a:pos x="492" y="248"/>
                </a:cxn>
                <a:cxn ang="0">
                  <a:pos x="506" y="226"/>
                </a:cxn>
                <a:cxn ang="0">
                  <a:pos x="529" y="215"/>
                </a:cxn>
                <a:cxn ang="0">
                  <a:pos x="536" y="205"/>
                </a:cxn>
                <a:cxn ang="0">
                  <a:pos x="558" y="182"/>
                </a:cxn>
                <a:cxn ang="0">
                  <a:pos x="568" y="171"/>
                </a:cxn>
                <a:cxn ang="0">
                  <a:pos x="590" y="161"/>
                </a:cxn>
                <a:cxn ang="0">
                  <a:pos x="598" y="150"/>
                </a:cxn>
                <a:cxn ang="0">
                  <a:pos x="621" y="130"/>
                </a:cxn>
                <a:cxn ang="0">
                  <a:pos x="631" y="118"/>
                </a:cxn>
                <a:cxn ang="0">
                  <a:pos x="645" y="107"/>
                </a:cxn>
                <a:cxn ang="0">
                  <a:pos x="662" y="97"/>
                </a:cxn>
                <a:cxn ang="0">
                  <a:pos x="677" y="85"/>
                </a:cxn>
                <a:cxn ang="0">
                  <a:pos x="695" y="73"/>
                </a:cxn>
                <a:cxn ang="0">
                  <a:pos x="709" y="64"/>
                </a:cxn>
                <a:cxn ang="0">
                  <a:pos x="727" y="54"/>
                </a:cxn>
                <a:cxn ang="0">
                  <a:pos x="742" y="41"/>
                </a:cxn>
                <a:cxn ang="0">
                  <a:pos x="761" y="30"/>
                </a:cxn>
                <a:cxn ang="0">
                  <a:pos x="772" y="6"/>
                </a:cxn>
                <a:cxn ang="0">
                  <a:pos x="792" y="0"/>
                </a:cxn>
              </a:cxnLst>
              <a:rect l="txL" t="txT" r="txR" b="txB"/>
              <a:pathLst>
                <a:path w="444" h="546">
                  <a:moveTo>
                    <a:pt x="0" y="546"/>
                  </a:moveTo>
                  <a:lnTo>
                    <a:pt x="0" y="540"/>
                  </a:lnTo>
                  <a:lnTo>
                    <a:pt x="6" y="540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12" y="522"/>
                  </a:lnTo>
                  <a:lnTo>
                    <a:pt x="12" y="516"/>
                  </a:lnTo>
                  <a:lnTo>
                    <a:pt x="18" y="510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24" y="492"/>
                  </a:lnTo>
                  <a:lnTo>
                    <a:pt x="24" y="486"/>
                  </a:lnTo>
                  <a:lnTo>
                    <a:pt x="30" y="480"/>
                  </a:lnTo>
                  <a:lnTo>
                    <a:pt x="30" y="474"/>
                  </a:lnTo>
                  <a:lnTo>
                    <a:pt x="30" y="468"/>
                  </a:lnTo>
                  <a:lnTo>
                    <a:pt x="36" y="468"/>
                  </a:lnTo>
                  <a:lnTo>
                    <a:pt x="36" y="462"/>
                  </a:lnTo>
                  <a:lnTo>
                    <a:pt x="42" y="456"/>
                  </a:lnTo>
                  <a:lnTo>
                    <a:pt x="42" y="450"/>
                  </a:lnTo>
                  <a:lnTo>
                    <a:pt x="48" y="444"/>
                  </a:lnTo>
                  <a:lnTo>
                    <a:pt x="48" y="438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54" y="426"/>
                  </a:lnTo>
                  <a:lnTo>
                    <a:pt x="60" y="420"/>
                  </a:lnTo>
                  <a:lnTo>
                    <a:pt x="60" y="414"/>
                  </a:lnTo>
                  <a:lnTo>
                    <a:pt x="66" y="408"/>
                  </a:lnTo>
                  <a:lnTo>
                    <a:pt x="66" y="402"/>
                  </a:lnTo>
                  <a:lnTo>
                    <a:pt x="72" y="396"/>
                  </a:lnTo>
                  <a:lnTo>
                    <a:pt x="72" y="390"/>
                  </a:lnTo>
                  <a:lnTo>
                    <a:pt x="78" y="384"/>
                  </a:lnTo>
                  <a:lnTo>
                    <a:pt x="78" y="378"/>
                  </a:lnTo>
                  <a:lnTo>
                    <a:pt x="84" y="378"/>
                  </a:lnTo>
                  <a:lnTo>
                    <a:pt x="84" y="372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0" y="360"/>
                  </a:lnTo>
                  <a:lnTo>
                    <a:pt x="96" y="360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2" y="342"/>
                  </a:lnTo>
                  <a:lnTo>
                    <a:pt x="108" y="336"/>
                  </a:lnTo>
                  <a:lnTo>
                    <a:pt x="108" y="330"/>
                  </a:lnTo>
                  <a:lnTo>
                    <a:pt x="114" y="330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26" y="306"/>
                  </a:lnTo>
                  <a:lnTo>
                    <a:pt x="132" y="300"/>
                  </a:lnTo>
                  <a:lnTo>
                    <a:pt x="132" y="294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44" y="282"/>
                  </a:lnTo>
                  <a:lnTo>
                    <a:pt x="150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68" y="246"/>
                  </a:lnTo>
                  <a:lnTo>
                    <a:pt x="174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0" y="234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92" y="228"/>
                  </a:lnTo>
                  <a:lnTo>
                    <a:pt x="192" y="222"/>
                  </a:lnTo>
                  <a:lnTo>
                    <a:pt x="198" y="216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10" y="204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28" y="180"/>
                  </a:lnTo>
                  <a:lnTo>
                    <a:pt x="234" y="180"/>
                  </a:lnTo>
                  <a:lnTo>
                    <a:pt x="234" y="174"/>
                  </a:lnTo>
                  <a:lnTo>
                    <a:pt x="240" y="174"/>
                  </a:lnTo>
                  <a:lnTo>
                    <a:pt x="240" y="168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52" y="162"/>
                  </a:lnTo>
                  <a:lnTo>
                    <a:pt x="252" y="156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0" y="138"/>
                  </a:lnTo>
                  <a:lnTo>
                    <a:pt x="276" y="138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14"/>
                  </a:lnTo>
                  <a:lnTo>
                    <a:pt x="300" y="114"/>
                  </a:lnTo>
                  <a:lnTo>
                    <a:pt x="306" y="108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96"/>
                  </a:lnTo>
                  <a:lnTo>
                    <a:pt x="324" y="96"/>
                  </a:lnTo>
                  <a:lnTo>
                    <a:pt x="324" y="90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84"/>
                  </a:lnTo>
                  <a:lnTo>
                    <a:pt x="336" y="78"/>
                  </a:lnTo>
                  <a:lnTo>
                    <a:pt x="342" y="78"/>
                  </a:lnTo>
                  <a:lnTo>
                    <a:pt x="348" y="72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0" y="60"/>
                  </a:lnTo>
                  <a:lnTo>
                    <a:pt x="366" y="60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84" y="42"/>
                  </a:lnTo>
                  <a:lnTo>
                    <a:pt x="390" y="42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6" name="Freeform 37"/>
            <p:cNvSpPr/>
            <p:nvPr/>
          </p:nvSpPr>
          <p:spPr>
            <a:xfrm>
              <a:off x="4536" y="2170"/>
              <a:ext cx="467" cy="233"/>
            </a:xfrm>
            <a:custGeom>
              <a:avLst/>
              <a:gdLst>
                <a:gd name="txL" fmla="*/ 0 w 444"/>
                <a:gd name="txT" fmla="*/ 0 h 222"/>
                <a:gd name="txR" fmla="*/ 444 w 444"/>
                <a:gd name="txB" fmla="*/ 222 h 222"/>
              </a:gdLst>
              <a:ahLst/>
              <a:cxnLst>
                <a:cxn ang="0">
                  <a:pos x="6" y="397"/>
                </a:cxn>
                <a:cxn ang="0">
                  <a:pos x="24" y="386"/>
                </a:cxn>
                <a:cxn ang="0">
                  <a:pos x="43" y="375"/>
                </a:cxn>
                <a:cxn ang="0">
                  <a:pos x="56" y="365"/>
                </a:cxn>
                <a:cxn ang="0">
                  <a:pos x="76" y="353"/>
                </a:cxn>
                <a:cxn ang="0">
                  <a:pos x="88" y="345"/>
                </a:cxn>
                <a:cxn ang="0">
                  <a:pos x="109" y="333"/>
                </a:cxn>
                <a:cxn ang="0">
                  <a:pos x="121" y="320"/>
                </a:cxn>
                <a:cxn ang="0">
                  <a:pos x="142" y="313"/>
                </a:cxn>
                <a:cxn ang="0">
                  <a:pos x="155" y="301"/>
                </a:cxn>
                <a:cxn ang="0">
                  <a:pos x="175" y="289"/>
                </a:cxn>
                <a:cxn ang="0">
                  <a:pos x="187" y="289"/>
                </a:cxn>
                <a:cxn ang="0">
                  <a:pos x="199" y="279"/>
                </a:cxn>
                <a:cxn ang="0">
                  <a:pos x="220" y="267"/>
                </a:cxn>
                <a:cxn ang="0">
                  <a:pos x="231" y="258"/>
                </a:cxn>
                <a:cxn ang="0">
                  <a:pos x="253" y="248"/>
                </a:cxn>
                <a:cxn ang="0">
                  <a:pos x="264" y="237"/>
                </a:cxn>
                <a:cxn ang="0">
                  <a:pos x="284" y="237"/>
                </a:cxn>
                <a:cxn ang="0">
                  <a:pos x="297" y="226"/>
                </a:cxn>
                <a:cxn ang="0">
                  <a:pos x="318" y="215"/>
                </a:cxn>
                <a:cxn ang="0">
                  <a:pos x="329" y="205"/>
                </a:cxn>
                <a:cxn ang="0">
                  <a:pos x="351" y="205"/>
                </a:cxn>
                <a:cxn ang="0">
                  <a:pos x="363" y="192"/>
                </a:cxn>
                <a:cxn ang="0">
                  <a:pos x="375" y="182"/>
                </a:cxn>
                <a:cxn ang="0">
                  <a:pos x="397" y="172"/>
                </a:cxn>
                <a:cxn ang="0">
                  <a:pos x="407" y="172"/>
                </a:cxn>
                <a:cxn ang="0">
                  <a:pos x="428" y="161"/>
                </a:cxn>
                <a:cxn ang="0">
                  <a:pos x="441" y="150"/>
                </a:cxn>
                <a:cxn ang="0">
                  <a:pos x="464" y="150"/>
                </a:cxn>
                <a:cxn ang="0">
                  <a:pos x="472" y="139"/>
                </a:cxn>
                <a:cxn ang="0">
                  <a:pos x="494" y="130"/>
                </a:cxn>
                <a:cxn ang="0">
                  <a:pos x="505" y="118"/>
                </a:cxn>
                <a:cxn ang="0">
                  <a:pos x="527" y="118"/>
                </a:cxn>
                <a:cxn ang="0">
                  <a:pos x="541" y="107"/>
                </a:cxn>
                <a:cxn ang="0">
                  <a:pos x="549" y="97"/>
                </a:cxn>
                <a:cxn ang="0">
                  <a:pos x="572" y="97"/>
                </a:cxn>
                <a:cxn ang="0">
                  <a:pos x="581" y="85"/>
                </a:cxn>
                <a:cxn ang="0">
                  <a:pos x="605" y="85"/>
                </a:cxn>
                <a:cxn ang="0">
                  <a:pos x="613" y="73"/>
                </a:cxn>
                <a:cxn ang="0">
                  <a:pos x="637" y="64"/>
                </a:cxn>
                <a:cxn ang="0">
                  <a:pos x="647" y="64"/>
                </a:cxn>
                <a:cxn ang="0">
                  <a:pos x="670" y="54"/>
                </a:cxn>
                <a:cxn ang="0">
                  <a:pos x="681" y="41"/>
                </a:cxn>
                <a:cxn ang="0">
                  <a:pos x="704" y="41"/>
                </a:cxn>
                <a:cxn ang="0">
                  <a:pos x="713" y="30"/>
                </a:cxn>
                <a:cxn ang="0">
                  <a:pos x="727" y="30"/>
                </a:cxn>
                <a:cxn ang="0">
                  <a:pos x="748" y="24"/>
                </a:cxn>
                <a:cxn ang="0">
                  <a:pos x="760" y="6"/>
                </a:cxn>
                <a:cxn ang="0">
                  <a:pos x="780" y="6"/>
                </a:cxn>
                <a:cxn ang="0">
                  <a:pos x="792" y="0"/>
                </a:cxn>
                <a:cxn ang="0">
                  <a:pos x="813" y="0"/>
                </a:cxn>
              </a:cxnLst>
              <a:rect l="txL" t="txT" r="txR" b="txB"/>
              <a:pathLst>
                <a:path w="444" h="222">
                  <a:moveTo>
                    <a:pt x="0" y="222"/>
                  </a:moveTo>
                  <a:lnTo>
                    <a:pt x="0" y="222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54" y="192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6" y="180"/>
                  </a:lnTo>
                  <a:lnTo>
                    <a:pt x="72" y="180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84" y="174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56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6" y="150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8" y="138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26"/>
                  </a:lnTo>
                  <a:lnTo>
                    <a:pt x="162" y="126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80" y="120"/>
                  </a:lnTo>
                  <a:lnTo>
                    <a:pt x="180" y="114"/>
                  </a:lnTo>
                  <a:lnTo>
                    <a:pt x="186" y="114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96"/>
                  </a:lnTo>
                  <a:lnTo>
                    <a:pt x="222" y="96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84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2" y="78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</a:path>
              </a:pathLst>
            </a:custGeom>
            <a:noFill/>
            <a:ln w="9525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7" name="Freeform 38"/>
            <p:cNvSpPr/>
            <p:nvPr/>
          </p:nvSpPr>
          <p:spPr>
            <a:xfrm>
              <a:off x="5003" y="2069"/>
              <a:ext cx="277" cy="101"/>
            </a:xfrm>
            <a:custGeom>
              <a:avLst/>
              <a:gdLst>
                <a:gd name="txL" fmla="*/ 0 w 264"/>
                <a:gd name="txT" fmla="*/ 0 h 96"/>
                <a:gd name="txR" fmla="*/ 264 w 264"/>
                <a:gd name="txB" fmla="*/ 96 h 96"/>
              </a:gdLst>
              <a:ahLst/>
              <a:cxnLst>
                <a:cxn ang="0">
                  <a:pos x="6" y="165"/>
                </a:cxn>
                <a:cxn ang="0">
                  <a:pos x="24" y="165"/>
                </a:cxn>
                <a:cxn ang="0">
                  <a:pos x="24" y="165"/>
                </a:cxn>
                <a:cxn ang="0">
                  <a:pos x="30" y="155"/>
                </a:cxn>
                <a:cxn ang="0">
                  <a:pos x="41" y="155"/>
                </a:cxn>
                <a:cxn ang="0">
                  <a:pos x="54" y="155"/>
                </a:cxn>
                <a:cxn ang="0">
                  <a:pos x="64" y="142"/>
                </a:cxn>
                <a:cxn ang="0">
                  <a:pos x="73" y="142"/>
                </a:cxn>
                <a:cxn ang="0">
                  <a:pos x="85" y="142"/>
                </a:cxn>
                <a:cxn ang="0">
                  <a:pos x="85" y="133"/>
                </a:cxn>
                <a:cxn ang="0">
                  <a:pos x="97" y="133"/>
                </a:cxn>
                <a:cxn ang="0">
                  <a:pos x="107" y="133"/>
                </a:cxn>
                <a:cxn ang="0">
                  <a:pos x="118" y="121"/>
                </a:cxn>
                <a:cxn ang="0">
                  <a:pos x="130" y="121"/>
                </a:cxn>
                <a:cxn ang="0">
                  <a:pos x="139" y="121"/>
                </a:cxn>
                <a:cxn ang="0">
                  <a:pos x="150" y="109"/>
                </a:cxn>
                <a:cxn ang="0">
                  <a:pos x="161" y="109"/>
                </a:cxn>
                <a:cxn ang="0">
                  <a:pos x="161" y="109"/>
                </a:cxn>
                <a:cxn ang="0">
                  <a:pos x="171" y="109"/>
                </a:cxn>
                <a:cxn ang="0">
                  <a:pos x="182" y="99"/>
                </a:cxn>
                <a:cxn ang="0">
                  <a:pos x="192" y="99"/>
                </a:cxn>
                <a:cxn ang="0">
                  <a:pos x="205" y="99"/>
                </a:cxn>
                <a:cxn ang="0">
                  <a:pos x="215" y="89"/>
                </a:cxn>
                <a:cxn ang="0">
                  <a:pos x="226" y="89"/>
                </a:cxn>
                <a:cxn ang="0">
                  <a:pos x="237" y="89"/>
                </a:cxn>
                <a:cxn ang="0">
                  <a:pos x="237" y="77"/>
                </a:cxn>
                <a:cxn ang="0">
                  <a:pos x="246" y="77"/>
                </a:cxn>
                <a:cxn ang="0">
                  <a:pos x="255" y="77"/>
                </a:cxn>
                <a:cxn ang="0">
                  <a:pos x="267" y="66"/>
                </a:cxn>
                <a:cxn ang="0">
                  <a:pos x="277" y="66"/>
                </a:cxn>
                <a:cxn ang="0">
                  <a:pos x="289" y="66"/>
                </a:cxn>
                <a:cxn ang="0">
                  <a:pos x="300" y="66"/>
                </a:cxn>
                <a:cxn ang="0">
                  <a:pos x="310" y="57"/>
                </a:cxn>
                <a:cxn ang="0">
                  <a:pos x="310" y="57"/>
                </a:cxn>
                <a:cxn ang="0">
                  <a:pos x="320" y="57"/>
                </a:cxn>
                <a:cxn ang="0">
                  <a:pos x="332" y="43"/>
                </a:cxn>
                <a:cxn ang="0">
                  <a:pos x="341" y="43"/>
                </a:cxn>
                <a:cxn ang="0">
                  <a:pos x="353" y="43"/>
                </a:cxn>
                <a:cxn ang="0">
                  <a:pos x="364" y="43"/>
                </a:cxn>
                <a:cxn ang="0">
                  <a:pos x="374" y="31"/>
                </a:cxn>
                <a:cxn ang="0">
                  <a:pos x="385" y="31"/>
                </a:cxn>
                <a:cxn ang="0">
                  <a:pos x="385" y="31"/>
                </a:cxn>
                <a:cxn ang="0">
                  <a:pos x="396" y="24"/>
                </a:cxn>
                <a:cxn ang="0">
                  <a:pos x="405" y="24"/>
                </a:cxn>
                <a:cxn ang="0">
                  <a:pos x="418" y="24"/>
                </a:cxn>
                <a:cxn ang="0">
                  <a:pos x="427" y="24"/>
                </a:cxn>
                <a:cxn ang="0">
                  <a:pos x="439" y="6"/>
                </a:cxn>
                <a:cxn ang="0">
                  <a:pos x="448" y="6"/>
                </a:cxn>
                <a:cxn ang="0">
                  <a:pos x="461" y="6"/>
                </a:cxn>
                <a:cxn ang="0">
                  <a:pos x="461" y="0"/>
                </a:cxn>
              </a:cxnLst>
              <a:rect l="txL" t="txT" r="txR" b="txB"/>
              <a:pathLst>
                <a:path w="264" h="96">
                  <a:moveTo>
                    <a:pt x="0" y="96"/>
                  </a:moveTo>
                  <a:lnTo>
                    <a:pt x="0" y="90"/>
                  </a:lnTo>
                  <a:lnTo>
                    <a:pt x="6" y="90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0"/>
                  </a:lnTo>
                  <a:lnTo>
                    <a:pt x="264" y="0"/>
                  </a:lnTo>
                </a:path>
              </a:pathLst>
            </a:custGeom>
            <a:noFill/>
            <a:ln w="9525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436" name="Group 39"/>
          <p:cNvGrpSpPr/>
          <p:nvPr/>
        </p:nvGrpSpPr>
        <p:grpSpPr>
          <a:xfrm>
            <a:off x="6929438" y="1928813"/>
            <a:ext cx="1228725" cy="1030287"/>
            <a:chOff x="4511" y="2371"/>
            <a:chExt cx="967" cy="809"/>
          </a:xfrm>
        </p:grpSpPr>
        <p:graphicFrame>
          <p:nvGraphicFramePr>
            <p:cNvPr id="17453" name="Object 12"/>
            <p:cNvGraphicFramePr>
              <a:graphicFrameLocks noChangeAspect="1"/>
            </p:cNvGraphicFramePr>
            <p:nvPr/>
          </p:nvGraphicFramePr>
          <p:xfrm>
            <a:off x="4778" y="2866"/>
            <a:ext cx="70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1" imgW="328930" imgH="137160" progId="Equation.DSMT4">
                    <p:embed/>
                  </p:oleObj>
                </mc:Choice>
                <mc:Fallback>
                  <p:oleObj name="" r:id="rId21" imgW="328930" imgH="13716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8" y="2866"/>
                          <a:ext cx="700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Oval 41"/>
            <p:cNvSpPr/>
            <p:nvPr/>
          </p:nvSpPr>
          <p:spPr>
            <a:xfrm>
              <a:off x="4511" y="2371"/>
              <a:ext cx="45" cy="4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437" name="Group 42"/>
          <p:cNvGrpSpPr/>
          <p:nvPr/>
        </p:nvGrpSpPr>
        <p:grpSpPr>
          <a:xfrm>
            <a:off x="5737225" y="1016000"/>
            <a:ext cx="2673350" cy="2525713"/>
            <a:chOff x="3456" y="1056"/>
            <a:chExt cx="2104" cy="1989"/>
          </a:xfrm>
        </p:grpSpPr>
        <p:sp>
          <p:nvSpPr>
            <p:cNvPr id="17448" name="Line 43"/>
            <p:cNvSpPr/>
            <p:nvPr/>
          </p:nvSpPr>
          <p:spPr>
            <a:xfrm>
              <a:off x="3456" y="2544"/>
              <a:ext cx="2040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49" name="Line 44"/>
            <p:cNvSpPr/>
            <p:nvPr/>
          </p:nvSpPr>
          <p:spPr>
            <a:xfrm>
              <a:off x="3900" y="1104"/>
              <a:ext cx="1" cy="194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7450" name="Object 9"/>
            <p:cNvGraphicFramePr>
              <a:graphicFrameLocks noChangeAspect="1"/>
            </p:cNvGraphicFramePr>
            <p:nvPr/>
          </p:nvGraphicFramePr>
          <p:xfrm>
            <a:off x="5376" y="2581"/>
            <a:ext cx="1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3" imgW="71755" imgH="85725" progId="Equation.3">
                    <p:embed/>
                  </p:oleObj>
                </mc:Choice>
                <mc:Fallback>
                  <p:oleObj name="" r:id="rId23" imgW="71755" imgH="8572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376" y="2581"/>
                          <a:ext cx="184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1" name="Object 10"/>
            <p:cNvGraphicFramePr>
              <a:graphicFrameLocks noChangeAspect="1"/>
            </p:cNvGraphicFramePr>
            <p:nvPr/>
          </p:nvGraphicFramePr>
          <p:xfrm>
            <a:off x="3696" y="1056"/>
            <a:ext cx="20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5" imgW="85725" imgH="99060" progId="Equation.3">
                    <p:embed/>
                  </p:oleObj>
                </mc:Choice>
                <mc:Fallback>
                  <p:oleObj name="" r:id="rId25" imgW="85725" imgH="9906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696" y="1056"/>
                          <a:ext cx="203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2" name="Object 11"/>
            <p:cNvGraphicFramePr>
              <a:graphicFrameLocks noChangeAspect="1"/>
            </p:cNvGraphicFramePr>
            <p:nvPr/>
          </p:nvGraphicFramePr>
          <p:xfrm>
            <a:off x="3736" y="2544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7" imgW="71755" imgH="85725" progId="Equation.3">
                    <p:embed/>
                  </p:oleObj>
                </mc:Choice>
                <mc:Fallback>
                  <p:oleObj name="" r:id="rId27" imgW="71755" imgH="85725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736" y="2544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438" name="Picture 4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39" name="Picture 49" descr="机动"/>
          <p:cNvPicPr>
            <a:picLocks noChangeAspect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40" name="Picture 5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41" name="Picture 5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42" name="Picture 5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43" name="Text Box 5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7444" name="Picture 5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719" name="Text Box 55"/>
          <p:cNvSpPr txBox="1"/>
          <p:nvPr/>
        </p:nvSpPr>
        <p:spPr>
          <a:xfrm>
            <a:off x="755650" y="37734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指数函数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3720" name="AutoShape 56"/>
          <p:cNvSpPr/>
          <p:nvPr/>
        </p:nvSpPr>
        <p:spPr>
          <a:xfrm>
            <a:off x="5943600" y="382428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7447" name="Rectangle 2"/>
          <p:cNvSpPr>
            <a:spLocks noGrp="1"/>
          </p:cNvSpPr>
          <p:nvPr>
            <p:ph type="title" idx="4294967295"/>
          </p:nvPr>
        </p:nvSpPr>
        <p:spPr>
          <a:xfrm>
            <a:off x="428625" y="466725"/>
            <a:ext cx="3857625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图像特征：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5" grpId="0"/>
      <p:bldP spid="7186" grpId="0"/>
      <p:bldP spid="7187" grpId="0"/>
      <p:bldP spid="113673" grpId="0"/>
      <p:bldP spid="113675" grpId="0"/>
      <p:bldP spid="113677" grpId="0"/>
      <p:bldP spid="113678" grpId="0"/>
      <p:bldP spid="7192" grpId="0"/>
      <p:bldP spid="7193" grpId="0"/>
      <p:bldP spid="113719" grpId="0"/>
      <p:bldP spid="1137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80210" y="1731645"/>
            <a:ext cx="15601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 dirty="0">
                <a:sym typeface="+mn-ea"/>
              </a:rPr>
              <a:t>求法：</a:t>
            </a:r>
            <a:endParaRPr lang="zh-CN" altLang="en-US" sz="3600" dirty="0">
              <a:latin typeface="Arial" panose="020B0604020202020204" pitchFamily="34" charset="0"/>
            </a:endParaRPr>
          </a:p>
          <a:p>
            <a:endParaRPr lang="zh-CN" altLang="en-US" sz="3600"/>
          </a:p>
        </p:txBody>
      </p:sp>
      <p:grpSp>
        <p:nvGrpSpPr>
          <p:cNvPr id="4" name="Group 3"/>
          <p:cNvGrpSpPr/>
          <p:nvPr/>
        </p:nvGrpSpPr>
        <p:grpSpPr>
          <a:xfrm>
            <a:off x="407035" y="2746241"/>
            <a:ext cx="7387381" cy="723003"/>
            <a:chOff x="-1326" y="61"/>
            <a:chExt cx="5405" cy="1202"/>
          </a:xfrm>
        </p:grpSpPr>
        <p:sp>
          <p:nvSpPr>
            <p:cNvPr id="13324" name="Text Box 4"/>
            <p:cNvSpPr txBox="1"/>
            <p:nvPr/>
          </p:nvSpPr>
          <p:spPr>
            <a:xfrm>
              <a:off x="-1326" y="61"/>
              <a:ext cx="2551" cy="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（</a:t>
              </a:r>
              <a:r>
                <a:rPr lang="zh-CN" altLang="zh-CN" sz="3200" dirty="0">
                  <a:latin typeface="Arial" panose="020B0604020202020204" pitchFamily="34" charset="0"/>
                </a:rPr>
                <a:t>1</a:t>
              </a:r>
              <a:r>
                <a:rPr lang="zh-CN" altLang="en-US" sz="3200" b="1" dirty="0">
                  <a:latin typeface="Arial" panose="020B0604020202020204" pitchFamily="34" charset="0"/>
                </a:rPr>
                <a:t>）</a:t>
              </a:r>
              <a:r>
                <a:rPr lang="zh-CN" altLang="en-US" sz="32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反解</a:t>
              </a:r>
              <a:endPara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286" y="120"/>
            <a:ext cx="3793" cy="1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1384935" imgH="203200" progId="Equation.DSMT4">
                    <p:embed/>
                  </p:oleObj>
                </mc:Choice>
                <mc:Fallback>
                  <p:oleObj name="" r:id="rId1" imgW="1384935" imgH="2032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6" y="120"/>
                          <a:ext cx="3793" cy="1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"/>
          <p:cNvGrpSpPr/>
          <p:nvPr/>
        </p:nvGrpSpPr>
        <p:grpSpPr>
          <a:xfrm>
            <a:off x="495341" y="3730258"/>
            <a:ext cx="8292179" cy="1079548"/>
            <a:chOff x="-906" y="-45"/>
            <a:chExt cx="6600" cy="724"/>
          </a:xfrm>
        </p:grpSpPr>
        <p:sp>
          <p:nvSpPr>
            <p:cNvPr id="13321" name="Text Box 7"/>
            <p:cNvSpPr txBox="1"/>
            <p:nvPr/>
          </p:nvSpPr>
          <p:spPr>
            <a:xfrm>
              <a:off x="-906" y="-45"/>
              <a:ext cx="2877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（</a:t>
              </a:r>
              <a:r>
                <a:rPr lang="zh-CN" altLang="zh-CN" sz="2800" b="1" dirty="0">
                  <a:latin typeface="Arial" panose="020B0604020202020204" pitchFamily="34" charset="0"/>
                </a:rPr>
                <a:t>2</a:t>
              </a:r>
              <a:r>
                <a:rPr lang="zh-CN" altLang="en-US" sz="2800" b="1" dirty="0">
                  <a:latin typeface="Arial" panose="020B0604020202020204" pitchFamily="34" charset="0"/>
                </a:rPr>
                <a:t>）</a:t>
              </a:r>
              <a:r>
                <a:rPr lang="zh-CN" altLang="en-US" sz="32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改写</a:t>
              </a:r>
              <a:endPara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3314" name="Object 8"/>
            <p:cNvGraphicFramePr>
              <a:graphicFrameLocks noChangeAspect="1"/>
            </p:cNvGraphicFramePr>
            <p:nvPr/>
          </p:nvGraphicFramePr>
          <p:xfrm>
            <a:off x="711" y="-41"/>
            <a:ext cx="105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596900" imgH="203200" progId="Equation.DSMT4">
                    <p:embed/>
                  </p:oleObj>
                </mc:Choice>
                <mc:Fallback>
                  <p:oleObj name="" r:id="rId3" imgW="596900" imgH="2032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1" y="-41"/>
                          <a:ext cx="1054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Text Box 9"/>
            <p:cNvSpPr txBox="1"/>
            <p:nvPr/>
          </p:nvSpPr>
          <p:spPr>
            <a:xfrm>
              <a:off x="1746" y="-3"/>
              <a:ext cx="3946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中自变量，因变量按习惯分别用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315" name="Object 10"/>
            <p:cNvGraphicFramePr>
              <a:graphicFrameLocks noChangeAspect="1"/>
            </p:cNvGraphicFramePr>
            <p:nvPr/>
          </p:nvGraphicFramePr>
          <p:xfrm>
            <a:off x="2060" y="316"/>
            <a:ext cx="55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267335" imgH="165735" progId="Equation.DSMT4">
                    <p:embed/>
                  </p:oleObj>
                </mc:Choice>
                <mc:Fallback>
                  <p:oleObj name="" r:id="rId5" imgW="267335" imgH="165735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0" y="316"/>
                          <a:ext cx="558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Text Box 11"/>
            <p:cNvSpPr txBox="1"/>
            <p:nvPr/>
          </p:nvSpPr>
          <p:spPr>
            <a:xfrm>
              <a:off x="2595" y="302"/>
              <a:ext cx="1734" cy="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表示</a:t>
              </a:r>
              <a:r>
                <a:rPr lang="en-US" altLang="zh-CN" sz="2800" b="1" dirty="0">
                  <a:latin typeface="Arial" panose="020B0604020202020204" pitchFamily="34" charset="0"/>
                </a:rPr>
                <a:t>,</a:t>
              </a:r>
              <a:r>
                <a:rPr lang="zh-CN" altLang="en-US" sz="2800" b="1" dirty="0">
                  <a:latin typeface="Arial" panose="020B0604020202020204" pitchFamily="34" charset="0"/>
                </a:rPr>
                <a:t>得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316" name="Object 12"/>
            <p:cNvGraphicFramePr>
              <a:graphicFrameLocks noChangeAspect="1"/>
            </p:cNvGraphicFramePr>
            <p:nvPr/>
          </p:nvGraphicFramePr>
          <p:xfrm>
            <a:off x="3521" y="257"/>
            <a:ext cx="217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7" imgW="1182370" imgH="228600" progId="Equation.DSMT4">
                    <p:embed/>
                  </p:oleObj>
                </mc:Choice>
                <mc:Fallback>
                  <p:oleObj name="" r:id="rId7" imgW="1182370" imgH="2286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21" y="257"/>
                          <a:ext cx="2173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777875"/>
            <a:ext cx="1524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8435" name="Object 0"/>
          <p:cNvGraphicFramePr>
            <a:graphicFrameLocks noChangeAspect="1"/>
          </p:cNvGraphicFramePr>
          <p:nvPr/>
        </p:nvGraphicFramePr>
        <p:xfrm>
          <a:off x="2157413" y="935038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66395" imgH="208915" progId="Equation.3">
                  <p:embed/>
                </p:oleObj>
              </mc:Choice>
              <mc:Fallback>
                <p:oleObj name="" r:id="rId1" imgW="366395" imgH="20891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7413" y="935038"/>
                        <a:ext cx="533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/>
          <p:nvPr/>
        </p:nvSpPr>
        <p:spPr>
          <a:xfrm>
            <a:off x="5738813" y="77787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的反函数及其定义域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358775" y="16906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57" name="Object 1"/>
          <p:cNvGraphicFramePr>
            <a:graphicFrameLocks noChangeAspect="1"/>
          </p:cNvGraphicFramePr>
          <p:nvPr/>
        </p:nvGraphicFramePr>
        <p:xfrm>
          <a:off x="1397000" y="1806575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058545" imgH="208915" progId="Equation.3">
                  <p:embed/>
                </p:oleObj>
              </mc:Choice>
              <mc:Fallback>
                <p:oleObj name="" r:id="rId3" imgW="1058545" imgH="20891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0" y="1806575"/>
                        <a:ext cx="149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/>
          <p:nvPr/>
        </p:nvSpPr>
        <p:spPr>
          <a:xfrm>
            <a:off x="922338" y="1700213"/>
            <a:ext cx="841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72" name="Text Box 8"/>
          <p:cNvSpPr txBox="1"/>
          <p:nvPr/>
        </p:nvSpPr>
        <p:spPr>
          <a:xfrm>
            <a:off x="2895600" y="17033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3505200" y="17018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661035" imgH="346075" progId="Equation.3">
                  <p:embed/>
                </p:oleObj>
              </mc:Choice>
              <mc:Fallback>
                <p:oleObj name="" r:id="rId5" imgW="661035" imgH="34607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1701800"/>
                        <a:ext cx="93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/>
          <p:nvPr/>
        </p:nvSpPr>
        <p:spPr>
          <a:xfrm>
            <a:off x="1366838" y="2209800"/>
            <a:ext cx="6143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993900" y="2273300"/>
          <a:ext cx="295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2113280" imgH="318770" progId="Equation.3">
                  <p:embed/>
                </p:oleObj>
              </mc:Choice>
              <mc:Fallback>
                <p:oleObj name="" r:id="rId7" imgW="2113280" imgH="31877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2273300"/>
                        <a:ext cx="2959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366838" y="2946400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866140" imgH="208915" progId="Equation.3">
                  <p:embed/>
                </p:oleObj>
              </mc:Choice>
              <mc:Fallback>
                <p:oleObj name="" r:id="rId9" imgW="866140" imgH="20891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6838" y="2946400"/>
                        <a:ext cx="1231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/>
          <p:nvPr/>
        </p:nvSpPr>
        <p:spPr>
          <a:xfrm>
            <a:off x="917575" y="28082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78" name="Text Box 14"/>
          <p:cNvSpPr txBox="1"/>
          <p:nvPr/>
        </p:nvSpPr>
        <p:spPr>
          <a:xfrm>
            <a:off x="2590800" y="2860675"/>
            <a:ext cx="911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3200400" y="291147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798195" imgH="277495" progId="Equation.3">
                  <p:embed/>
                </p:oleObj>
              </mc:Choice>
              <mc:Fallback>
                <p:oleObj name="" r:id="rId11" imgW="798195" imgH="27749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0400" y="2911475"/>
                        <a:ext cx="1130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/>
          <p:cNvSpPr txBox="1"/>
          <p:nvPr/>
        </p:nvSpPr>
        <p:spPr>
          <a:xfrm>
            <a:off x="1366838" y="3352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993900" y="3352800"/>
          <a:ext cx="303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2167890" imgH="346075" progId="Equation.3">
                  <p:embed/>
                </p:oleObj>
              </mc:Choice>
              <mc:Fallback>
                <p:oleObj name="" r:id="rId13" imgW="2167890" imgH="34607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3352800"/>
                        <a:ext cx="3035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435100" y="4030663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5" imgW="866140" imgH="208915" progId="Equation.3">
                  <p:embed/>
                </p:oleObj>
              </mc:Choice>
              <mc:Fallback>
                <p:oleObj name="" r:id="rId15" imgW="866140" imgH="20891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5100" y="4030663"/>
                        <a:ext cx="1231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/>
          <p:nvPr/>
        </p:nvSpPr>
        <p:spPr>
          <a:xfrm>
            <a:off x="920750" y="3887788"/>
            <a:ext cx="841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84" name="Text Box 20"/>
          <p:cNvSpPr txBox="1"/>
          <p:nvPr/>
        </p:nvSpPr>
        <p:spPr>
          <a:xfrm>
            <a:off x="2746375" y="3962400"/>
            <a:ext cx="835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3352800" y="3911600"/>
          <a:ext cx="1384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975995" imgH="346075" progId="Equation.3">
                  <p:embed/>
                </p:oleObj>
              </mc:Choice>
              <mc:Fallback>
                <p:oleObj name="" r:id="rId17" imgW="975995" imgH="34607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2800" y="3911600"/>
                        <a:ext cx="1384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2"/>
          <p:cNvSpPr txBox="1"/>
          <p:nvPr/>
        </p:nvSpPr>
        <p:spPr>
          <a:xfrm>
            <a:off x="1366838" y="4419600"/>
            <a:ext cx="7350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1917700" y="4419600"/>
          <a:ext cx="349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9" imgW="2496820" imgH="393700" progId="Equation.3">
                  <p:embed/>
                </p:oleObj>
              </mc:Choice>
              <mc:Fallback>
                <p:oleObj name="" r:id="rId19" imgW="2496820" imgH="39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7700" y="4419600"/>
                        <a:ext cx="3492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Text Box 24"/>
          <p:cNvSpPr txBox="1"/>
          <p:nvPr/>
        </p:nvSpPr>
        <p:spPr>
          <a:xfrm>
            <a:off x="381000" y="539432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反函数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1691640" y="5603558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366395" imgH="208915" progId="Equation.3">
                  <p:embed/>
                </p:oleObj>
              </mc:Choice>
              <mc:Fallback>
                <p:oleObj name="" r:id="rId21" imgW="366395" imgH="20891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91640" y="5603558"/>
                        <a:ext cx="533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2514600" y="5464175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3" imgW="1866265" imgH="311785" progId="Equation.3">
                  <p:embed/>
                </p:oleObj>
              </mc:Choice>
              <mc:Fallback>
                <p:oleObj name="" r:id="rId23" imgW="1866265" imgH="31178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5464175"/>
                        <a:ext cx="2616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2514600" y="4953000"/>
          <a:ext cx="29575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5" imgW="2099310" imgH="346075" progId="Equation.3">
                  <p:embed/>
                </p:oleObj>
              </mc:Choice>
              <mc:Fallback>
                <p:oleObj name="" r:id="rId25" imgW="2099310" imgH="34607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4953000"/>
                        <a:ext cx="295751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/>
          <p:cNvGraphicFramePr>
            <a:graphicFrameLocks noChangeAspect="1"/>
          </p:cNvGraphicFramePr>
          <p:nvPr/>
        </p:nvGraphicFramePr>
        <p:xfrm>
          <a:off x="2501900" y="5921375"/>
          <a:ext cx="290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7" imgW="2072005" imgH="359410" progId="Equation.3">
                  <p:embed/>
                </p:oleObj>
              </mc:Choice>
              <mc:Fallback>
                <p:oleObj name="" r:id="rId27" imgW="2072005" imgH="35941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01900" y="5921375"/>
                        <a:ext cx="2908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Text Box 29"/>
          <p:cNvSpPr txBox="1"/>
          <p:nvPr/>
        </p:nvSpPr>
        <p:spPr>
          <a:xfrm>
            <a:off x="6553200" y="51816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定义域为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6121400" y="5776913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9" imgW="1880235" imgH="284480" progId="Equation.3">
                  <p:embed/>
                </p:oleObj>
              </mc:Choice>
              <mc:Fallback>
                <p:oleObj name="" r:id="rId29" imgW="1880235" imgH="28448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21400" y="5776913"/>
                        <a:ext cx="264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AutoShape 37"/>
          <p:cNvSpPr/>
          <p:nvPr/>
        </p:nvSpPr>
        <p:spPr>
          <a:xfrm>
            <a:off x="2843213" y="36195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graphicFrame>
        <p:nvGraphicFramePr>
          <p:cNvPr id="18464" name="Object 15"/>
          <p:cNvGraphicFramePr>
            <a:graphicFrameLocks noChangeAspect="1"/>
          </p:cNvGraphicFramePr>
          <p:nvPr/>
        </p:nvGraphicFramePr>
        <p:xfrm>
          <a:off x="3131503" y="332740"/>
          <a:ext cx="2552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1" imgW="1818640" imgH="1017270" progId="Equation.3">
                  <p:embed/>
                </p:oleObj>
              </mc:Choice>
              <mc:Fallback>
                <p:oleObj name="" r:id="rId31" imgW="1818640" imgH="101727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31503" y="332740"/>
                        <a:ext cx="25527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0"/>
          <p:cNvGrpSpPr/>
          <p:nvPr/>
        </p:nvGrpSpPr>
        <p:grpSpPr>
          <a:xfrm>
            <a:off x="7037388" y="2855913"/>
            <a:ext cx="708025" cy="265112"/>
            <a:chOff x="4695" y="1881"/>
            <a:chExt cx="446" cy="207"/>
          </a:xfrm>
        </p:grpSpPr>
        <p:sp>
          <p:nvSpPr>
            <p:cNvPr id="18502" name="Line 111"/>
            <p:cNvSpPr/>
            <p:nvPr/>
          </p:nvSpPr>
          <p:spPr>
            <a:xfrm>
              <a:off x="4851" y="2003"/>
              <a:ext cx="2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8503" name="Object 27"/>
            <p:cNvGraphicFramePr>
              <a:graphicFrameLocks noChangeAspect="1"/>
            </p:cNvGraphicFramePr>
            <p:nvPr/>
          </p:nvGraphicFramePr>
          <p:xfrm>
            <a:off x="4695" y="1881"/>
            <a:ext cx="16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3" imgW="71755" imgH="99060" progId="Equation.3">
                    <p:embed/>
                  </p:oleObj>
                </mc:Choice>
                <mc:Fallback>
                  <p:oleObj name="" r:id="rId33" imgW="71755" imgH="9906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695" y="1881"/>
                          <a:ext cx="161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8"/>
          <p:cNvGrpSpPr/>
          <p:nvPr/>
        </p:nvGrpSpPr>
        <p:grpSpPr>
          <a:xfrm>
            <a:off x="7339013" y="3713163"/>
            <a:ext cx="563562" cy="871537"/>
            <a:chOff x="4885" y="2548"/>
            <a:chExt cx="355" cy="678"/>
          </a:xfrm>
        </p:grpSpPr>
        <p:sp>
          <p:nvSpPr>
            <p:cNvPr id="18500" name="Freeform 107"/>
            <p:cNvSpPr/>
            <p:nvPr/>
          </p:nvSpPr>
          <p:spPr>
            <a:xfrm>
              <a:off x="4885" y="2555"/>
              <a:ext cx="282" cy="671"/>
            </a:xfrm>
            <a:custGeom>
              <a:avLst/>
              <a:gdLst>
                <a:gd name="txL" fmla="*/ 0 w 348"/>
                <a:gd name="txT" fmla="*/ 0 h 828"/>
                <a:gd name="txR" fmla="*/ 348 w 348"/>
                <a:gd name="txB" fmla="*/ 828 h 828"/>
              </a:gdLst>
              <a:ahLst/>
              <a:cxnLst>
                <a:cxn ang="0">
                  <a:pos x="0" y="66"/>
                </a:cxn>
                <a:cxn ang="0">
                  <a:pos x="3" y="47"/>
                </a:cxn>
                <a:cxn ang="0">
                  <a:pos x="6" y="35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5" y="15"/>
                </a:cxn>
                <a:cxn ang="0">
                  <a:pos x="19" y="10"/>
                </a:cxn>
                <a:cxn ang="0">
                  <a:pos x="22" y="6"/>
                </a:cxn>
                <a:cxn ang="0">
                  <a:pos x="25" y="2"/>
                </a:cxn>
                <a:cxn ang="0">
                  <a:pos x="28" y="0"/>
                </a:cxn>
              </a:cxnLst>
              <a:rect l="txL" t="txT" r="txR" b="txB"/>
              <a:pathLst>
                <a:path w="348" h="828">
                  <a:moveTo>
                    <a:pt x="0" y="828"/>
                  </a:moveTo>
                  <a:lnTo>
                    <a:pt x="42" y="582"/>
                  </a:lnTo>
                  <a:lnTo>
                    <a:pt x="78" y="432"/>
                  </a:lnTo>
                  <a:lnTo>
                    <a:pt x="120" y="330"/>
                  </a:lnTo>
                  <a:lnTo>
                    <a:pt x="156" y="252"/>
                  </a:lnTo>
                  <a:lnTo>
                    <a:pt x="192" y="186"/>
                  </a:lnTo>
                  <a:lnTo>
                    <a:pt x="234" y="126"/>
                  </a:lnTo>
                  <a:lnTo>
                    <a:pt x="270" y="78"/>
                  </a:lnTo>
                  <a:lnTo>
                    <a:pt x="306" y="36"/>
                  </a:lnTo>
                  <a:lnTo>
                    <a:pt x="348" y="0"/>
                  </a:lnTo>
                </a:path>
              </a:pathLst>
            </a:cu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8501" name="Object 26"/>
            <p:cNvGraphicFramePr>
              <a:graphicFrameLocks noChangeAspect="1"/>
            </p:cNvGraphicFramePr>
            <p:nvPr/>
          </p:nvGraphicFramePr>
          <p:xfrm>
            <a:off x="5127" y="2548"/>
            <a:ext cx="11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5" imgW="44450" imgH="99060" progId="Equation.3">
                    <p:embed/>
                  </p:oleObj>
                </mc:Choice>
                <mc:Fallback>
                  <p:oleObj name="" r:id="rId35" imgW="44450" imgH="9906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127" y="2548"/>
                          <a:ext cx="11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2"/>
          <p:cNvGrpSpPr/>
          <p:nvPr/>
        </p:nvGrpSpPr>
        <p:grpSpPr>
          <a:xfrm>
            <a:off x="7778750" y="1684338"/>
            <a:ext cx="625475" cy="2297112"/>
            <a:chOff x="5162" y="970"/>
            <a:chExt cx="394" cy="1786"/>
          </a:xfrm>
        </p:grpSpPr>
        <p:graphicFrame>
          <p:nvGraphicFramePr>
            <p:cNvPr id="18495" name="Object 25"/>
            <p:cNvGraphicFramePr>
              <a:graphicFrameLocks noChangeAspect="1"/>
            </p:cNvGraphicFramePr>
            <p:nvPr/>
          </p:nvGraphicFramePr>
          <p:xfrm>
            <a:off x="5396" y="254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7" imgW="71755" imgH="99060" progId="Equation.3">
                    <p:embed/>
                  </p:oleObj>
                </mc:Choice>
                <mc:Fallback>
                  <p:oleObj name="" r:id="rId37" imgW="71755" imgH="9906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396" y="2548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96" name="Group 129"/>
            <p:cNvGrpSpPr/>
            <p:nvPr/>
          </p:nvGrpSpPr>
          <p:grpSpPr>
            <a:xfrm>
              <a:off x="5162" y="970"/>
              <a:ext cx="312" cy="1578"/>
              <a:chOff x="5162" y="970"/>
              <a:chExt cx="312" cy="1578"/>
            </a:xfrm>
          </p:grpSpPr>
          <p:sp>
            <p:nvSpPr>
              <p:cNvPr id="18497" name="Freeform 108"/>
              <p:cNvSpPr/>
              <p:nvPr/>
            </p:nvSpPr>
            <p:spPr>
              <a:xfrm>
                <a:off x="5167" y="970"/>
                <a:ext cx="307" cy="1002"/>
              </a:xfrm>
              <a:custGeom>
                <a:avLst/>
                <a:gdLst>
                  <a:gd name="txL" fmla="*/ 0 w 378"/>
                  <a:gd name="txT" fmla="*/ 0 h 1236"/>
                  <a:gd name="txR" fmla="*/ 378 w 378"/>
                  <a:gd name="txB" fmla="*/ 1236 h 1236"/>
                </a:gdLst>
                <a:ahLst/>
                <a:cxnLst>
                  <a:cxn ang="0">
                    <a:pos x="0" y="99"/>
                  </a:cxn>
                  <a:cxn ang="0">
                    <a:pos x="2" y="93"/>
                  </a:cxn>
                  <a:cxn ang="0">
                    <a:pos x="6" y="86"/>
                  </a:cxn>
                  <a:cxn ang="0">
                    <a:pos x="10" y="79"/>
                  </a:cxn>
                  <a:cxn ang="0">
                    <a:pos x="12" y="71"/>
                  </a:cxn>
                  <a:cxn ang="0">
                    <a:pos x="15" y="62"/>
                  </a:cxn>
                  <a:cxn ang="0">
                    <a:pos x="19" y="52"/>
                  </a:cxn>
                  <a:cxn ang="0">
                    <a:pos x="22" y="41"/>
                  </a:cxn>
                  <a:cxn ang="0">
                    <a:pos x="24" y="29"/>
                  </a:cxn>
                  <a:cxn ang="0">
                    <a:pos x="28" y="15"/>
                  </a:cxn>
                  <a:cxn ang="0">
                    <a:pos x="31" y="0"/>
                  </a:cxn>
                </a:cxnLst>
                <a:rect l="txL" t="txT" r="txR" b="txB"/>
                <a:pathLst>
                  <a:path w="378" h="1236">
                    <a:moveTo>
                      <a:pt x="0" y="1236"/>
                    </a:moveTo>
                    <a:lnTo>
                      <a:pt x="36" y="1158"/>
                    </a:lnTo>
                    <a:lnTo>
                      <a:pt x="72" y="1074"/>
                    </a:lnTo>
                    <a:lnTo>
                      <a:pt x="114" y="984"/>
                    </a:lnTo>
                    <a:lnTo>
                      <a:pt x="150" y="882"/>
                    </a:lnTo>
                    <a:lnTo>
                      <a:pt x="186" y="768"/>
                    </a:lnTo>
                    <a:lnTo>
                      <a:pt x="228" y="642"/>
                    </a:lnTo>
                    <a:lnTo>
                      <a:pt x="264" y="504"/>
                    </a:lnTo>
                    <a:lnTo>
                      <a:pt x="300" y="354"/>
                    </a:lnTo>
                    <a:lnTo>
                      <a:pt x="342" y="186"/>
                    </a:lnTo>
                    <a:lnTo>
                      <a:pt x="378" y="0"/>
                    </a:lnTo>
                  </a:path>
                </a:pathLst>
              </a:cu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98" name="Line 112"/>
              <p:cNvSpPr/>
              <p:nvPr/>
            </p:nvSpPr>
            <p:spPr>
              <a:xfrm>
                <a:off x="5162" y="2003"/>
                <a:ext cx="0" cy="5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8499" name="Line 119"/>
              <p:cNvSpPr/>
              <p:nvPr/>
            </p:nvSpPr>
            <p:spPr>
              <a:xfrm>
                <a:off x="5474" y="992"/>
                <a:ext cx="0" cy="15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" name="Group 131"/>
          <p:cNvGrpSpPr/>
          <p:nvPr/>
        </p:nvGrpSpPr>
        <p:grpSpPr>
          <a:xfrm>
            <a:off x="6902450" y="1562100"/>
            <a:ext cx="1371600" cy="287338"/>
            <a:chOff x="4610" y="876"/>
            <a:chExt cx="864" cy="223"/>
          </a:xfrm>
        </p:grpSpPr>
        <p:graphicFrame>
          <p:nvGraphicFramePr>
            <p:cNvPr id="18493" name="Object 24"/>
            <p:cNvGraphicFramePr>
              <a:graphicFrameLocks noChangeAspect="1"/>
            </p:cNvGraphicFramePr>
            <p:nvPr/>
          </p:nvGraphicFramePr>
          <p:xfrm>
            <a:off x="4610" y="876"/>
            <a:ext cx="24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9" imgW="120015" imgH="113030" progId="Equation.3">
                    <p:embed/>
                  </p:oleObj>
                </mc:Choice>
                <mc:Fallback>
                  <p:oleObj name="" r:id="rId39" imgW="120015" imgH="11303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10" y="876"/>
                          <a:ext cx="24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4" name="Line 120"/>
            <p:cNvSpPr/>
            <p:nvPr/>
          </p:nvSpPr>
          <p:spPr>
            <a:xfrm flipH="1">
              <a:off x="4851" y="992"/>
              <a:ext cx="6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" name="Group 124"/>
          <p:cNvGrpSpPr/>
          <p:nvPr/>
        </p:nvGrpSpPr>
        <p:grpSpPr>
          <a:xfrm>
            <a:off x="6629400" y="3345180"/>
            <a:ext cx="663575" cy="636588"/>
            <a:chOff x="4438" y="2263"/>
            <a:chExt cx="418" cy="495"/>
          </a:xfrm>
        </p:grpSpPr>
        <p:sp>
          <p:nvSpPr>
            <p:cNvPr id="18490" name="Freeform 106"/>
            <p:cNvSpPr/>
            <p:nvPr/>
          </p:nvSpPr>
          <p:spPr>
            <a:xfrm>
              <a:off x="4549" y="2263"/>
              <a:ext cx="307" cy="292"/>
            </a:xfrm>
            <a:custGeom>
              <a:avLst/>
              <a:gdLst>
                <a:gd name="txL" fmla="*/ 0 w 378"/>
                <a:gd name="txT" fmla="*/ 0 h 360"/>
                <a:gd name="txR" fmla="*/ 378 w 378"/>
                <a:gd name="txB" fmla="*/ 360 h 360"/>
              </a:gdLst>
              <a:ahLst/>
              <a:cxnLst>
                <a:cxn ang="0">
                  <a:pos x="31" y="30"/>
                </a:cxn>
                <a:cxn ang="0">
                  <a:pos x="28" y="29"/>
                </a:cxn>
                <a:cxn ang="0">
                  <a:pos x="24" y="28"/>
                </a:cxn>
                <a:cxn ang="0">
                  <a:pos x="22" y="27"/>
                </a:cxn>
                <a:cxn ang="0">
                  <a:pos x="19" y="24"/>
                </a:cxn>
                <a:cxn ang="0">
                  <a:pos x="15" y="22"/>
                </a:cxn>
                <a:cxn ang="0">
                  <a:pos x="12" y="19"/>
                </a:cxn>
                <a:cxn ang="0">
                  <a:pos x="10" y="15"/>
                </a:cxn>
                <a:cxn ang="0">
                  <a:pos x="6" y="11"/>
                </a:cxn>
                <a:cxn ang="0">
                  <a:pos x="2" y="5"/>
                </a:cxn>
                <a:cxn ang="0">
                  <a:pos x="0" y="0"/>
                </a:cxn>
              </a:cxnLst>
              <a:rect l="txL" t="txT" r="txR" b="txB"/>
              <a:pathLst>
                <a:path w="378" h="360">
                  <a:moveTo>
                    <a:pt x="378" y="360"/>
                  </a:moveTo>
                  <a:lnTo>
                    <a:pt x="342" y="354"/>
                  </a:lnTo>
                  <a:lnTo>
                    <a:pt x="300" y="348"/>
                  </a:lnTo>
                  <a:lnTo>
                    <a:pt x="264" y="330"/>
                  </a:lnTo>
                  <a:lnTo>
                    <a:pt x="228" y="300"/>
                  </a:lnTo>
                  <a:lnTo>
                    <a:pt x="186" y="270"/>
                  </a:lnTo>
                  <a:lnTo>
                    <a:pt x="150" y="228"/>
                  </a:lnTo>
                  <a:lnTo>
                    <a:pt x="114" y="186"/>
                  </a:lnTo>
                  <a:lnTo>
                    <a:pt x="72" y="132"/>
                  </a:lnTo>
                  <a:lnTo>
                    <a:pt x="36" y="6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1" name="Line 109"/>
            <p:cNvSpPr/>
            <p:nvPr/>
          </p:nvSpPr>
          <p:spPr>
            <a:xfrm>
              <a:off x="4550" y="2287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8492" name="Object 23"/>
            <p:cNvGraphicFramePr>
              <a:graphicFrameLocks noChangeAspect="1"/>
            </p:cNvGraphicFramePr>
            <p:nvPr/>
          </p:nvGraphicFramePr>
          <p:xfrm>
            <a:off x="4438" y="2551"/>
            <a:ext cx="25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41" imgW="127000" imgH="99060" progId="Equation.3">
                    <p:embed/>
                  </p:oleObj>
                </mc:Choice>
                <mc:Fallback>
                  <p:oleObj name="" r:id="rId41" imgW="127000" imgH="9906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438" y="2551"/>
                          <a:ext cx="257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23"/>
          <p:cNvGrpSpPr/>
          <p:nvPr/>
        </p:nvGrpSpPr>
        <p:grpSpPr>
          <a:xfrm>
            <a:off x="6705600" y="1362075"/>
            <a:ext cx="1897063" cy="3286125"/>
            <a:chOff x="4486" y="720"/>
            <a:chExt cx="1195" cy="2555"/>
          </a:xfrm>
        </p:grpSpPr>
        <p:sp>
          <p:nvSpPr>
            <p:cNvPr id="18485" name="Line 104"/>
            <p:cNvSpPr/>
            <p:nvPr/>
          </p:nvSpPr>
          <p:spPr>
            <a:xfrm>
              <a:off x="4486" y="2555"/>
              <a:ext cx="1103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86" name="Line 105"/>
            <p:cNvSpPr/>
            <p:nvPr/>
          </p:nvSpPr>
          <p:spPr>
            <a:xfrm>
              <a:off x="4856" y="759"/>
              <a:ext cx="0" cy="251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8487" name="Object 20"/>
            <p:cNvGraphicFramePr>
              <a:graphicFrameLocks noChangeAspect="1"/>
            </p:cNvGraphicFramePr>
            <p:nvPr/>
          </p:nvGraphicFramePr>
          <p:xfrm>
            <a:off x="4674" y="720"/>
            <a:ext cx="17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43" imgW="85725" imgH="99060" progId="Equation.3">
                    <p:embed/>
                  </p:oleObj>
                </mc:Choice>
                <mc:Fallback>
                  <p:oleObj name="" r:id="rId43" imgW="85725" imgH="9906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674" y="720"/>
                          <a:ext cx="177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8" name="Object 21"/>
            <p:cNvGraphicFramePr>
              <a:graphicFrameLocks noChangeAspect="1"/>
            </p:cNvGraphicFramePr>
            <p:nvPr/>
          </p:nvGraphicFramePr>
          <p:xfrm>
            <a:off x="4735" y="2548"/>
            <a:ext cx="16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45" imgW="71755" imgH="85725" progId="Equation.3">
                    <p:embed/>
                  </p:oleObj>
                </mc:Choice>
                <mc:Fallback>
                  <p:oleObj name="" r:id="rId45" imgW="71755" imgH="8572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735" y="2548"/>
                          <a:ext cx="161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9" name="Object 22"/>
            <p:cNvGraphicFramePr>
              <a:graphicFrameLocks noChangeAspect="1"/>
            </p:cNvGraphicFramePr>
            <p:nvPr/>
          </p:nvGraphicFramePr>
          <p:xfrm>
            <a:off x="5520" y="2560"/>
            <a:ext cx="16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7" imgW="71755" imgH="85725" progId="Equation.3">
                    <p:embed/>
                  </p:oleObj>
                </mc:Choice>
                <mc:Fallback>
                  <p:oleObj name="" r:id="rId47" imgW="71755" imgH="8572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5520" y="2560"/>
                          <a:ext cx="161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26"/>
          <p:cNvGrpSpPr/>
          <p:nvPr/>
        </p:nvGrpSpPr>
        <p:grpSpPr>
          <a:xfrm>
            <a:off x="6834188" y="3212783"/>
            <a:ext cx="684212" cy="266700"/>
            <a:chOff x="4561" y="2160"/>
            <a:chExt cx="431" cy="208"/>
          </a:xfrm>
        </p:grpSpPr>
        <p:sp>
          <p:nvSpPr>
            <p:cNvPr id="18483" name="Line 110"/>
            <p:cNvSpPr/>
            <p:nvPr/>
          </p:nvSpPr>
          <p:spPr>
            <a:xfrm>
              <a:off x="4561" y="2275"/>
              <a:ext cx="2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8484" name="Object 19"/>
            <p:cNvGraphicFramePr>
              <a:graphicFrameLocks noChangeAspect="1"/>
            </p:cNvGraphicFramePr>
            <p:nvPr/>
          </p:nvGraphicFramePr>
          <p:xfrm>
            <a:off x="4879" y="2160"/>
            <a:ext cx="11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9" imgW="44450" imgH="99060" progId="Equation.3">
                    <p:embed/>
                  </p:oleObj>
                </mc:Choice>
                <mc:Fallback>
                  <p:oleObj name="" r:id="rId49" imgW="44450" imgH="9906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879" y="2160"/>
                          <a:ext cx="11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97" name="AutoShape 133"/>
          <p:cNvSpPr/>
          <p:nvPr/>
        </p:nvSpPr>
        <p:spPr>
          <a:xfrm>
            <a:off x="2286000" y="5083175"/>
            <a:ext cx="152400" cy="1241425"/>
          </a:xfrm>
          <a:prstGeom prst="leftBrace">
            <a:avLst>
              <a:gd name="adj1" fmla="val 6788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4470400" y="1776413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1" imgW="880110" imgH="277495" progId="Equation.3">
                  <p:embed/>
                </p:oleObj>
              </mc:Choice>
              <mc:Fallback>
                <p:oleObj name="" r:id="rId51" imgW="880110" imgH="27749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470400" y="1776413"/>
                        <a:ext cx="124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4432300" y="2911475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3" imgW="1181735" imgH="277495" progId="Equation.3">
                  <p:embed/>
                </p:oleObj>
              </mc:Choice>
              <mc:Fallback>
                <p:oleObj name="" r:id="rId53" imgW="1181735" imgH="27749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432300" y="2911475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4" name="Object 18"/>
          <p:cNvGraphicFramePr>
            <a:graphicFrameLocks noChangeAspect="1"/>
          </p:cNvGraphicFramePr>
          <p:nvPr/>
        </p:nvGraphicFramePr>
        <p:xfrm>
          <a:off x="4762500" y="4008438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5" imgW="1078865" imgH="277495" progId="Equation.3">
                  <p:embed/>
                </p:oleObj>
              </mc:Choice>
              <mc:Fallback>
                <p:oleObj name="" r:id="rId55" imgW="1078865" imgH="27749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762500" y="4008438"/>
                        <a:ext cx="1524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76" name="Picture 14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77" name="Picture 144" descr="机动"/>
          <p:cNvPicPr>
            <a:picLocks noChangeAspect="1"/>
          </p:cNvPicPr>
          <p:nvPr/>
        </p:nvPicPr>
        <p:blipFill>
          <a:blip r:embed="rId5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78" name="Picture 14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79" name="Picture 14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80" name="Picture 14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81" name="Text Box 14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482" name="Picture 15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1" grpId="0"/>
      <p:bldP spid="36872" grpId="0"/>
      <p:bldP spid="36874" grpId="0"/>
      <p:bldP spid="36877" grpId="0"/>
      <p:bldP spid="36878" grpId="0"/>
      <p:bldP spid="36880" grpId="0"/>
      <p:bldP spid="36883" grpId="0"/>
      <p:bldP spid="36884" grpId="0"/>
      <p:bldP spid="36886" grpId="0"/>
      <p:bldP spid="36888" grpId="0"/>
      <p:bldP spid="36893" grpId="0"/>
      <p:bldP spid="369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5" name="Text Box 15"/>
          <p:cNvSpPr txBox="1"/>
          <p:nvPr/>
        </p:nvSpPr>
        <p:spPr>
          <a:xfrm>
            <a:off x="214313" y="1143000"/>
            <a:ext cx="8929687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2.4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设函数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的定义域为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                  的定义域为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值域为          ，若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则函数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357188" y="500063"/>
            <a:ext cx="22479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复合函数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9460" name="Picture 1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1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Picture 1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Picture 1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4" name="Picture 2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5" name="Text Box 2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66" name="Picture 22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AutoShape 2"/>
          <p:cNvSpPr/>
          <p:nvPr/>
        </p:nvSpPr>
        <p:spPr>
          <a:xfrm>
            <a:off x="6786563" y="4143375"/>
            <a:ext cx="1500187" cy="642938"/>
          </a:xfrm>
          <a:prstGeom prst="wedgeRectCallout">
            <a:avLst>
              <a:gd name="adj1" fmla="val -188394"/>
              <a:gd name="adj2" fmla="val -86690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自变量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857375" y="3478213"/>
          <a:ext cx="3429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941705" imgH="127000" progId="Equation.DSMT4">
                  <p:embed/>
                </p:oleObj>
              </mc:Choice>
              <mc:Fallback>
                <p:oleObj name="" r:id="rId7" imgW="941705" imgH="1270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7375" y="3478213"/>
                        <a:ext cx="3429000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44"/>
          <p:cNvSpPr/>
          <p:nvPr/>
        </p:nvSpPr>
        <p:spPr>
          <a:xfrm>
            <a:off x="3786188" y="4286250"/>
            <a:ext cx="1928812" cy="511175"/>
          </a:xfrm>
          <a:prstGeom prst="wedgeRectCallout">
            <a:avLst>
              <a:gd name="adj1" fmla="val -50741"/>
              <a:gd name="adj2" fmla="val -118324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中间变量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" name="AutoShape 45"/>
          <p:cNvSpPr/>
          <p:nvPr/>
        </p:nvSpPr>
        <p:spPr>
          <a:xfrm>
            <a:off x="285750" y="4071938"/>
            <a:ext cx="1495425" cy="500062"/>
          </a:xfrm>
          <a:prstGeom prst="wedgeRectCallout">
            <a:avLst>
              <a:gd name="adj1" fmla="val 60125"/>
              <a:gd name="adj2" fmla="val -82991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因变量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3286125" y="4000500"/>
            <a:ext cx="71438" cy="966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5500688" y="1214438"/>
          <a:ext cx="5667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47320" imgH="154305" progId="Equation.DSMT4">
                  <p:embed/>
                </p:oleObj>
              </mc:Choice>
              <mc:Fallback>
                <p:oleObj name="" r:id="rId9" imgW="147320" imgH="15430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00688" y="1214438"/>
                        <a:ext cx="566737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2"/>
          <p:cNvGraphicFramePr>
            <a:graphicFrameLocks noChangeAspect="1"/>
          </p:cNvGraphicFramePr>
          <p:nvPr/>
        </p:nvGraphicFramePr>
        <p:xfrm>
          <a:off x="3643313" y="1714500"/>
          <a:ext cx="9128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250190" imgH="127000" progId="Equation.DSMT4">
                  <p:embed/>
                </p:oleObj>
              </mc:Choice>
              <mc:Fallback>
                <p:oleObj name="" r:id="rId11" imgW="250190" imgH="127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43313" y="1714500"/>
                        <a:ext cx="91281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3"/>
          <p:cNvGraphicFramePr>
            <a:graphicFrameLocks noChangeAspect="1"/>
          </p:cNvGraphicFramePr>
          <p:nvPr/>
        </p:nvGraphicFramePr>
        <p:xfrm>
          <a:off x="7000875" y="1214438"/>
          <a:ext cx="16494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427990" imgH="127000" progId="Equation.DSMT4">
                  <p:embed/>
                </p:oleObj>
              </mc:Choice>
              <mc:Fallback>
                <p:oleObj name="" r:id="rId13" imgW="427990" imgH="1270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00875" y="1214438"/>
                        <a:ext cx="1649413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1785938" y="1714500"/>
          <a:ext cx="5349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5" imgW="140335" imgH="154305" progId="Equation.DSMT4">
                  <p:embed/>
                </p:oleObj>
              </mc:Choice>
              <mc:Fallback>
                <p:oleObj name="" r:id="rId15" imgW="140335" imgH="154305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85938" y="1714500"/>
                        <a:ext cx="534987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41" name="Picture 17" descr="C:\DOCUME~1\user\LOCALS~1\Temp\ksohtml\wps_clip_image-2300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86375" y="1744663"/>
            <a:ext cx="2143125" cy="541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Text Box 11"/>
          <p:cNvSpPr txBox="1"/>
          <p:nvPr/>
        </p:nvSpPr>
        <p:spPr>
          <a:xfrm>
            <a:off x="214313" y="2857500"/>
            <a:ext cx="8929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称为函数                和函数                   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复合函数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9243" name="Picture 21" descr="C:\DOCUME~1\user\LOCALS~1\Temp\ksohtml\wps_clip_image-2887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7375" y="2927350"/>
            <a:ext cx="1214438" cy="4302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23" name="Object 24"/>
          <p:cNvGraphicFramePr>
            <a:graphicFrameLocks noChangeAspect="1"/>
          </p:cNvGraphicFramePr>
          <p:nvPr/>
        </p:nvGraphicFramePr>
        <p:xfrm>
          <a:off x="4286250" y="2857500"/>
          <a:ext cx="16494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9" imgW="427990" imgH="127000" progId="Equation.DSMT4">
                  <p:embed/>
                </p:oleObj>
              </mc:Choice>
              <mc:Fallback>
                <p:oleObj name="" r:id="rId19" imgW="427990" imgH="127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6250" y="2857500"/>
                        <a:ext cx="1649413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44" name="Picture 17" descr="C:\DOCUME~1\user\LOCALS~1\Temp\ksohtml\wps_clip_image-2300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86375" y="3571875"/>
            <a:ext cx="2143125" cy="5413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24" name="Object 25"/>
          <p:cNvGraphicFramePr>
            <a:graphicFrameLocks noChangeAspect="1"/>
          </p:cNvGraphicFramePr>
          <p:nvPr/>
        </p:nvGraphicFramePr>
        <p:xfrm>
          <a:off x="1336675" y="4949825"/>
          <a:ext cx="6807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1" imgW="1784350" imgH="154305" progId="Equation.DSMT4">
                  <p:embed/>
                </p:oleObj>
              </mc:Choice>
              <mc:Fallback>
                <p:oleObj name="" r:id="rId21" imgW="1784350" imgH="154305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6675" y="4949825"/>
                        <a:ext cx="680720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6"/>
          <p:cNvGraphicFramePr>
            <a:graphicFrameLocks noChangeAspect="1"/>
          </p:cNvGraphicFramePr>
          <p:nvPr/>
        </p:nvGraphicFramePr>
        <p:xfrm>
          <a:off x="1941513" y="2286000"/>
          <a:ext cx="49879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3" imgW="1435100" imgH="154305" progId="Equation.DSMT4">
                  <p:embed/>
                </p:oleObj>
              </mc:Choice>
              <mc:Fallback>
                <p:oleObj name="" r:id="rId23" imgW="1435100" imgH="154305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1513" y="2286000"/>
                        <a:ext cx="4987925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16355" y="5882005"/>
            <a:ext cx="6715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问题：两个函数什么时候可以复合？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5" grpId="0"/>
      <p:bldP spid="45" grpId="0" animBg="1"/>
      <p:bldP spid="47" grpId="0" animBg="1"/>
      <p:bldP spid="48" grpId="0" animBg="1"/>
      <p:bldP spid="50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8" name="Text Box 10"/>
          <p:cNvSpPr txBox="1"/>
          <p:nvPr/>
        </p:nvSpPr>
        <p:spPr>
          <a:xfrm>
            <a:off x="214313" y="3143250"/>
            <a:ext cx="8929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下列复合函数可以看成是由哪些函数复合而成．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0483" name="Picture 2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Picture 27" descr="机动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Picture 28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Picture 2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3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Picture 3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9" name="Picture 4" descr="C:\DOCUME~1\user\LOCALS~1\Temp\ksohtml\wps_clip_image-532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1143000"/>
            <a:ext cx="4021138" cy="50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6" name="Picture 8" descr="C:\DOCUME~1\user\LOCALS~1\Temp\ksohtml\wps_clip_image-562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750" y="2214563"/>
            <a:ext cx="3643313" cy="584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8"/>
          <p:cNvGrpSpPr/>
          <p:nvPr/>
        </p:nvGrpSpPr>
        <p:grpSpPr>
          <a:xfrm>
            <a:off x="500063" y="3833813"/>
            <a:ext cx="5715000" cy="566737"/>
            <a:chOff x="500063" y="3833813"/>
            <a:chExt cx="5715000" cy="566737"/>
          </a:xfrm>
        </p:grpSpPr>
        <p:sp>
          <p:nvSpPr>
            <p:cNvPr id="20498" name="Text Box 10"/>
            <p:cNvSpPr txBox="1"/>
            <p:nvPr/>
          </p:nvSpPr>
          <p:spPr>
            <a:xfrm>
              <a:off x="500063" y="3833813"/>
              <a:ext cx="571500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(1)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             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20499" name="Picture 12" descr="C:\DOCUME~1\user\LOCALS~1\Temp\ksohtml\wps_clip_image-6483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000" y="3857625"/>
              <a:ext cx="2214563" cy="54292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" name="Text Box 10"/>
          <p:cNvSpPr txBox="1"/>
          <p:nvPr/>
        </p:nvSpPr>
        <p:spPr>
          <a:xfrm>
            <a:off x="428625" y="4691063"/>
            <a:ext cx="15001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略解：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500188" y="4616450"/>
            <a:ext cx="4429125" cy="598488"/>
            <a:chOff x="945" y="2908"/>
            <a:chExt cx="2790" cy="377"/>
          </a:xfrm>
        </p:grpSpPr>
        <p:sp>
          <p:nvSpPr>
            <p:cNvPr id="20496" name="Text Box 10"/>
            <p:cNvSpPr txBox="1"/>
            <p:nvPr/>
          </p:nvSpPr>
          <p:spPr>
            <a:xfrm>
              <a:off x="945" y="2925"/>
              <a:ext cx="27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(1)                                     ;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20497" name="Picture 16" descr="C:\DOCUME~1\user\LOCALS~1\Temp\ksohtml\wps_clip_image-7191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64" y="2908"/>
              <a:ext cx="1977" cy="37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494" name="Text Box 9"/>
          <p:cNvSpPr txBox="1"/>
          <p:nvPr/>
        </p:nvSpPr>
        <p:spPr>
          <a:xfrm>
            <a:off x="533400" y="525463"/>
            <a:ext cx="61372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两个以上函数也可构成复合函数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如：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3214688" y="1643063"/>
            <a:ext cx="46038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250825" y="549275"/>
            <a:ext cx="11715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*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419225" y="331788"/>
          <a:ext cx="7340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8216900" imgH="1041400" progId="Equation.DSMT4">
                  <p:embed/>
                </p:oleObj>
              </mc:Choice>
              <mc:Fallback>
                <p:oleObj name="" r:id="rId1" imgW="8216900" imgH="10414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9225" y="331788"/>
                        <a:ext cx="734060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4"/>
          <p:cNvSpPr txBox="1"/>
          <p:nvPr/>
        </p:nvSpPr>
        <p:spPr>
          <a:xfrm>
            <a:off x="784225" y="1425575"/>
            <a:ext cx="673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773238" y="1209675"/>
          <a:ext cx="3575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4368800" imgH="1092200" progId="Equation.3">
                  <p:embed/>
                </p:oleObj>
              </mc:Choice>
              <mc:Fallback>
                <p:oleObj name="" r:id="rId3" imgW="4368800" imgH="1092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3238" y="1209675"/>
                        <a:ext cx="357505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314450" y="2146300"/>
          <a:ext cx="2509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2832100" imgH="495300" progId="Equation.3">
                  <p:embed/>
                </p:oleObj>
              </mc:Choice>
              <mc:Fallback>
                <p:oleObj name="" r:id="rId5" imgW="2832100" imgH="495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4450" y="2146300"/>
                        <a:ext cx="250983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797050" y="2665413"/>
          <a:ext cx="11414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397000" imgH="457200" progId="Equation.3">
                  <p:embed/>
                </p:oleObj>
              </mc:Choice>
              <mc:Fallback>
                <p:oleObj name="" r:id="rId7" imgW="1397000" imgH="4572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050" y="2665413"/>
                        <a:ext cx="1141413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3214688" y="2671763"/>
          <a:ext cx="2330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2628900" imgH="406400" progId="Equation.3">
                  <p:embed/>
                </p:oleObj>
              </mc:Choice>
              <mc:Fallback>
                <p:oleObj name="" r:id="rId9" imgW="2628900" imgH="406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4688" y="2671763"/>
                        <a:ext cx="233045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AutoShape 9" descr="深色上对角线"/>
          <p:cNvSpPr/>
          <p:nvPr/>
        </p:nvSpPr>
        <p:spPr>
          <a:xfrm>
            <a:off x="5805488" y="272573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blipFill rotWithShape="0">
            <a:blip r:embed="rId1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6673850" y="3079750"/>
          <a:ext cx="1473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2" imgW="1803400" imgH="457200" progId="Equation.3">
                  <p:embed/>
                </p:oleObj>
              </mc:Choice>
              <mc:Fallback>
                <p:oleObj name="" r:id="rId12" imgW="1803400" imgH="457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73850" y="3079750"/>
                        <a:ext cx="14732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781175" y="3108325"/>
          <a:ext cx="1141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4" imgW="1397000" imgH="457200" progId="Equation.3">
                  <p:embed/>
                </p:oleObj>
              </mc:Choice>
              <mc:Fallback>
                <p:oleObj name="" r:id="rId14" imgW="1397000" imgH="457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81175" y="3108325"/>
                        <a:ext cx="1141413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3338513" y="3068638"/>
          <a:ext cx="226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6" imgW="2768600" imgH="495300" progId="Equation.3">
                  <p:embed/>
                </p:oleObj>
              </mc:Choice>
              <mc:Fallback>
                <p:oleObj name="" r:id="rId16" imgW="2768600" imgH="495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38513" y="3068638"/>
                        <a:ext cx="22606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AutoShape 13" descr="深色上对角线"/>
          <p:cNvSpPr/>
          <p:nvPr/>
        </p:nvSpPr>
        <p:spPr>
          <a:xfrm>
            <a:off x="5770563" y="31845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blipFill rotWithShape="0">
            <a:blip r:embed="rId1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6684963" y="2649538"/>
          <a:ext cx="9429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8" imgW="1155700" imgH="393700" progId="Equation.3">
                  <p:embed/>
                </p:oleObj>
              </mc:Choice>
              <mc:Fallback>
                <p:oleObj name="" r:id="rId18" imgW="1155700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4963" y="2649538"/>
                        <a:ext cx="942975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1228725" y="3500438"/>
          <a:ext cx="2546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0" imgW="2870200" imgH="495300" progId="Equation.3">
                  <p:embed/>
                </p:oleObj>
              </mc:Choice>
              <mc:Fallback>
                <p:oleObj name="" r:id="rId20" imgW="2870200" imgH="4953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28725" y="3500438"/>
                        <a:ext cx="25463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1789113" y="3949700"/>
          <a:ext cx="11414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2" imgW="1397000" imgH="457200" progId="Equation.3">
                  <p:embed/>
                </p:oleObj>
              </mc:Choice>
              <mc:Fallback>
                <p:oleObj name="" r:id="rId22" imgW="1397000" imgH="457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9113" y="3949700"/>
                        <a:ext cx="1141412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3208338" y="3956050"/>
          <a:ext cx="23288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3" imgW="2628900" imgH="406400" progId="Equation.3">
                  <p:embed/>
                </p:oleObj>
              </mc:Choice>
              <mc:Fallback>
                <p:oleObj name="" r:id="rId23" imgW="2628900" imgH="4064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8338" y="3956050"/>
                        <a:ext cx="232886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AutoShape 18" descr="深色上对角线"/>
          <p:cNvSpPr/>
          <p:nvPr/>
        </p:nvSpPr>
        <p:spPr>
          <a:xfrm>
            <a:off x="5799138" y="40100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blipFill rotWithShape="0">
            <a:blip r:embed="rId1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6611938" y="4376738"/>
          <a:ext cx="996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5" imgW="1219200" imgH="457200" progId="Equation.3">
                  <p:embed/>
                </p:oleObj>
              </mc:Choice>
              <mc:Fallback>
                <p:oleObj name="" r:id="rId25" imgW="1219200" imgH="457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11938" y="4376738"/>
                        <a:ext cx="99695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1743075" y="4405313"/>
          <a:ext cx="11414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7" imgW="1397000" imgH="457200" progId="Equation.3">
                  <p:embed/>
                </p:oleObj>
              </mc:Choice>
              <mc:Fallback>
                <p:oleObj name="" r:id="rId27" imgW="1397000" imgH="457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43075" y="4405313"/>
                        <a:ext cx="1141413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3224213" y="4365625"/>
          <a:ext cx="226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8" imgW="2768600" imgH="495300" progId="Equation.3">
                  <p:embed/>
                </p:oleObj>
              </mc:Choice>
              <mc:Fallback>
                <p:oleObj name="" r:id="rId28" imgW="2768600" imgH="495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24213" y="4365625"/>
                        <a:ext cx="22606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AutoShape 22" descr="深色上对角线"/>
          <p:cNvSpPr/>
          <p:nvPr/>
        </p:nvSpPr>
        <p:spPr>
          <a:xfrm>
            <a:off x="5732463" y="448151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blipFill rotWithShape="0">
            <a:blip r:embed="rId1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6575425" y="3933825"/>
          <a:ext cx="1585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0" imgW="1790700" imgH="393700" progId="Equation.3">
                  <p:embed/>
                </p:oleObj>
              </mc:Choice>
              <mc:Fallback>
                <p:oleObj name="" r:id="rId30" imgW="1790700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75425" y="3933825"/>
                        <a:ext cx="1585913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Text Box 24"/>
          <p:cNvSpPr txBox="1"/>
          <p:nvPr/>
        </p:nvSpPr>
        <p:spPr>
          <a:xfrm>
            <a:off x="900113" y="5564188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综上所述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2268538" y="4868863"/>
          <a:ext cx="38544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2" imgW="4711700" imgH="2095500" progId="Equation.3">
                  <p:embed/>
                </p:oleObj>
              </mc:Choice>
              <mc:Fallback>
                <p:oleObj name="" r:id="rId32" imgW="4711700" imgH="2095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268538" y="4868863"/>
                        <a:ext cx="3854450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3" grpId="0" animBg="1"/>
      <p:bldP spid="67597" grpId="0" animBg="1"/>
      <p:bldP spid="67602" grpId="0" animBg="1"/>
      <p:bldP spid="67606" grpId="0" animBg="1"/>
      <p:bldP spid="676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712788" y="714375"/>
            <a:ext cx="80025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分析下列复合函数的复合结构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1331913" y="1217613"/>
          <a:ext cx="56165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2223135" imgH="393700" progId="Equation.DSMT4">
                  <p:embed/>
                </p:oleObj>
              </mc:Choice>
              <mc:Fallback>
                <p:oleObj name="" r:id="rId1" imgW="2223135" imgH="393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217613"/>
                        <a:ext cx="5616575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/>
          <p:nvPr/>
        </p:nvSpPr>
        <p:spPr>
          <a:xfrm>
            <a:off x="714375" y="22590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1403350" y="2195513"/>
            <a:ext cx="14636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(1)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2051050" y="2212975"/>
          <a:ext cx="1296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509270" imgH="229235" progId="Equation.3">
                  <p:embed/>
                </p:oleObj>
              </mc:Choice>
              <mc:Fallback>
                <p:oleObj name="" r:id="rId3" imgW="509270" imgH="22923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212975"/>
                        <a:ext cx="129698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636963" y="2357438"/>
          <a:ext cx="13684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610870" imgH="139700" progId="Equation.3">
                  <p:embed/>
                </p:oleObj>
              </mc:Choice>
              <mc:Fallback>
                <p:oleObj name="" r:id="rId5" imgW="610870" imgH="139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6963" y="2357438"/>
                        <a:ext cx="1368425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292725" y="2286000"/>
          <a:ext cx="2089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661670" imgH="203200" progId="Equation.DSMT4">
                  <p:embed/>
                </p:oleObj>
              </mc:Choice>
              <mc:Fallback>
                <p:oleObj name="" r:id="rId7" imgW="661670" imgH="203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725" y="2286000"/>
                        <a:ext cx="20891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/>
          <p:nvPr/>
        </p:nvSpPr>
        <p:spPr>
          <a:xfrm>
            <a:off x="1403350" y="3005138"/>
            <a:ext cx="1463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Arial" panose="020B0604020202020204" pitchFamily="34" charset="0"/>
              </a:rPr>
              <a:t>(2)</a:t>
            </a:r>
            <a:endParaRPr lang="zh-CN" altLang="zh-CN" sz="2800" b="1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18442" name="Object 6"/>
          <p:cNvGraphicFramePr>
            <a:graphicFrameLocks noChangeAspect="1"/>
          </p:cNvGraphicFramePr>
          <p:nvPr/>
        </p:nvGraphicFramePr>
        <p:xfrm>
          <a:off x="2051050" y="3078163"/>
          <a:ext cx="13684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560070" imgH="190500" progId="Equation.3">
                  <p:embed/>
                </p:oleObj>
              </mc:Choice>
              <mc:Fallback>
                <p:oleObj name="" r:id="rId9" imgW="560070" imgH="1905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1050" y="3078163"/>
                        <a:ext cx="136842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7"/>
          <p:cNvGraphicFramePr>
            <a:graphicFrameLocks noChangeAspect="1"/>
          </p:cNvGraphicFramePr>
          <p:nvPr/>
        </p:nvGraphicFramePr>
        <p:xfrm>
          <a:off x="3708400" y="3078163"/>
          <a:ext cx="14398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598170" imgH="177800" progId="Equation.3">
                  <p:embed/>
                </p:oleObj>
              </mc:Choice>
              <mc:Fallback>
                <p:oleObj name="" r:id="rId11" imgW="598170" imgH="177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8400" y="3078163"/>
                        <a:ext cx="1439863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8"/>
          <p:cNvGraphicFramePr>
            <a:graphicFrameLocks noChangeAspect="1"/>
          </p:cNvGraphicFramePr>
          <p:nvPr/>
        </p:nvGraphicFramePr>
        <p:xfrm>
          <a:off x="5364163" y="2860675"/>
          <a:ext cx="15128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598170" imgH="394335" progId="Equation.3">
                  <p:embed/>
                </p:oleObj>
              </mc:Choice>
              <mc:Fallback>
                <p:oleObj name="" r:id="rId13" imgW="598170" imgH="39433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4163" y="2860675"/>
                        <a:ext cx="151288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/>
          <p:nvPr/>
        </p:nvSpPr>
        <p:spPr>
          <a:xfrm>
            <a:off x="3073400" y="3976688"/>
            <a:ext cx="5213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分析复合函数的复合结构，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6" name="Rectangle 14"/>
          <p:cNvSpPr/>
          <p:nvPr/>
        </p:nvSpPr>
        <p:spPr>
          <a:xfrm>
            <a:off x="3073400" y="4572000"/>
            <a:ext cx="47117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应采取由外到里,层层剥掉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47" name="Rectangle 15"/>
          <p:cNvSpPr/>
          <p:nvPr/>
        </p:nvSpPr>
        <p:spPr>
          <a:xfrm>
            <a:off x="3073400" y="5191125"/>
            <a:ext cx="5143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基本初等函数的“外层”，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48" name="Text Box 16"/>
          <p:cNvSpPr txBox="1"/>
          <p:nvPr/>
        </p:nvSpPr>
        <p:spPr>
          <a:xfrm>
            <a:off x="3073400" y="5786438"/>
            <a:ext cx="2911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直至简单函数． 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2545" name="Picture 2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6" name="Picture 27" descr="机动">
            <a:hlinkClick r:id="rId16" action="ppaction://hlinkpres?slideindex=1&amp;slidetitle="/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7" name="Picture 28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8" name="Picture 2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9" name="Picture 3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0" name="Picture 3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右大括号 25"/>
          <p:cNvSpPr/>
          <p:nvPr/>
        </p:nvSpPr>
        <p:spPr>
          <a:xfrm flipH="1">
            <a:off x="2428875" y="4071938"/>
            <a:ext cx="714375" cy="2286000"/>
          </a:xfrm>
          <a:prstGeom prst="rightBrace">
            <a:avLst>
              <a:gd name="adj1" fmla="val 8333"/>
              <a:gd name="adj2" fmla="val 505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75" y="4689475"/>
            <a:ext cx="18573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复合函数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分解方法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41" grpId="0"/>
      <p:bldP spid="18445" grpId="0"/>
      <p:bldP spid="18446" grpId="0"/>
      <p:bldP spid="18447" grpId="0"/>
      <p:bldP spid="18448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4"/>
          <p:cNvSpPr/>
          <p:nvPr/>
        </p:nvSpPr>
        <p:spPr>
          <a:xfrm>
            <a:off x="500063" y="547688"/>
            <a:ext cx="5214937" cy="7207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2.1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函数的概念及其表示法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4214" name="Text Box 6"/>
          <p:cNvSpPr txBox="1"/>
          <p:nvPr/>
        </p:nvSpPr>
        <p:spPr>
          <a:xfrm>
            <a:off x="757238" y="1397000"/>
            <a:ext cx="4462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函数的概念及其表示法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6638" name="Picture 43" descr="C:\DOCUME~1\user\LOCALS~1\Temp\ksohtml\wps_clip_image-719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4143375"/>
            <a:ext cx="2833688" cy="10001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7"/>
          <p:cNvGrpSpPr/>
          <p:nvPr/>
        </p:nvGrpSpPr>
        <p:grpSpPr>
          <a:xfrm>
            <a:off x="642938" y="1982470"/>
            <a:ext cx="8215312" cy="2016125"/>
            <a:chOff x="405" y="1260"/>
            <a:chExt cx="5175" cy="1270"/>
          </a:xfrm>
        </p:grpSpPr>
        <p:sp>
          <p:nvSpPr>
            <p:cNvPr id="5126" name="Text Box 6"/>
            <p:cNvSpPr txBox="1"/>
            <p:nvPr/>
          </p:nvSpPr>
          <p:spPr>
            <a:xfrm>
              <a:off x="405" y="1260"/>
              <a:ext cx="5175" cy="1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1(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水池造价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)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要建造一容积为           的圆柱形蓄水池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已知池底造价是池壁的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倍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池壁造价为每平方米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元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,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则总造价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C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与底面半径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的函数关系是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5127" name="Picture 45" descr="C:\DOCUME~1\user\LOCALS~1\Temp\ksohtml\wps_clip_image-7826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2" y="1400"/>
              <a:ext cx="450" cy="2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942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2"/>
          <p:cNvSpPr>
            <a:spLocks noGrp="1"/>
          </p:cNvSpPr>
          <p:nvPr>
            <p:ph type="title" idx="4294967295"/>
          </p:nvPr>
        </p:nvSpPr>
        <p:spPr>
          <a:xfrm>
            <a:off x="428625" y="500063"/>
            <a:ext cx="4999038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三角函数与反三角函数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3555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69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3561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2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457575" cy="5810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pic>
        <p:nvPicPr>
          <p:cNvPr id="33804" name="Picture 52" descr="C:\DOCUME~1\user\LOCALS~1\Temp\ksohtml\wps_clip_image-29176.png"/>
          <p:cNvPicPr>
            <a:picLocks noChangeAspect="1"/>
          </p:cNvPicPr>
          <p:nvPr/>
        </p:nvPicPr>
        <p:blipFill>
          <a:blip r:embed="rId8"/>
          <a:srcRect r="50967" b="21397"/>
          <a:stretch>
            <a:fillRect/>
          </a:stretch>
        </p:blipFill>
        <p:spPr>
          <a:xfrm>
            <a:off x="5500688" y="1785938"/>
            <a:ext cx="3214687" cy="285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5" name="Picture 12" descr="C:\DOCUME~1\user\LOCALS~1\Temp\ksohtml\wps_clip_image-25749.png"/>
          <p:cNvPicPr>
            <a:picLocks noChangeAspect="1"/>
          </p:cNvPicPr>
          <p:nvPr/>
        </p:nvPicPr>
        <p:blipFill>
          <a:blip r:embed="rId9"/>
          <a:srcRect b="20313"/>
          <a:stretch>
            <a:fillRect/>
          </a:stretch>
        </p:blipFill>
        <p:spPr>
          <a:xfrm>
            <a:off x="714375" y="4357688"/>
            <a:ext cx="4714875" cy="2071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6" name="Picture 11" descr="C:\DOCUME~1\user\LOCALS~1\Temp\ksohtml\wps_clip_image-30711.png"/>
          <p:cNvPicPr>
            <a:picLocks noChangeAspect="1"/>
          </p:cNvPicPr>
          <p:nvPr/>
        </p:nvPicPr>
        <p:blipFill>
          <a:blip r:embed="rId10"/>
          <a:srcRect b="20712"/>
          <a:stretch>
            <a:fillRect/>
          </a:stretch>
        </p:blipFill>
        <p:spPr>
          <a:xfrm>
            <a:off x="785813" y="1714500"/>
            <a:ext cx="4500562" cy="221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Rectangle 22"/>
          <p:cNvSpPr txBox="1">
            <a:spLocks noChangeArrowheads="1"/>
          </p:cNvSpPr>
          <p:nvPr/>
        </p:nvSpPr>
        <p:spPr bwMode="auto">
          <a:xfrm>
            <a:off x="285750" y="1000125"/>
            <a:ext cx="8501063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（中学已学过正弦 </a:t>
            </a:r>
            <a:r>
              <a:rPr kumimoji="0" lang="en-US" altLang="zh-CN" sz="24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sin</a:t>
            </a:r>
            <a:r>
              <a:rPr kumimoji="0" lang="en-US" altLang="zh-CN" sz="24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、余弦 </a:t>
            </a:r>
            <a:r>
              <a:rPr kumimoji="0" lang="en-US" altLang="zh-CN" sz="24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cos</a:t>
            </a:r>
            <a:r>
              <a:rPr kumimoji="0" lang="en-US" altLang="zh-CN" sz="24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、正切 </a:t>
            </a:r>
            <a:r>
              <a:rPr kumimoji="0" lang="en-US" altLang="zh-CN" sz="24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tan</a:t>
            </a:r>
            <a:r>
              <a:rPr kumimoji="0" lang="en-US" altLang="zh-CN" sz="24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22"/>
          <p:cNvSpPr txBox="1">
            <a:spLocks noChangeArrowheads="1"/>
          </p:cNvSpPr>
          <p:nvPr/>
        </p:nvSpPr>
        <p:spPr bwMode="auto">
          <a:xfrm>
            <a:off x="6072188" y="4643438"/>
            <a:ext cx="271462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正切函数 </a:t>
            </a:r>
            <a:r>
              <a:rPr kumimoji="0" lang="en-US" altLang="zh-CN" sz="20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tan</a:t>
            </a:r>
            <a:r>
              <a:rPr kumimoji="0" lang="en-US" altLang="zh-CN" sz="20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22"/>
          <p:cNvSpPr txBox="1">
            <a:spLocks noChangeArrowheads="1"/>
          </p:cNvSpPr>
          <p:nvPr/>
        </p:nvSpPr>
        <p:spPr bwMode="auto">
          <a:xfrm>
            <a:off x="1357313" y="6248400"/>
            <a:ext cx="300037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余弦函数 </a:t>
            </a:r>
            <a:r>
              <a:rPr kumimoji="0" lang="en-US" altLang="zh-CN" sz="20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cos</a:t>
            </a:r>
            <a:r>
              <a:rPr kumimoji="0" lang="en-US" altLang="zh-CN" sz="20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22"/>
          <p:cNvSpPr txBox="1">
            <a:spLocks noChangeArrowheads="1"/>
          </p:cNvSpPr>
          <p:nvPr/>
        </p:nvSpPr>
        <p:spPr bwMode="auto">
          <a:xfrm>
            <a:off x="1714500" y="3643313"/>
            <a:ext cx="264318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正弦函数  </a:t>
            </a:r>
            <a:r>
              <a:rPr kumimoji="0" lang="en-US" altLang="zh-CN" sz="20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sin</a:t>
            </a:r>
            <a:r>
              <a:rPr kumimoji="0" lang="en-US" altLang="zh-CN" sz="20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0245" name="Picture 56" descr="C:\DOCUME~1\user\LOCALS~1\Temp\ksohtml\wps_clip_image-31560.png"/>
          <p:cNvPicPr>
            <a:picLocks noChangeAspect="1"/>
          </p:cNvPicPr>
          <p:nvPr/>
        </p:nvPicPr>
        <p:blipFill>
          <a:blip r:embed="rId1"/>
          <a:srcRect l="50847" b="24455"/>
          <a:stretch>
            <a:fillRect/>
          </a:stretch>
        </p:blipFill>
        <p:spPr>
          <a:xfrm>
            <a:off x="4572000" y="714375"/>
            <a:ext cx="4024313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612" name="Text Box 44"/>
          <p:cNvSpPr txBox="1"/>
          <p:nvPr/>
        </p:nvSpPr>
        <p:spPr>
          <a:xfrm>
            <a:off x="357188" y="5035550"/>
            <a:ext cx="52308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无界，奇函数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最小周期为     ，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80" name="Rectangle 22"/>
          <p:cNvSpPr>
            <a:spLocks noGrp="1"/>
          </p:cNvSpPr>
          <p:nvPr>
            <p:ph type="title" idx="4294967295"/>
          </p:nvPr>
        </p:nvSpPr>
        <p:spPr>
          <a:xfrm>
            <a:off x="428625" y="500063"/>
            <a:ext cx="4999038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三角函数与反三角函数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4581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Picture 69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4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5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6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587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8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457575" cy="5810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sp>
        <p:nvSpPr>
          <p:cNvPr id="40" name="Rectangle 22"/>
          <p:cNvSpPr txBox="1">
            <a:spLocks noChangeArrowheads="1"/>
          </p:cNvSpPr>
          <p:nvPr/>
        </p:nvSpPr>
        <p:spPr bwMode="auto">
          <a:xfrm>
            <a:off x="428625" y="1071563"/>
            <a:ext cx="4572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(1) 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余切函数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=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cot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800" b="1" i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39"/>
          <p:cNvGraphicFramePr>
            <a:graphicFrameLocks noChangeAspect="1"/>
          </p:cNvGraphicFramePr>
          <p:nvPr/>
        </p:nvGraphicFramePr>
        <p:xfrm>
          <a:off x="1025525" y="1571625"/>
          <a:ext cx="27606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777240" imgH="277495" progId="Equation.DSMT4">
                  <p:embed/>
                </p:oleObj>
              </mc:Choice>
              <mc:Fallback>
                <p:oleObj name="" r:id="rId9" imgW="777240" imgH="27749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525" y="1571625"/>
                        <a:ext cx="276066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2"/>
          <p:cNvSpPr txBox="1">
            <a:spLocks noChangeArrowheads="1"/>
          </p:cNvSpPr>
          <p:nvPr/>
        </p:nvSpPr>
        <p:spPr bwMode="auto">
          <a:xfrm>
            <a:off x="2500313" y="2357438"/>
            <a:ext cx="10001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复合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40"/>
          <p:cNvGraphicFramePr>
            <a:graphicFrameLocks noChangeAspect="1"/>
          </p:cNvGraphicFramePr>
          <p:nvPr/>
        </p:nvGraphicFramePr>
        <p:xfrm>
          <a:off x="1857375" y="3214688"/>
          <a:ext cx="15224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421005" imgH="120015" progId="Equation.DSMT4">
                  <p:embed/>
                </p:oleObj>
              </mc:Choice>
              <mc:Fallback>
                <p:oleObj name="" r:id="rId11" imgW="421005" imgH="120015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7375" y="3214688"/>
                        <a:ext cx="1522413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1" name="Picture 42" descr="C:\DOCUME~1\user\LOCALS~1\Temp\ksohtml\wps_clip_image-2760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1625" y="4352925"/>
            <a:ext cx="2571750" cy="61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0" name="Picture 44" descr="C:\DOCUME~1\user\LOCALS~1\Temp\ksohtml\wps_clip_image-27667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0788" y="4365625"/>
            <a:ext cx="1428750" cy="50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Text Box 66"/>
          <p:cNvSpPr txBox="1"/>
          <p:nvPr/>
        </p:nvSpPr>
        <p:spPr>
          <a:xfrm>
            <a:off x="323850" y="4422775"/>
            <a:ext cx="4176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" name="Text Box 66"/>
          <p:cNvSpPr txBox="1"/>
          <p:nvPr/>
        </p:nvSpPr>
        <p:spPr>
          <a:xfrm>
            <a:off x="5364163" y="4365625"/>
            <a:ext cx="240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" name="Text Box 44"/>
          <p:cNvSpPr txBox="1"/>
          <p:nvPr/>
        </p:nvSpPr>
        <p:spPr>
          <a:xfrm>
            <a:off x="328613" y="5572125"/>
            <a:ext cx="7458075" cy="657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在区间                       ，         上单调减少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264" name="Picture 46" descr="C:\DOCUME~1\user\LOCALS~1\Temp\ksohtml\wps_clip_image-28497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9400" y="5715000"/>
            <a:ext cx="1951038" cy="50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5" name="Picture 48" descr="C:\DOCUME~1\user\LOCALS~1\Temp\ksohtml\wps_clip_image-28533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86188" y="5786438"/>
            <a:ext cx="928687" cy="4270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Object 49"/>
          <p:cNvGraphicFramePr>
            <a:graphicFrameLocks noChangeAspect="1"/>
          </p:cNvGraphicFramePr>
          <p:nvPr/>
        </p:nvGraphicFramePr>
        <p:xfrm>
          <a:off x="4746625" y="5129213"/>
          <a:ext cx="317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7" imgW="71755" imgH="85725" progId="Equation.DSMT4">
                  <p:embed/>
                </p:oleObj>
              </mc:Choice>
              <mc:Fallback>
                <p:oleObj name="" r:id="rId17" imgW="71755" imgH="85725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46625" y="5129213"/>
                        <a:ext cx="3175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44"/>
          <p:cNvSpPr txBox="1"/>
          <p:nvPr/>
        </p:nvSpPr>
        <p:spPr>
          <a:xfrm>
            <a:off x="357188" y="3714750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2357438" y="2357438"/>
            <a:ext cx="46038" cy="8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2" grpId="0"/>
      <p:bldP spid="40" grpId="0"/>
      <p:bldP spid="42" grpId="0"/>
      <p:bldP spid="47" grpId="0"/>
      <p:bldP spid="48" grpId="0"/>
      <p:bldP spid="49" grpId="0"/>
      <p:bldP spid="56" grpId="0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ext Box 66"/>
          <p:cNvSpPr txBox="1"/>
          <p:nvPr/>
        </p:nvSpPr>
        <p:spPr>
          <a:xfrm>
            <a:off x="357188" y="3752850"/>
            <a:ext cx="4318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  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612" name="Text Box 44"/>
          <p:cNvSpPr txBox="1"/>
          <p:nvPr/>
        </p:nvSpPr>
        <p:spPr>
          <a:xfrm>
            <a:off x="357188" y="4392613"/>
            <a:ext cx="52308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无界，偶函数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最小周期为     ，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5604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69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8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9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5610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Rectangle 22"/>
          <p:cNvSpPr txBox="1">
            <a:spLocks noChangeArrowheads="1"/>
          </p:cNvSpPr>
          <p:nvPr/>
        </p:nvSpPr>
        <p:spPr bwMode="auto">
          <a:xfrm>
            <a:off x="428625" y="642938"/>
            <a:ext cx="4572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(2) 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正割函数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=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sec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800" b="1" i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1041400" y="1055688"/>
          <a:ext cx="27289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770255" imgH="277495" progId="Equation.DSMT4">
                  <p:embed/>
                </p:oleObj>
              </mc:Choice>
              <mc:Fallback>
                <p:oleObj name="" r:id="rId7" imgW="770255" imgH="277495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0" y="1055688"/>
                        <a:ext cx="27289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2"/>
          <p:cNvSpPr txBox="1">
            <a:spLocks noChangeArrowheads="1"/>
          </p:cNvSpPr>
          <p:nvPr/>
        </p:nvSpPr>
        <p:spPr bwMode="auto">
          <a:xfrm>
            <a:off x="2500313" y="1841500"/>
            <a:ext cx="10001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复合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73250" y="2571750"/>
          <a:ext cx="1490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414655" imgH="99060" progId="Equation.DSMT4">
                  <p:embed/>
                </p:oleObj>
              </mc:Choice>
              <mc:Fallback>
                <p:oleObj name="" r:id="rId9" imgW="414655" imgH="9906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3250" y="2571750"/>
                        <a:ext cx="14906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66"/>
          <p:cNvSpPr txBox="1"/>
          <p:nvPr/>
        </p:nvSpPr>
        <p:spPr>
          <a:xfrm>
            <a:off x="4429125" y="3714750"/>
            <a:ext cx="2432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51375" y="443865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127000" imgH="113030" progId="Equation.DSMT4">
                  <p:embed/>
                </p:oleObj>
              </mc:Choice>
              <mc:Fallback>
                <p:oleObj name="" r:id="rId11" imgW="127000" imgH="11303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1375" y="4438650"/>
                        <a:ext cx="508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44"/>
          <p:cNvSpPr txBox="1"/>
          <p:nvPr/>
        </p:nvSpPr>
        <p:spPr>
          <a:xfrm>
            <a:off x="357188" y="3071813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2357438" y="1841500"/>
            <a:ext cx="46038" cy="73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85" name="Picture 6" descr="C:\DOCUME~1\user\LOCALS~1\Temp\ksohtml\wps_clip_image-216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1625" y="3554413"/>
            <a:ext cx="2857500" cy="94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6" name="Picture 8" descr="C:\DOCUME~1\user\LOCALS~1\Temp\ksohtml\wps_clip_image-297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7813" y="3786188"/>
            <a:ext cx="2000250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Text Box 44"/>
          <p:cNvSpPr txBox="1"/>
          <p:nvPr/>
        </p:nvSpPr>
        <p:spPr>
          <a:xfrm>
            <a:off x="328613" y="5643563"/>
            <a:ext cx="8601075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                       ，                              ，        上单调增加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" name="Text Box 44"/>
          <p:cNvSpPr txBox="1"/>
          <p:nvPr/>
        </p:nvSpPr>
        <p:spPr>
          <a:xfrm>
            <a:off x="357188" y="4929188"/>
            <a:ext cx="8715375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                           ，                       ，        上单调减少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1289" name="Picture 48" descr="C:\DOCUME~1\user\LOCALS~1\Temp\ksohtml\wps_clip_image-28533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0750" y="5143500"/>
            <a:ext cx="928688" cy="427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90" name="Picture 12" descr="C:\DOCUME~1\user\LOCALS~1\Temp\ksohtml\wps_clip_image-65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375" y="4857750"/>
            <a:ext cx="2643188" cy="881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91" name="Picture 14" descr="C:\DOCUME~1\user\LOCALS~1\Temp\ksohtml\wps_clip_image-803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43250" y="5608638"/>
            <a:ext cx="2786063" cy="892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92" name="Picture 48" descr="C:\DOCUME~1\user\LOCALS~1\Temp\ksohtml\wps_clip_image-28533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3625" y="5857875"/>
            <a:ext cx="928688" cy="427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93" name="Picture 8" descr="C:\DOCUME~1\user\LOCALS~1\Temp\ksohtml\wps_clip_image-1714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43313" y="4913313"/>
            <a:ext cx="2000250" cy="87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94" name="Picture 10" descr="C:\DOCUME~1\user\LOCALS~1\Temp\ksohtml\wps_clip_image-2057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813" y="5643563"/>
            <a:ext cx="2000250" cy="8540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8"/>
          <p:cNvGrpSpPr/>
          <p:nvPr/>
        </p:nvGrpSpPr>
        <p:grpSpPr>
          <a:xfrm>
            <a:off x="4143375" y="571500"/>
            <a:ext cx="4357688" cy="3071813"/>
            <a:chOff x="4143372" y="571480"/>
            <a:chExt cx="4357718" cy="3071834"/>
          </a:xfrm>
        </p:grpSpPr>
        <p:grpSp>
          <p:nvGrpSpPr>
            <p:cNvPr id="25630" name="组合 33"/>
            <p:cNvGrpSpPr/>
            <p:nvPr/>
          </p:nvGrpSpPr>
          <p:grpSpPr>
            <a:xfrm>
              <a:off x="4143372" y="571480"/>
              <a:ext cx="4357718" cy="3071834"/>
              <a:chOff x="4143372" y="571480"/>
              <a:chExt cx="4357718" cy="3071834"/>
            </a:xfrm>
          </p:grpSpPr>
          <p:pic>
            <p:nvPicPr>
              <p:cNvPr id="25632" name="图片 31"/>
              <p:cNvPicPr>
                <a:picLocks noChangeAspect="1"/>
              </p:cNvPicPr>
              <p:nvPr/>
            </p:nvPicPr>
            <p:blipFill>
              <a:blip r:embed="rId20"/>
              <a:srcRect l="25462" t="42122" r="54852" b="30869"/>
              <a:stretch>
                <a:fillRect/>
              </a:stretch>
            </p:blipFill>
            <p:spPr>
              <a:xfrm>
                <a:off x="4143372" y="571480"/>
                <a:ext cx="4357718" cy="307183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633" name="TextBox 32"/>
              <p:cNvSpPr txBox="1"/>
              <p:nvPr/>
            </p:nvSpPr>
            <p:spPr>
              <a:xfrm>
                <a:off x="5214942" y="2000240"/>
                <a:ext cx="214314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-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631" name="TextBox 34"/>
            <p:cNvSpPr txBox="1"/>
            <p:nvPr/>
          </p:nvSpPr>
          <p:spPr>
            <a:xfrm>
              <a:off x="5572132" y="1988098"/>
              <a:ext cx="21431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panose="020B0604020202020204" pitchFamily="34" charset="0"/>
                </a:rPr>
                <a:t>O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09612" grpId="0"/>
      <p:bldP spid="40" grpId="0"/>
      <p:bldP spid="42" grpId="0"/>
      <p:bldP spid="48" grpId="0"/>
      <p:bldP spid="56" grpId="0"/>
      <p:bldP spid="59" grpId="0" animBg="1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Text Box 44"/>
          <p:cNvSpPr txBox="1"/>
          <p:nvPr/>
        </p:nvSpPr>
        <p:spPr>
          <a:xfrm>
            <a:off x="328613" y="5643563"/>
            <a:ext cx="8815387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                              ，                        ，        上单调增加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" name="Text Box 66"/>
          <p:cNvSpPr txBox="1"/>
          <p:nvPr/>
        </p:nvSpPr>
        <p:spPr>
          <a:xfrm>
            <a:off x="357188" y="3752850"/>
            <a:ext cx="3959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612" name="Text Box 44"/>
          <p:cNvSpPr txBox="1"/>
          <p:nvPr/>
        </p:nvSpPr>
        <p:spPr>
          <a:xfrm>
            <a:off x="357188" y="4392613"/>
            <a:ext cx="52308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无界，奇函数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最小周期为     ，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6629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69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3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4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635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Rectangle 22"/>
          <p:cNvSpPr txBox="1">
            <a:spLocks noChangeArrowheads="1"/>
          </p:cNvSpPr>
          <p:nvPr/>
        </p:nvSpPr>
        <p:spPr bwMode="auto">
          <a:xfrm>
            <a:off x="428625" y="642938"/>
            <a:ext cx="4572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(3) 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余割函数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=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csc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800" b="1" i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1057275" y="1055688"/>
          <a:ext cx="26971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756920" imgH="277495" progId="Equation.DSMT4">
                  <p:embed/>
                </p:oleObj>
              </mc:Choice>
              <mc:Fallback>
                <p:oleObj name="" r:id="rId7" imgW="756920" imgH="27749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7275" y="1055688"/>
                        <a:ext cx="269716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2"/>
          <p:cNvSpPr txBox="1">
            <a:spLocks noChangeArrowheads="1"/>
          </p:cNvSpPr>
          <p:nvPr/>
        </p:nvSpPr>
        <p:spPr bwMode="auto">
          <a:xfrm>
            <a:off x="2500313" y="1841500"/>
            <a:ext cx="10001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复合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73250" y="2571750"/>
          <a:ext cx="1490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414655" imgH="99060" progId="Equation.DSMT4">
                  <p:embed/>
                </p:oleObj>
              </mc:Choice>
              <mc:Fallback>
                <p:oleObj name="" r:id="rId9" imgW="414655" imgH="9906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3250" y="2571750"/>
                        <a:ext cx="14906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66"/>
          <p:cNvSpPr txBox="1"/>
          <p:nvPr/>
        </p:nvSpPr>
        <p:spPr>
          <a:xfrm>
            <a:off x="4429125" y="3714750"/>
            <a:ext cx="2432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" name="Text Box 44"/>
          <p:cNvSpPr txBox="1"/>
          <p:nvPr/>
        </p:nvSpPr>
        <p:spPr>
          <a:xfrm>
            <a:off x="357188" y="4929188"/>
            <a:ext cx="8715375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                       ，                       ，        上单调减少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2309" name="Picture 48" descr="C:\DOCUME~1\user\LOCALS~1\Temp\ksohtml\wps_clip_image-2853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2125" y="5145088"/>
            <a:ext cx="928688" cy="4270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51375" y="443865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2" imgW="127000" imgH="113030" progId="Equation.DSMT4">
                  <p:embed/>
                </p:oleObj>
              </mc:Choice>
              <mc:Fallback>
                <p:oleObj name="" r:id="rId12" imgW="127000" imgH="11303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51375" y="4438650"/>
                        <a:ext cx="508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44"/>
          <p:cNvSpPr txBox="1"/>
          <p:nvPr/>
        </p:nvSpPr>
        <p:spPr>
          <a:xfrm>
            <a:off x="357188" y="3071813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2357438" y="1841500"/>
            <a:ext cx="46038" cy="73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312" name="Picture 8" descr="C:\DOCUME~1\user\LOCALS~1\Temp\ksohtml\wps_clip_image-297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7813" y="3786188"/>
            <a:ext cx="2000250" cy="388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3" name="Picture 14" descr="C:\DOCUME~1\user\LOCALS~1\Temp\ksohtml\wps_clip_image-803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813" y="5572125"/>
            <a:ext cx="2786062" cy="892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4" name="Picture 48" descr="C:\DOCUME~1\user\LOCALS~1\Temp\ksohtml\wps_clip_image-2853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625" y="5857875"/>
            <a:ext cx="928688" cy="427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5" name="Picture 6" descr="C:\DOCUME~1\user\LOCALS~1\Temp\ksohtml\wps_clip_image-1310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43063" y="3714750"/>
            <a:ext cx="2286000" cy="550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6" name="Picture 10" descr="C:\DOCUME~1\user\LOCALS~1\Temp\ksohtml\wps_clip_image-205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14688" y="4929188"/>
            <a:ext cx="2000250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7" name="Picture 12" descr="C:\DOCUME~1\user\LOCALS~1\Temp\ksohtml\wps_clip_image-1086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8688" y="4857750"/>
            <a:ext cx="2071687" cy="900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8" name="Picture 14" descr="C:\DOCUME~1\user\LOCALS~1\Temp\ksohtml\wps_clip_image-11051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43313" y="5643563"/>
            <a:ext cx="2420937" cy="82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9" name="图片 31"/>
          <p:cNvPicPr>
            <a:picLocks noChangeAspect="1"/>
          </p:cNvPicPr>
          <p:nvPr/>
        </p:nvPicPr>
        <p:blipFill>
          <a:blip r:embed="rId20"/>
          <a:srcRect l="25421" t="42122" r="54387" b="30225"/>
          <a:stretch>
            <a:fillRect/>
          </a:stretch>
        </p:blipFill>
        <p:spPr>
          <a:xfrm>
            <a:off x="4214813" y="571500"/>
            <a:ext cx="4143375" cy="3071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  <p:bldP spid="109612" grpId="0"/>
      <p:bldP spid="40" grpId="0"/>
      <p:bldP spid="42" grpId="0"/>
      <p:bldP spid="48" grpId="0"/>
      <p:bldP spid="49" grpId="0"/>
      <p:bldP spid="56" grpId="0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69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7656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57250" y="785813"/>
            <a:ext cx="185737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常用公式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4828" name="Picture 9" descr="C:\DOCUME~1\user\LOCALS~1\Temp\ksohtml\wps_clip_image-314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88" y="1571625"/>
            <a:ext cx="6794500" cy="92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9" name="Picture 11" descr="C:\DOCUME~1\user\LOCALS~1\Temp\ksohtml\wps_clip_image-322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25" y="2928938"/>
            <a:ext cx="257175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30" name="Picture 13" descr="C:\DOCUME~1\user\LOCALS~1\Temp\ksohtml\wps_clip_image-329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125" y="3857625"/>
            <a:ext cx="2600325" cy="500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928688" y="4714875"/>
            <a:ext cx="4786313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更多公式见附录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公式</a:t>
            </a:r>
            <a:endParaRPr kumimoji="0" lang="zh-CN" altLang="en-US" sz="2800" b="1" kern="0" cap="none" spc="0" normalizeH="0" baseline="0" noProof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21" name="Picture 6" descr="C:\DOCUME~1\user\LOCALS~1\Temp\ksohtml\wps_clip_image-14261.png"/>
          <p:cNvPicPr>
            <a:picLocks noChangeAspect="1"/>
          </p:cNvPicPr>
          <p:nvPr/>
        </p:nvPicPr>
        <p:blipFill>
          <a:blip r:embed="rId1"/>
          <a:srcRect b="16586"/>
          <a:stretch>
            <a:fillRect/>
          </a:stretch>
        </p:blipFill>
        <p:spPr>
          <a:xfrm>
            <a:off x="5000625" y="2214563"/>
            <a:ext cx="4143375" cy="3332162"/>
          </a:xfrm>
          <a:prstGeom prst="rect">
            <a:avLst/>
          </a:prstGeom>
        </p:spPr>
      </p:pic>
      <p:sp>
        <p:nvSpPr>
          <p:cNvPr id="28675" name="Rectangle 22"/>
          <p:cNvSpPr>
            <a:spLocks noGrp="1"/>
          </p:cNvSpPr>
          <p:nvPr>
            <p:ph type="title" idx="4294967295"/>
          </p:nvPr>
        </p:nvSpPr>
        <p:spPr>
          <a:xfrm>
            <a:off x="357188" y="428625"/>
            <a:ext cx="3643312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反正弦函数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8676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</p:spPr>
      </p:pic>
      <p:pic>
        <p:nvPicPr>
          <p:cNvPr id="28677" name="Picture 69" descr="机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</p:spPr>
      </p:pic>
      <p:pic>
        <p:nvPicPr>
          <p:cNvPr id="28678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</p:spPr>
      </p:pic>
      <p:pic>
        <p:nvPicPr>
          <p:cNvPr id="28679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</p:spPr>
      </p:pic>
      <p:pic>
        <p:nvPicPr>
          <p:cNvPr id="28680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</p:spPr>
      </p:pic>
      <p:sp>
        <p:nvSpPr>
          <p:cNvPr id="28681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682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</p:spPr>
      </p:pic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1214438" y="904875"/>
            <a:ext cx="52149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正弦函数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sin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，取单调区间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6310313" y="642938"/>
          <a:ext cx="12827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8" imgW="400685" imgH="304800" progId="Equation.DSMT4">
                  <p:embed/>
                </p:oleObj>
              </mc:Choice>
              <mc:Fallback>
                <p:oleObj name="" r:id="rId8" imgW="400685" imgH="3048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10313" y="642938"/>
                        <a:ext cx="1282700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 txBox="1">
            <a:spLocks noChangeArrowheads="1"/>
          </p:cNvSpPr>
          <p:nvPr/>
        </p:nvSpPr>
        <p:spPr bwMode="auto">
          <a:xfrm>
            <a:off x="1857375" y="1571625"/>
            <a:ext cx="52149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反正弦函数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=arc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sin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.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00063" y="1881188"/>
            <a:ext cx="1357313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Box 66"/>
          <p:cNvSpPr txBox="1"/>
          <p:nvPr/>
        </p:nvSpPr>
        <p:spPr>
          <a:xfrm>
            <a:off x="357188" y="5014913"/>
            <a:ext cx="2794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[ - 1, 1 ]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Text Box 44"/>
          <p:cNvSpPr txBox="1"/>
          <p:nvPr/>
        </p:nvSpPr>
        <p:spPr>
          <a:xfrm>
            <a:off x="357188" y="5715000"/>
            <a:ext cx="7123112" cy="738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有界，奇函数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在定义域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[ - 1, 1 ]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上单调增加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Text Box 66"/>
          <p:cNvSpPr txBox="1"/>
          <p:nvPr/>
        </p:nvSpPr>
        <p:spPr>
          <a:xfrm>
            <a:off x="3000375" y="50339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Text Box 44"/>
          <p:cNvSpPr txBox="1"/>
          <p:nvPr/>
        </p:nvSpPr>
        <p:spPr>
          <a:xfrm>
            <a:off x="357188" y="4548188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60800" y="4786313"/>
          <a:ext cx="12827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0" imgW="400685" imgH="304800" progId="Equation.DSMT4">
                  <p:embed/>
                </p:oleObj>
              </mc:Choice>
              <mc:Fallback>
                <p:oleObj name="" r:id="rId10" imgW="400685" imgH="304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60800" y="4786313"/>
                        <a:ext cx="1282700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44"/>
          <p:cNvSpPr txBox="1"/>
          <p:nvPr/>
        </p:nvSpPr>
        <p:spPr>
          <a:xfrm>
            <a:off x="428625" y="2547938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2" name="Text Box 44"/>
          <p:cNvSpPr txBox="1"/>
          <p:nvPr/>
        </p:nvSpPr>
        <p:spPr>
          <a:xfrm>
            <a:off x="642938" y="1381125"/>
            <a:ext cx="2071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反函数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262063" y="2206625"/>
          <a:ext cx="23193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2" imgW="746760" imgH="719455" progId="Equation.DSMT4">
                  <p:embed/>
                </p:oleObj>
              </mc:Choice>
              <mc:Fallback>
                <p:oleObj name="" r:id="rId12" imgW="746760" imgH="719455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62063" y="2206625"/>
                        <a:ext cx="2319337" cy="223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  <p:bldP spid="22" grpId="0"/>
      <p:bldP spid="23" grpId="0"/>
      <p:bldP spid="24" grpId="0"/>
      <p:bldP spid="26" grpId="0"/>
      <p:bldP spid="30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2"/>
          <p:cNvSpPr>
            <a:spLocks noGrp="1"/>
          </p:cNvSpPr>
          <p:nvPr>
            <p:ph type="title" idx="4294967295"/>
          </p:nvPr>
        </p:nvSpPr>
        <p:spPr>
          <a:xfrm>
            <a:off x="357188" y="428625"/>
            <a:ext cx="3643312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反余弦函数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9699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</p:spPr>
      </p:pic>
      <p:pic>
        <p:nvPicPr>
          <p:cNvPr id="29700" name="Picture 69" descr="机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</p:spPr>
      </p:pic>
      <p:pic>
        <p:nvPicPr>
          <p:cNvPr id="29701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</p:spPr>
      </p:pic>
      <p:pic>
        <p:nvPicPr>
          <p:cNvPr id="29702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</p:spPr>
      </p:pic>
      <p:pic>
        <p:nvPicPr>
          <p:cNvPr id="29703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</p:spPr>
      </p:pic>
      <p:sp>
        <p:nvSpPr>
          <p:cNvPr id="29704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9705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</p:spPr>
      </p:pic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1214438" y="904875"/>
            <a:ext cx="52149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余弦函数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cos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，取单调区间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6357938" y="941388"/>
          <a:ext cx="808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250190" imgH="167640" progId="Equation.DSMT4">
                  <p:embed/>
                </p:oleObj>
              </mc:Choice>
              <mc:Fallback>
                <p:oleObj name="" r:id="rId7" imgW="250190" imgH="16764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7938" y="941388"/>
                        <a:ext cx="80803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 txBox="1">
            <a:spLocks noChangeArrowheads="1"/>
          </p:cNvSpPr>
          <p:nvPr/>
        </p:nvSpPr>
        <p:spPr bwMode="auto">
          <a:xfrm>
            <a:off x="1857375" y="1676400"/>
            <a:ext cx="52149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反余弦函数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=arc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cos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.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00063" y="2024063"/>
            <a:ext cx="1357313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Box 66"/>
          <p:cNvSpPr txBox="1"/>
          <p:nvPr/>
        </p:nvSpPr>
        <p:spPr>
          <a:xfrm>
            <a:off x="214313" y="5181600"/>
            <a:ext cx="2794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[ - 1, 1 ]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Text Box 44"/>
          <p:cNvSpPr txBox="1"/>
          <p:nvPr/>
        </p:nvSpPr>
        <p:spPr>
          <a:xfrm>
            <a:off x="198438" y="5589588"/>
            <a:ext cx="8364537" cy="733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有界， 非奇非偶函数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在定义域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[ - 1, 1 ]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上单调减少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Text Box 66"/>
          <p:cNvSpPr txBox="1"/>
          <p:nvPr/>
        </p:nvSpPr>
        <p:spPr>
          <a:xfrm>
            <a:off x="2857500" y="5200650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Text Box 44"/>
          <p:cNvSpPr txBox="1"/>
          <p:nvPr/>
        </p:nvSpPr>
        <p:spPr>
          <a:xfrm>
            <a:off x="214313" y="4524375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Text Box 44"/>
          <p:cNvSpPr txBox="1"/>
          <p:nvPr/>
        </p:nvSpPr>
        <p:spPr>
          <a:xfrm>
            <a:off x="285750" y="2357438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786063" y="2478088"/>
          <a:ext cx="4460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9" imgW="127000" imgH="85725" progId="Equation.DSMT4">
                  <p:embed/>
                </p:oleObj>
              </mc:Choice>
              <mc:Fallback>
                <p:oleObj name="" r:id="rId9" imgW="127000" imgH="85725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6063" y="2478088"/>
                        <a:ext cx="446087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4"/>
          <p:cNvSpPr txBox="1"/>
          <p:nvPr/>
        </p:nvSpPr>
        <p:spPr>
          <a:xfrm>
            <a:off x="714375" y="1571625"/>
            <a:ext cx="20716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反函数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071563" y="2428875"/>
          <a:ext cx="2789237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1" imgW="894080" imgH="619760" progId="Equation.DSMT4">
                  <p:embed/>
                </p:oleObj>
              </mc:Choice>
              <mc:Fallback>
                <p:oleObj name="" r:id="rId11" imgW="894080" imgH="61976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563" y="2428875"/>
                        <a:ext cx="2789237" cy="195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714625" y="2643188"/>
          <a:ext cx="3365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3" imgW="92710" imgH="277495" progId="Equation.DSMT4">
                  <p:embed/>
                </p:oleObj>
              </mc:Choice>
              <mc:Fallback>
                <p:oleObj name="" r:id="rId13" imgW="92710" imgH="277495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14625" y="2643188"/>
                        <a:ext cx="33655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184525" y="3429000"/>
          <a:ext cx="5016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147320" imgH="277495" progId="Equation.DSMT4">
                  <p:embed/>
                </p:oleObj>
              </mc:Choice>
              <mc:Fallback>
                <p:oleObj name="" r:id="rId15" imgW="147320" imgH="277495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4525" y="3429000"/>
                        <a:ext cx="50165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692525" y="5227638"/>
          <a:ext cx="808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7" imgW="250190" imgH="167640" progId="Equation.DSMT4">
                  <p:embed/>
                </p:oleObj>
              </mc:Choice>
              <mc:Fallback>
                <p:oleObj name="" r:id="rId17" imgW="250190" imgH="16764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2525" y="5227638"/>
                        <a:ext cx="808038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7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97425" y="2708275"/>
            <a:ext cx="4238625" cy="2193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  <p:bldP spid="22" grpId="0"/>
      <p:bldP spid="23" grpId="0"/>
      <p:bldP spid="24" grpId="0"/>
      <p:bldP spid="26" grpId="0"/>
      <p:bldP spid="30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</p:spPr>
      </p:pic>
      <p:pic>
        <p:nvPicPr>
          <p:cNvPr id="30723" name="Picture 69" descr="机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</p:spPr>
      </p:pic>
      <p:pic>
        <p:nvPicPr>
          <p:cNvPr id="30724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</p:spPr>
      </p:pic>
      <p:pic>
        <p:nvPicPr>
          <p:cNvPr id="30725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</p:spPr>
      </p:pic>
      <p:pic>
        <p:nvPicPr>
          <p:cNvPr id="30726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</p:spPr>
      </p:pic>
      <p:sp>
        <p:nvSpPr>
          <p:cNvPr id="30727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728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</p:spPr>
      </p:pic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850900" y="2084388"/>
          <a:ext cx="37925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1222375" imgH="127000" progId="Equation.DSMT4">
                  <p:embed/>
                </p:oleObj>
              </mc:Choice>
              <mc:Fallback>
                <p:oleObj name="" r:id="rId7" imgW="1222375" imgH="127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900" y="2084388"/>
                        <a:ext cx="3792538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785813" y="500063"/>
            <a:ext cx="435768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反正弦、余弦常用公式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57250" y="4156075"/>
          <a:ext cx="513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661160" imgH="167640" progId="Equation.DSMT4">
                  <p:embed/>
                </p:oleObj>
              </mc:Choice>
              <mc:Fallback>
                <p:oleObj name="" r:id="rId9" imgW="1661160" imgH="16764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250" y="4156075"/>
                        <a:ext cx="5130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87413" y="4870450"/>
          <a:ext cx="5327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1729740" imgH="167640" progId="Equation.DSMT4">
                  <p:embed/>
                </p:oleObj>
              </mc:Choice>
              <mc:Fallback>
                <p:oleObj name="" r:id="rId11" imgW="1729740" imgH="16764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7413" y="4870450"/>
                        <a:ext cx="53276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865188" y="1000125"/>
          <a:ext cx="43497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3" imgW="1407795" imgH="304800" progId="Equation.DSMT4">
                  <p:embed/>
                </p:oleObj>
              </mc:Choice>
              <mc:Fallback>
                <p:oleObj name="" r:id="rId13" imgW="1407795" imgH="304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5188" y="1000125"/>
                        <a:ext cx="434975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838200" y="3554413"/>
          <a:ext cx="38766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5" imgW="1250315" imgH="127000" progId="Equation.DSMT4">
                  <p:embed/>
                </p:oleObj>
              </mc:Choice>
              <mc:Fallback>
                <p:oleObj name="" r:id="rId15" imgW="1250315" imgH="1270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3554413"/>
                        <a:ext cx="3876675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857250" y="2798763"/>
          <a:ext cx="38766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7" imgW="1250315" imgH="167640" progId="Equation.DSMT4">
                  <p:embed/>
                </p:oleObj>
              </mc:Choice>
              <mc:Fallback>
                <p:oleObj name="" r:id="rId17" imgW="1250315" imgH="16764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7250" y="2798763"/>
                        <a:ext cx="38766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94" name="Picture 12" descr="C:\DOCUME~1\user\LOCALS~1\Temp\ksohtml\wps_clip_image-23440.png"/>
          <p:cNvPicPr>
            <a:picLocks noChangeAspect="1"/>
          </p:cNvPicPr>
          <p:nvPr/>
        </p:nvPicPr>
        <p:blipFill>
          <a:blip r:embed="rId1"/>
          <a:srcRect b="21873"/>
          <a:stretch>
            <a:fillRect/>
          </a:stretch>
        </p:blipFill>
        <p:spPr>
          <a:xfrm>
            <a:off x="5357813" y="2278063"/>
            <a:ext cx="3214687" cy="3151187"/>
          </a:xfrm>
          <a:prstGeom prst="rect">
            <a:avLst/>
          </a:prstGeom>
        </p:spPr>
      </p:pic>
      <p:sp>
        <p:nvSpPr>
          <p:cNvPr id="31747" name="Rectangle 22"/>
          <p:cNvSpPr>
            <a:spLocks noGrp="1"/>
          </p:cNvSpPr>
          <p:nvPr>
            <p:ph type="title" idx="4294967295"/>
          </p:nvPr>
        </p:nvSpPr>
        <p:spPr>
          <a:xfrm>
            <a:off x="357188" y="428625"/>
            <a:ext cx="3643312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(6)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反正切函数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1748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</p:spPr>
      </p:pic>
      <p:pic>
        <p:nvPicPr>
          <p:cNvPr id="31749" name="Picture 69" descr="机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</p:spPr>
      </p:pic>
      <p:pic>
        <p:nvPicPr>
          <p:cNvPr id="31750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</p:spPr>
      </p:pic>
      <p:pic>
        <p:nvPicPr>
          <p:cNvPr id="31751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</p:spPr>
      </p:pic>
      <p:pic>
        <p:nvPicPr>
          <p:cNvPr id="31752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</p:spPr>
      </p:pic>
      <p:sp>
        <p:nvSpPr>
          <p:cNvPr id="31753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1754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</p:spPr>
      </p:pic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1214438" y="904875"/>
            <a:ext cx="557212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正切函数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tan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，取单调区间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6475413" y="738188"/>
          <a:ext cx="13112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8" imgW="414655" imgH="304800" progId="Equation.DSMT4">
                  <p:embed/>
                </p:oleObj>
              </mc:Choice>
              <mc:Fallback>
                <p:oleObj name="" r:id="rId8" imgW="414655" imgH="3048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75413" y="738188"/>
                        <a:ext cx="1311275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 txBox="1">
            <a:spLocks noChangeArrowheads="1"/>
          </p:cNvSpPr>
          <p:nvPr/>
        </p:nvSpPr>
        <p:spPr bwMode="auto">
          <a:xfrm>
            <a:off x="1857375" y="1676400"/>
            <a:ext cx="52149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反正切函数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=arc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tan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.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00063" y="2024063"/>
            <a:ext cx="1357313" cy="4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Box 66"/>
          <p:cNvSpPr txBox="1"/>
          <p:nvPr/>
        </p:nvSpPr>
        <p:spPr>
          <a:xfrm>
            <a:off x="357188" y="4929188"/>
            <a:ext cx="28829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Text Box 44"/>
          <p:cNvSpPr txBox="1"/>
          <p:nvPr/>
        </p:nvSpPr>
        <p:spPr>
          <a:xfrm>
            <a:off x="357188" y="5629275"/>
            <a:ext cx="6129337" cy="739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有界，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奇函数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              上单调增加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Text Box 66"/>
          <p:cNvSpPr txBox="1"/>
          <p:nvPr/>
        </p:nvSpPr>
        <p:spPr>
          <a:xfrm>
            <a:off x="3000375" y="4948238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Text Box 44"/>
          <p:cNvSpPr txBox="1"/>
          <p:nvPr/>
        </p:nvSpPr>
        <p:spPr>
          <a:xfrm>
            <a:off x="357188" y="4271963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Text Box 44"/>
          <p:cNvSpPr txBox="1"/>
          <p:nvPr/>
        </p:nvSpPr>
        <p:spPr>
          <a:xfrm>
            <a:off x="428625" y="2547938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00375" y="2857500"/>
          <a:ext cx="584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0" imgW="174625" imgH="277495" progId="Equation.DSMT4">
                  <p:embed/>
                </p:oleObj>
              </mc:Choice>
              <mc:Fallback>
                <p:oleObj name="" r:id="rId10" imgW="174625" imgH="277495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0375" y="2857500"/>
                        <a:ext cx="5842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4"/>
          <p:cNvSpPr txBox="1"/>
          <p:nvPr/>
        </p:nvSpPr>
        <p:spPr>
          <a:xfrm>
            <a:off x="571500" y="1500188"/>
            <a:ext cx="207168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反函数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03325" y="2606675"/>
          <a:ext cx="18684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2" imgW="592455" imgH="441960" progId="Equation.DSMT4">
                  <p:embed/>
                </p:oleObj>
              </mc:Choice>
              <mc:Fallback>
                <p:oleObj name="" r:id="rId12" imgW="592455" imgH="44196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3325" y="2606675"/>
                        <a:ext cx="1868488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643188" y="2322513"/>
          <a:ext cx="3349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4" imgW="92710" imgH="277495" progId="Equation.DSMT4">
                  <p:embed/>
                </p:oleObj>
              </mc:Choice>
              <mc:Fallback>
                <p:oleObj name="" r:id="rId14" imgW="92710" imgH="277495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3188" y="2322513"/>
                        <a:ext cx="334962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857625" y="4738688"/>
          <a:ext cx="13112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6" imgW="414655" imgH="304800" progId="Equation.DSMT4">
                  <p:embed/>
                </p:oleObj>
              </mc:Choice>
              <mc:Fallback>
                <p:oleObj name="" r:id="rId16" imgW="414655" imgH="3048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57625" y="4738688"/>
                        <a:ext cx="1311275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643063" y="4929188"/>
          <a:ext cx="1198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8" imgW="373380" imgH="167640" progId="Equation.DSMT4">
                  <p:embed/>
                </p:oleObj>
              </mc:Choice>
              <mc:Fallback>
                <p:oleObj name="" r:id="rId18" imgW="373380" imgH="16764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43063" y="4929188"/>
                        <a:ext cx="11985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214688" y="5715000"/>
          <a:ext cx="1198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0" imgW="373380" imgH="167640" progId="Equation.DSMT4">
                  <p:embed/>
                </p:oleObj>
              </mc:Choice>
              <mc:Fallback>
                <p:oleObj name="" r:id="rId20" imgW="373380" imgH="16764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14688" y="5715000"/>
                        <a:ext cx="11985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714625" y="3643313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2" imgW="71755" imgH="113030" progId="Equation.DSMT4">
                  <p:embed/>
                </p:oleObj>
              </mc:Choice>
              <mc:Fallback>
                <p:oleObj name="" r:id="rId22" imgW="71755" imgH="11303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14625" y="3643313"/>
                        <a:ext cx="2794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  <p:bldP spid="22" grpId="0"/>
      <p:bldP spid="23" grpId="0"/>
      <p:bldP spid="24" grpId="0"/>
      <p:bldP spid="26" grpId="0"/>
      <p:bldP spid="30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8" name="Picture 12" descr="C:\DOCUME~1\user\LOCALS~1\Temp\ksohtml\wps_clip_image-23349.png"/>
          <p:cNvPicPr>
            <a:picLocks noChangeAspect="1"/>
          </p:cNvPicPr>
          <p:nvPr/>
        </p:nvPicPr>
        <p:blipFill>
          <a:blip r:embed="rId1"/>
          <a:srcRect b="17499"/>
          <a:stretch>
            <a:fillRect/>
          </a:stretch>
        </p:blipFill>
        <p:spPr>
          <a:xfrm>
            <a:off x="5214938" y="2214563"/>
            <a:ext cx="3286125" cy="2868612"/>
          </a:xfrm>
          <a:prstGeom prst="rect">
            <a:avLst/>
          </a:prstGeom>
        </p:spPr>
      </p:pic>
      <p:sp>
        <p:nvSpPr>
          <p:cNvPr id="32771" name="Rectangle 22"/>
          <p:cNvSpPr>
            <a:spLocks noGrp="1"/>
          </p:cNvSpPr>
          <p:nvPr>
            <p:ph type="title" idx="4294967295"/>
          </p:nvPr>
        </p:nvSpPr>
        <p:spPr>
          <a:xfrm>
            <a:off x="357188" y="461963"/>
            <a:ext cx="3643312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(7)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反余切函数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2772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</p:spPr>
      </p:pic>
      <p:pic>
        <p:nvPicPr>
          <p:cNvPr id="32773" name="Picture 69" descr="机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</p:spPr>
      </p:pic>
      <p:pic>
        <p:nvPicPr>
          <p:cNvPr id="32774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</p:spPr>
      </p:pic>
      <p:pic>
        <p:nvPicPr>
          <p:cNvPr id="32775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</p:spPr>
      </p:pic>
      <p:pic>
        <p:nvPicPr>
          <p:cNvPr id="32776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</p:spPr>
      </p:pic>
      <p:sp>
        <p:nvSpPr>
          <p:cNvPr id="32777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2778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</p:spPr>
      </p:pic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1377950" y="1033463"/>
            <a:ext cx="557212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余切函数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cot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，取单调区间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319" name="Object 2"/>
          <p:cNvGraphicFramePr>
            <a:graphicFrameLocks noChangeAspect="1"/>
          </p:cNvGraphicFramePr>
          <p:nvPr/>
        </p:nvGraphicFramePr>
        <p:xfrm>
          <a:off x="6521450" y="1069975"/>
          <a:ext cx="836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8" imgW="256540" imgH="167640" progId="Equation.DSMT4">
                  <p:embed/>
                </p:oleObj>
              </mc:Choice>
              <mc:Fallback>
                <p:oleObj name="" r:id="rId8" imgW="256540" imgH="16764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21450" y="1069975"/>
                        <a:ext cx="8366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 txBox="1">
            <a:spLocks noChangeArrowheads="1"/>
          </p:cNvSpPr>
          <p:nvPr/>
        </p:nvSpPr>
        <p:spPr bwMode="auto">
          <a:xfrm>
            <a:off x="1357313" y="1676400"/>
            <a:ext cx="52149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反余切函数  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arccot</a:t>
            </a:r>
            <a:r>
              <a:rPr kumimoji="0" lang="en-US" altLang="zh-CN" sz="2800" b="1" i="1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.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 flipV="1">
            <a:off x="500063" y="1978025"/>
            <a:ext cx="85725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Box 66"/>
          <p:cNvSpPr txBox="1"/>
          <p:nvPr/>
        </p:nvSpPr>
        <p:spPr>
          <a:xfrm>
            <a:off x="500063" y="4929188"/>
            <a:ext cx="27035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Text Box 44"/>
          <p:cNvSpPr txBox="1"/>
          <p:nvPr/>
        </p:nvSpPr>
        <p:spPr>
          <a:xfrm>
            <a:off x="357188" y="5629275"/>
            <a:ext cx="5046662" cy="738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有界，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                上单调减少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Text Box 66"/>
          <p:cNvSpPr txBox="1"/>
          <p:nvPr/>
        </p:nvSpPr>
        <p:spPr>
          <a:xfrm>
            <a:off x="3143250" y="4948238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               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Text Box 44"/>
          <p:cNvSpPr txBox="1"/>
          <p:nvPr/>
        </p:nvSpPr>
        <p:spPr>
          <a:xfrm>
            <a:off x="357188" y="4271963"/>
            <a:ext cx="1747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Text Box 44"/>
          <p:cNvSpPr txBox="1"/>
          <p:nvPr/>
        </p:nvSpPr>
        <p:spPr>
          <a:xfrm>
            <a:off x="428625" y="2547938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1650" y="2857500"/>
          <a:ext cx="5000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0" imgW="154305" imgH="280670" progId="Equation.DSMT4">
                  <p:embed/>
                </p:oleObj>
              </mc:Choice>
              <mc:Fallback>
                <p:oleObj name="" r:id="rId10" imgW="154305" imgH="28067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1650" y="2857500"/>
                        <a:ext cx="500063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03325" y="2571750"/>
          <a:ext cx="18684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2" imgW="592455" imgH="441960" progId="Equation.DSMT4">
                  <p:embed/>
                </p:oleObj>
              </mc:Choice>
              <mc:Fallback>
                <p:oleObj name="" r:id="rId12" imgW="592455" imgH="44196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3325" y="2571750"/>
                        <a:ext cx="1868488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625725" y="3355975"/>
          <a:ext cx="361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4" imgW="109855" imgH="280670" progId="Equation.DSMT4">
                  <p:embed/>
                </p:oleObj>
              </mc:Choice>
              <mc:Fallback>
                <p:oleObj name="" r:id="rId14" imgW="109855" imgH="28067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25725" y="3355975"/>
                        <a:ext cx="36195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43188" y="2322513"/>
          <a:ext cx="3349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6" imgW="92710" imgH="277495" progId="Equation.DSMT4">
                  <p:embed/>
                </p:oleObj>
              </mc:Choice>
              <mc:Fallback>
                <p:oleObj name="" r:id="rId16" imgW="92710" imgH="277495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43188" y="2322513"/>
                        <a:ext cx="334962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000500" y="4929188"/>
          <a:ext cx="836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8" imgW="256540" imgH="167640" progId="Equation.DSMT4">
                  <p:embed/>
                </p:oleObj>
              </mc:Choice>
              <mc:Fallback>
                <p:oleObj name="" r:id="rId18" imgW="256540" imgH="16764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00500" y="4929188"/>
                        <a:ext cx="8366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071688" y="5715000"/>
          <a:ext cx="1198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0" imgW="373380" imgH="167640" progId="Equation.DSMT4">
                  <p:embed/>
                </p:oleObj>
              </mc:Choice>
              <mc:Fallback>
                <p:oleObj name="" r:id="rId20" imgW="373380" imgH="16764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71688" y="5715000"/>
                        <a:ext cx="11985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85938" y="4929188"/>
          <a:ext cx="1198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2" imgW="373380" imgH="167640" progId="Equation.DSMT4">
                  <p:embed/>
                </p:oleObj>
              </mc:Choice>
              <mc:Fallback>
                <p:oleObj name="" r:id="rId22" imgW="373380" imgH="16764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85938" y="4929188"/>
                        <a:ext cx="11985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  <p:bldP spid="22" grpId="0"/>
      <p:bldP spid="23" grpId="0"/>
      <p:bldP spid="24" grpId="0"/>
      <p:bldP spid="26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3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33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3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3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3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Text Box 3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152" name="Picture 3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6"/>
          <p:cNvSpPr txBox="1"/>
          <p:nvPr/>
        </p:nvSpPr>
        <p:spPr>
          <a:xfrm>
            <a:off x="428625" y="642938"/>
            <a:ext cx="8215313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心电图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1.21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是两个人的心电图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一个正常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另一个不正常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心电图表示的电流是时间的函数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这种函数关系并不需要用解析式表示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因为医生根据这种重复出现的图形诊断疾病更直观、更容易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7660" name="Picture 3" descr="C:\DOCUME~1\user\LOCALS~1\Temp\ksohtml\wps_clip_image-130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475" y="3357563"/>
            <a:ext cx="3970338" cy="2214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1" name="Picture 2" descr="C:\DOCUME~1\user\LOCALS~1\Temp\ksohtml\wps_clip_image-813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813" y="3571875"/>
            <a:ext cx="3887787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6"/>
          <p:cNvSpPr txBox="1"/>
          <p:nvPr/>
        </p:nvSpPr>
        <p:spPr>
          <a:xfrm>
            <a:off x="2000250" y="5429250"/>
            <a:ext cx="542925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正常                                    不正常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Picture 69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9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3800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51" name="Rectangle 22"/>
          <p:cNvSpPr>
            <a:spLocks noGrp="1"/>
          </p:cNvSpPr>
          <p:nvPr>
            <p:ph type="title" idx="4294967295"/>
          </p:nvPr>
        </p:nvSpPr>
        <p:spPr>
          <a:xfrm>
            <a:off x="428625" y="500063"/>
            <a:ext cx="3429000" cy="500062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基本初等函数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 bwMode="auto">
          <a:xfrm>
            <a:off x="500063" y="928688"/>
            <a:ext cx="8643938" cy="150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常值函数、幂函数、指数函数、对数函数、三角函数、反三角函数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这六类函数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统称为</a:t>
            </a:r>
            <a:r>
              <a:rPr kumimoji="0" lang="zh-CN" altLang="en-US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基本初等函数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kern="0" cap="none" spc="0" normalizeH="0" baseline="0" noProof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 bwMode="auto">
          <a:xfrm>
            <a:off x="500063" y="2500313"/>
            <a:ext cx="2714625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 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初等函数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 bwMode="auto">
          <a:xfrm>
            <a:off x="500063" y="3071813"/>
            <a:ext cx="8143875" cy="1928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由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基本初等函数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经过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有限次四则运算</a:t>
            </a:r>
            <a:r>
              <a:rPr kumimoji="0" lang="zh-CN" altLang="en-US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有限次复合运算</a:t>
            </a:r>
            <a:r>
              <a:rPr kumimoji="0" lang="zh-CN" altLang="en-US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所构成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并能由一个解析式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表示的函数 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称为初等函数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 txBox="1">
            <a:spLocks noChangeArrowheads="1"/>
          </p:cNvSpPr>
          <p:nvPr/>
        </p:nvSpPr>
        <p:spPr bwMode="auto">
          <a:xfrm>
            <a:off x="642938" y="5429250"/>
            <a:ext cx="764381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如：                                        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1" kern="0" cap="none" spc="0" normalizeH="0" baseline="0" noProof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5856" name="Picture 2" descr="C:\DOCUME~1\user\LOCALS~1\Temp\ksohtml\wps_clip_image-252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188" y="5124450"/>
            <a:ext cx="3340100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7" name="Picture 4" descr="C:\DOCUME~1\user\LOCALS~1\Temp\ksohtml\wps_clip_image-2527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813" y="5143500"/>
            <a:ext cx="2643187" cy="947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64"/>
          <p:cNvSpPr txBox="1"/>
          <p:nvPr/>
        </p:nvSpPr>
        <p:spPr>
          <a:xfrm>
            <a:off x="2571750" y="4429125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否则称为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非初等函数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 bwMode="auto">
          <a:xfrm>
            <a:off x="714375" y="6072188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均为初等函数。                         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  <p:bldP spid="19" grpId="0"/>
      <p:bldP spid="20" grpId="0"/>
      <p:bldP spid="21" grpId="0"/>
      <p:bldP spid="23" grpId="0"/>
      <p:bldP spid="22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8" name="Picture 6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69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7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7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7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 Box 7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4824" name="Picture 7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22"/>
          <p:cNvSpPr txBox="1">
            <a:spLocks noChangeArrowheads="1"/>
          </p:cNvSpPr>
          <p:nvPr/>
        </p:nvSpPr>
        <p:spPr bwMode="auto">
          <a:xfrm>
            <a:off x="500063" y="928688"/>
            <a:ext cx="8358188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由多个解析式表示的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分段函数情况比较复杂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既有初等函数的也有非初等函数的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 bwMode="auto">
          <a:xfrm>
            <a:off x="500063" y="571500"/>
            <a:ext cx="1550988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注意：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877" name="Picture 2" descr="C:\DOCUME~1\user\LOCALS~1\Temp\ksohtml\wps_clip_image-287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2560638"/>
            <a:ext cx="2457450" cy="500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8" name="Picture 4" descr="C:\DOCUME~1\user\LOCALS~1\Temp\ksohtml\wps_clip_image-2881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75" y="3132138"/>
            <a:ext cx="2143125" cy="1020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3929063" y="2417763"/>
            <a:ext cx="22860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非初等函数</a:t>
            </a:r>
            <a:endParaRPr kumimoji="0" lang="zh-CN" altLang="en-US" sz="24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3929063" y="3275013"/>
            <a:ext cx="22860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非初等函数</a:t>
            </a:r>
            <a:endParaRPr kumimoji="0" lang="zh-CN" altLang="en-US" sz="24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881" name="Picture 6" descr="C:\DOCUME~1\user\LOCALS~1\Temp\ksohtml\wps_clip_image-2911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5" y="4418013"/>
            <a:ext cx="2357438" cy="868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82" name="Picture 8" descr="C:\DOCUME~1\user\LOCALS~1\Temp\ksohtml\wps_clip_image-2918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938" y="4275138"/>
            <a:ext cx="1785937" cy="998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Rectangle 22"/>
          <p:cNvSpPr txBox="1">
            <a:spLocks noChangeArrowheads="1"/>
          </p:cNvSpPr>
          <p:nvPr/>
        </p:nvSpPr>
        <p:spPr bwMode="auto">
          <a:xfrm>
            <a:off x="6858000" y="4418013"/>
            <a:ext cx="22860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初等函数</a:t>
            </a:r>
            <a:endParaRPr kumimoji="0" lang="zh-CN" altLang="en-US" sz="2400" b="1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214688" y="2774950"/>
            <a:ext cx="5715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214688" y="3632200"/>
            <a:ext cx="642938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286125" y="4775200"/>
            <a:ext cx="714375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6143625" y="4775200"/>
            <a:ext cx="642938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8002" name="Rectangle 2"/>
          <p:cNvSpPr>
            <a:spLocks noGrp="1"/>
          </p:cNvSpPr>
          <p:nvPr/>
        </p:nvSpPr>
        <p:spPr>
          <a:xfrm>
            <a:off x="1000125" y="214313"/>
            <a:ext cx="294322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双曲函数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90625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(1) 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双曲正弦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658938" y="1785938"/>
          <a:ext cx="24399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977900" imgH="419100" progId="Equation.DSMT4">
                  <p:embed/>
                </p:oleObj>
              </mc:Choice>
              <mc:Fallback>
                <p:oleObj name="" r:id="rId1" imgW="977900" imgH="4191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8938" y="1785938"/>
                        <a:ext cx="2439987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271588" y="2930525"/>
          <a:ext cx="1917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1917065" imgH="393700" progId="Equation.3">
                  <p:embed/>
                </p:oleObj>
              </mc:Choice>
              <mc:Fallback>
                <p:oleObj name="" r:id="rId3" imgW="1917065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588" y="2930525"/>
                        <a:ext cx="19177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357563" y="28575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奇函数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.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1703388" y="4371975"/>
          <a:ext cx="2368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939800" imgH="419100" progId="Equation.DSMT4">
                  <p:embed/>
                </p:oleObj>
              </mc:Choice>
              <mc:Fallback>
                <p:oleObj name="" r:id="rId5" imgW="939800" imgH="4191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388" y="4371975"/>
                        <a:ext cx="236855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1098550" y="5494338"/>
          <a:ext cx="1917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1917065" imgH="393700" progId="Equation.3">
                  <p:embed/>
                </p:oleObj>
              </mc:Choice>
              <mc:Fallback>
                <p:oleObj name="" r:id="rId7" imgW="1917065" imgH="3937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5494338"/>
                        <a:ext cx="19177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143250" y="54102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偶函数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.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1280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1676400"/>
            <a:ext cx="2646363" cy="449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6000750" y="5286375"/>
          <a:ext cx="12747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9" imgW="366395" imgH="127000" progId="Equation.3">
                  <p:embed/>
                </p:oleObj>
              </mc:Choice>
              <mc:Fallback>
                <p:oleObj name="" r:id="rId9" imgW="366395" imgH="1270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00750" y="5286375"/>
                        <a:ext cx="127476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5857875" y="2071688"/>
          <a:ext cx="12096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1" imgW="366395" imgH="127000" progId="Equation.3">
                  <p:embed/>
                </p:oleObj>
              </mc:Choice>
              <mc:Fallback>
                <p:oleObj name="" r:id="rId11" imgW="366395" imgH="1270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7875" y="2071688"/>
                        <a:ext cx="1209675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5181600" y="3352800"/>
          <a:ext cx="1003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880110" imgH="619760" progId="Equation.3">
                  <p:embed/>
                </p:oleObj>
              </mc:Choice>
              <mc:Fallback>
                <p:oleObj name="" r:id="rId13" imgW="880110" imgH="61976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3352800"/>
                        <a:ext cx="1003300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7715250" y="3286125"/>
          <a:ext cx="11160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5" imgW="975995" imgH="619760" progId="Equation.3">
                  <p:embed/>
                </p:oleObj>
              </mc:Choice>
              <mc:Fallback>
                <p:oleObj name="" r:id="rId15" imgW="975995" imgH="61976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8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15250" y="3286125"/>
                        <a:ext cx="1116013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5" name="Picture 15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6" name="Picture 16" descr="机动"/>
          <p:cNvPicPr>
            <a:picLocks noChangeAspect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7" name="Picture 1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8" name="Picture 1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9" name="Picture 1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60" name="Text Box 20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5861" name="Picture 21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000125" y="3571875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(2) 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双曲余弦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143250" y="1208088"/>
          <a:ext cx="1266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23" imgW="508000" imgH="203200" progId="Equation.DSMT4">
                  <p:embed/>
                </p:oleObj>
              </mc:Choice>
              <mc:Fallback>
                <p:oleObj name="" r:id="rId23" imgW="508000" imgH="2032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43250" y="1208088"/>
                        <a:ext cx="126682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071813" y="3565525"/>
          <a:ext cx="1298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5" imgW="520700" imgH="203200" progId="Equation.DSMT4">
                  <p:embed/>
                </p:oleObj>
              </mc:Choice>
              <mc:Fallback>
                <p:oleObj name="" r:id="rId25" imgW="520700" imgH="2032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71813" y="3565525"/>
                        <a:ext cx="129857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/>
      <p:bldP spid="128006" grpId="0"/>
      <p:bldP spid="128009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2278063" y="1150938"/>
          <a:ext cx="3938587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1371600" imgH="419100" progId="Equation.DSMT4">
                  <p:embed/>
                </p:oleObj>
              </mc:Choice>
              <mc:Fallback>
                <p:oleObj name="" r:id="rId1" imgW="1371600" imgH="4191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8063" y="1150938"/>
                        <a:ext cx="3938587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830388" y="2546350"/>
          <a:ext cx="1955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955165" imgH="406400" progId="Equation.3">
                  <p:embed/>
                </p:oleObj>
              </mc:Choice>
              <mc:Fallback>
                <p:oleObj name="" r:id="rId3" imgW="1955165" imgH="4064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0388" y="2546350"/>
                        <a:ext cx="19558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886200" y="243205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奇函数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,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214938" y="2417763"/>
            <a:ext cx="2209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有界函数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.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129030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179763"/>
            <a:ext cx="5486400" cy="2606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6871" name="Picture 7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2" name="Picture 8" descr="机动"/>
          <p:cNvPicPr>
            <a:picLocks noChangeAspect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3" name="Picture 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4" name="Picture 1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5" name="Picture 1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6" name="Text Box 12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6877" name="Picture 13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143000" y="571500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(3) 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双曲正切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3214688" y="565150"/>
          <a:ext cx="1266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2" imgW="508000" imgH="203200" progId="Equation.DSMT4">
                  <p:embed/>
                </p:oleObj>
              </mc:Choice>
              <mc:Fallback>
                <p:oleObj name="" r:id="rId12" imgW="508000" imgH="203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14688" y="565150"/>
                        <a:ext cx="12668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129029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146175" y="785813"/>
            <a:ext cx="47117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双曲函数常用公式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1187450" y="1581150"/>
          <a:ext cx="54006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2082800" imgH="203200" progId="Equation.3">
                  <p:embed/>
                </p:oleObj>
              </mc:Choice>
              <mc:Fallback>
                <p:oleObj name="" r:id="rId1" imgW="2082800" imgH="2032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581150"/>
                        <a:ext cx="54006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187450" y="2349500"/>
          <a:ext cx="47005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" imgW="1879600" imgH="203200" progId="Equation.3">
                  <p:embed/>
                </p:oleObj>
              </mc:Choice>
              <mc:Fallback>
                <p:oleObj name="" r:id="rId3" imgW="1879600" imgH="203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349500"/>
                        <a:ext cx="47005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187450" y="2949575"/>
          <a:ext cx="31686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1066800" imgH="228600" progId="Equation.3">
                  <p:embed/>
                </p:oleObj>
              </mc:Choice>
              <mc:Fallback>
                <p:oleObj name="" r:id="rId5" imgW="1066800" imgH="2286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2949575"/>
                        <a:ext cx="3168650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258888" y="3816350"/>
          <a:ext cx="3025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1116965" imgH="203200" progId="Equation.3">
                  <p:embed/>
                </p:oleObj>
              </mc:Choice>
              <mc:Fallback>
                <p:oleObj name="" r:id="rId7" imgW="1116965" imgH="2032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16350"/>
                        <a:ext cx="30257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1258888" y="4508500"/>
          <a:ext cx="36718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9" imgW="1307465" imgH="203200" progId="Equation.3">
                  <p:embed/>
                </p:oleObj>
              </mc:Choice>
              <mc:Fallback>
                <p:oleObj name="" r:id="rId9" imgW="1307465" imgH="2032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4508500"/>
                        <a:ext cx="367188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6" name="Picture 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7" name="Picture 9" descr="机动"/>
          <p:cNvPicPr>
            <a:picLocks noChangeAspect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8" name="Picture 1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9" name="Picture 1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0" name="Picture 1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901" name="Text Box 1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7902" name="Picture 1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286125" y="1004888"/>
          <a:ext cx="21590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774065" imgH="203200" progId="Equation.DSMT4">
                  <p:embed/>
                </p:oleObj>
              </mc:Choice>
              <mc:Fallback>
                <p:oleObj name="" r:id="rId1" imgW="774065" imgH="203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25" y="1004888"/>
                        <a:ext cx="2159000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1057275" y="2133600"/>
          <a:ext cx="29940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256665" imgH="482600" progId="Equation.DSMT4">
                  <p:embed/>
                </p:oleObj>
              </mc:Choice>
              <mc:Fallback>
                <p:oleObj name="" r:id="rId3" imgW="1256665" imgH="4826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2133600"/>
                        <a:ext cx="2994025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939800" y="3633788"/>
          <a:ext cx="195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5" imgW="1955165" imgH="406400" progId="Equation.3">
                  <p:embed/>
                </p:oleObj>
              </mc:Choice>
              <mc:Fallback>
                <p:oleObj name="" r:id="rId5" imgW="1955165" imgH="4064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9800" y="3633788"/>
                        <a:ext cx="1955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857250" y="4338638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奇函数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,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928688" y="5043488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4267200" imgH="457200" progId="Equation.3">
                  <p:embed/>
                </p:oleObj>
              </mc:Choice>
              <mc:Fallback>
                <p:oleObj name="" r:id="rId7" imgW="4267200" imgH="4572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5043488"/>
                        <a:ext cx="4267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4343400" y="1905000"/>
            <a:ext cx="4114800" cy="2667000"/>
            <a:chOff x="2736" y="1200"/>
            <a:chExt cx="2592" cy="1680"/>
          </a:xfrm>
        </p:grpSpPr>
        <p:pic>
          <p:nvPicPr>
            <p:cNvPr id="38928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36" y="1200"/>
              <a:ext cx="2592" cy="168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aphicFrame>
          <p:nvGraphicFramePr>
            <p:cNvPr id="38929" name="Object 14"/>
            <p:cNvGraphicFramePr>
              <a:graphicFrameLocks noChangeAspect="1"/>
            </p:cNvGraphicFramePr>
            <p:nvPr/>
          </p:nvGraphicFramePr>
          <p:xfrm>
            <a:off x="4168" y="1234"/>
            <a:ext cx="10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0" imgW="482600" imgH="127000" progId="Equation.DSMT4">
                    <p:embed/>
                  </p:oleObj>
                </mc:Choice>
                <mc:Fallback>
                  <p:oleObj name="" r:id="rId10" imgW="482600" imgH="1270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8" y="1234"/>
                          <a:ext cx="100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20" name="Picture 1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1" name="Picture 17" descr="机动"/>
          <p:cNvPicPr>
            <a:picLocks noChangeAspect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2" name="Picture 1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3" name="Picture 1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4" name="Picture 2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25" name="Text Box 2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8926" name="Picture 22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28688" y="1047750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(4) 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反双曲正弦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3429000" y="833438"/>
          <a:ext cx="168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698500" imgH="203200" progId="Equation.DSMT4">
                  <p:embed/>
                </p:oleObj>
              </mc:Choice>
              <mc:Fallback>
                <p:oleObj name="" r:id="rId1" imgW="698500" imgH="203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833438"/>
                        <a:ext cx="168116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957263" y="1643063"/>
          <a:ext cx="30432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1256665" imgH="482600" progId="Equation.DSMT4">
                  <p:embed/>
                </p:oleObj>
              </mc:Choice>
              <mc:Fallback>
                <p:oleObj name="" r:id="rId3" imgW="1256665" imgH="4826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1643063"/>
                        <a:ext cx="3043237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966788" y="3429000"/>
          <a:ext cx="1587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1586865" imgH="406400" progId="Equation.3">
                  <p:embed/>
                </p:oleObj>
              </mc:Choice>
              <mc:Fallback>
                <p:oleObj name="" r:id="rId5" imgW="1586865" imgH="4064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788" y="3429000"/>
                        <a:ext cx="15875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1004888" y="4267200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7" imgW="3924300" imgH="457200" progId="Equation.3">
                  <p:embed/>
                </p:oleObj>
              </mc:Choice>
              <mc:Fallback>
                <p:oleObj name="" r:id="rId7" imgW="3924300" imgH="4572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4888" y="4267200"/>
                        <a:ext cx="3924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4267200" y="1990725"/>
            <a:ext cx="3810000" cy="2352675"/>
            <a:chOff x="2688" y="1254"/>
            <a:chExt cx="2400" cy="1482"/>
          </a:xfrm>
        </p:grpSpPr>
        <p:pic>
          <p:nvPicPr>
            <p:cNvPr id="39951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8" y="1254"/>
              <a:ext cx="2400" cy="148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aphicFrame>
          <p:nvGraphicFramePr>
            <p:cNvPr id="39952" name="Object 13"/>
            <p:cNvGraphicFramePr>
              <a:graphicFrameLocks noChangeAspect="1"/>
            </p:cNvGraphicFramePr>
            <p:nvPr/>
          </p:nvGraphicFramePr>
          <p:xfrm>
            <a:off x="3715" y="1288"/>
            <a:ext cx="100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0" imgW="482600" imgH="127000" progId="Equation.DSMT4">
                    <p:embed/>
                  </p:oleObj>
                </mc:Choice>
                <mc:Fallback>
                  <p:oleObj name="" r:id="rId10" imgW="482600" imgH="1270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15" y="1288"/>
                          <a:ext cx="1007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943" name="Picture 1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4" name="Picture 15" descr="机动"/>
          <p:cNvPicPr>
            <a:picLocks noChangeAspect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5" name="Picture 1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6" name="Picture 1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7" name="Picture 1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8" name="Text Box 1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9949" name="Picture 20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57250" y="833438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(4) 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反双曲余弦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535113" y="2143125"/>
          <a:ext cx="18224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2108200" imgH="901700" progId="Equation.3">
                  <p:embed/>
                </p:oleObj>
              </mc:Choice>
              <mc:Fallback>
                <p:oleObj name="" r:id="rId1" imgW="2108200" imgH="9017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5113" y="2143125"/>
                        <a:ext cx="1822450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274763" y="3571875"/>
          <a:ext cx="1511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1511300" imgH="406400" progId="Equation.3">
                  <p:embed/>
                </p:oleObj>
              </mc:Choice>
              <mc:Fallback>
                <p:oleObj name="" r:id="rId3" imgW="1511300" imgH="4064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4763" y="3571875"/>
                        <a:ext cx="1511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143000" y="4143375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奇函数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,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1222375" y="4900613"/>
          <a:ext cx="349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3492500" imgH="457200" progId="Equation.3">
                  <p:embed/>
                </p:oleObj>
              </mc:Choice>
              <mc:Fallback>
                <p:oleObj name="" r:id="rId5" imgW="3492500" imgH="4572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75" y="4900613"/>
                        <a:ext cx="3492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7"/>
          <p:cNvGraphicFramePr>
            <a:graphicFrameLocks noChangeAspect="1"/>
          </p:cNvGraphicFramePr>
          <p:nvPr/>
        </p:nvGraphicFramePr>
        <p:xfrm>
          <a:off x="3302000" y="642938"/>
          <a:ext cx="19827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476250" imgH="127000" progId="Equation.DSMT4">
                  <p:embed/>
                </p:oleObj>
              </mc:Choice>
              <mc:Fallback>
                <p:oleObj name="" r:id="rId7" imgW="476250" imgH="1270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2000" y="642938"/>
                        <a:ext cx="1982788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7" name="Picture 1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</p:spPr>
      </p:pic>
      <p:pic>
        <p:nvPicPr>
          <p:cNvPr id="40968" name="Picture 19" descr="机动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</p:spPr>
      </p:pic>
      <p:pic>
        <p:nvPicPr>
          <p:cNvPr id="40969" name="Picture 2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</p:spPr>
      </p:pic>
      <p:pic>
        <p:nvPicPr>
          <p:cNvPr id="40970" name="Picture 2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</p:spPr>
      </p:pic>
      <p:pic>
        <p:nvPicPr>
          <p:cNvPr id="40971" name="Picture 2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</p:spPr>
      </p:pic>
      <p:sp>
        <p:nvSpPr>
          <p:cNvPr id="40972" name="Text Box 2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73" name="Picture 24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</p:spPr>
      </p:pic>
      <p:graphicFrame>
        <p:nvGraphicFramePr>
          <p:cNvPr id="23558" name="Object 27"/>
          <p:cNvGraphicFramePr>
            <a:graphicFrameLocks noChangeAspect="1"/>
          </p:cNvGraphicFramePr>
          <p:nvPr/>
        </p:nvGraphicFramePr>
        <p:xfrm>
          <a:off x="1285875" y="1455738"/>
          <a:ext cx="1854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5" imgW="476250" imgH="127000" progId="Equation.DSMT4">
                  <p:embed/>
                </p:oleObj>
              </mc:Choice>
              <mc:Fallback>
                <p:oleObj name="" r:id="rId15" imgW="476250" imgH="1270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85875" y="1455738"/>
                        <a:ext cx="18542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4114800" y="1828800"/>
            <a:ext cx="3810000" cy="2819400"/>
            <a:chOff x="2592" y="1152"/>
            <a:chExt cx="2400" cy="1776"/>
          </a:xfrm>
        </p:grpSpPr>
        <p:pic>
          <p:nvPicPr>
            <p:cNvPr id="40977" name="Picture 1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92" y="1152"/>
              <a:ext cx="2400" cy="1776"/>
            </a:xfrm>
            <a:prstGeom prst="rect">
              <a:avLst/>
            </a:prstGeom>
          </p:spPr>
        </p:pic>
        <p:graphicFrame>
          <p:nvGraphicFramePr>
            <p:cNvPr id="40978" name="Object 28"/>
            <p:cNvGraphicFramePr>
              <a:graphicFrameLocks noChangeAspect="1"/>
            </p:cNvGraphicFramePr>
            <p:nvPr/>
          </p:nvGraphicFramePr>
          <p:xfrm>
            <a:off x="3895" y="1170"/>
            <a:ext cx="10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8" imgW="476250" imgH="127000" progId="Equation.DSMT4">
                    <p:embed/>
                  </p:oleObj>
                </mc:Choice>
                <mc:Fallback>
                  <p:oleObj name="" r:id="rId18" imgW="476250" imgH="1270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895" y="1170"/>
                          <a:ext cx="1055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57250" y="714375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(4) 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反双曲正切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/>
          <p:nvPr/>
        </p:nvSpPr>
        <p:spPr>
          <a:xfrm>
            <a:off x="3563938" y="476250"/>
            <a:ext cx="2057400" cy="685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内容小结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87" name="AutoShape 5"/>
          <p:cNvSpPr/>
          <p:nvPr/>
        </p:nvSpPr>
        <p:spPr>
          <a:xfrm>
            <a:off x="5334000" y="18557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988" name="Text Box 6"/>
          <p:cNvSpPr txBox="1"/>
          <p:nvPr/>
        </p:nvSpPr>
        <p:spPr>
          <a:xfrm>
            <a:off x="5562600" y="1644650"/>
            <a:ext cx="1981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对应规律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89" name="Text Box 7"/>
          <p:cNvSpPr txBox="1"/>
          <p:nvPr/>
        </p:nvSpPr>
        <p:spPr>
          <a:xfrm>
            <a:off x="533400" y="2879725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函数的特性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90" name="Text Box 9"/>
          <p:cNvSpPr txBox="1"/>
          <p:nvPr/>
        </p:nvSpPr>
        <p:spPr>
          <a:xfrm>
            <a:off x="3733800" y="2854325"/>
            <a:ext cx="36576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有界性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单调性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奇偶性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周期性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91" name="Text Box 10"/>
          <p:cNvSpPr txBox="1"/>
          <p:nvPr/>
        </p:nvSpPr>
        <p:spPr>
          <a:xfrm>
            <a:off x="571500" y="471487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初等函数的结构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92" name="Text Box 18"/>
          <p:cNvSpPr txBox="1"/>
          <p:nvPr/>
        </p:nvSpPr>
        <p:spPr>
          <a:xfrm>
            <a:off x="533400" y="20081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函数的定义及函数的二要素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93" name="Text Box 10"/>
          <p:cNvSpPr txBox="1"/>
          <p:nvPr/>
        </p:nvSpPr>
        <p:spPr>
          <a:xfrm>
            <a:off x="571500" y="4000500"/>
            <a:ext cx="3276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基本初等函数构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矩形 10"/>
          <p:cNvSpPr/>
          <p:nvPr/>
        </p:nvSpPr>
        <p:spPr>
          <a:xfrm>
            <a:off x="1476375" y="1270000"/>
            <a:ext cx="6983413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P2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 1(5),3(7),4(3),5(2),7(4)       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9(3)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(5)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3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33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3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Picture 3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Picture 3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 Box 3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176" name="Picture 3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6"/>
          <p:cNvSpPr txBox="1"/>
          <p:nvPr/>
        </p:nvSpPr>
        <p:spPr>
          <a:xfrm>
            <a:off x="428625" y="642938"/>
            <a:ext cx="8215313" cy="1947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气温报告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气象台将某地点某天从清晨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到下午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19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时之间每隔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小的温度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记录如下表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这个表就反映了温度与时间的函数关系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1793" name="Group 49"/>
          <p:cNvGraphicFramePr>
            <a:graphicFrameLocks noGrp="1"/>
          </p:cNvGraphicFramePr>
          <p:nvPr/>
        </p:nvGraphicFramePr>
        <p:xfrm>
          <a:off x="285750" y="3143250"/>
          <a:ext cx="8643938" cy="1501776"/>
        </p:xfrm>
        <a:graphic>
          <a:graphicData uri="http://schemas.openxmlformats.org/drawingml/2006/table">
            <a:tbl>
              <a:tblPr/>
              <a:tblGrid>
                <a:gridCol w="541338"/>
                <a:gridCol w="579437"/>
                <a:gridCol w="577850"/>
                <a:gridCol w="579438"/>
                <a:gridCol w="577850"/>
                <a:gridCol w="579437"/>
                <a:gridCol w="577850"/>
                <a:gridCol w="579438"/>
                <a:gridCol w="577850"/>
                <a:gridCol w="577850"/>
                <a:gridCol w="579437"/>
                <a:gridCol w="577850"/>
                <a:gridCol w="579438"/>
                <a:gridCol w="577850"/>
                <a:gridCol w="581025"/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16.7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16.9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17.4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17.6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19.0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19.5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19.8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19.7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212" name="Picture 1" descr="C:\DOCUME~1\user\LOCALS~1\Temp\ksohtml\wps_clip_image-909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5725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13" name="Picture 2" descr="C:\DOCUME~1\user\LOCALS~1\Temp\ksohtml\wps_clip_image-165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14300" cy="133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4" name="Text Box 6"/>
          <p:cNvSpPr txBox="1"/>
          <p:nvPr/>
        </p:nvSpPr>
        <p:spPr>
          <a:xfrm>
            <a:off x="609600" y="714375"/>
            <a:ext cx="8320088" cy="294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设在某一变化过程中有两个变量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x, y,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的变化范围为非空集合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如果按照某种确定的对应法则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D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内的任意一个值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都有唯一确定的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值与其对应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则称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为定义在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上的一个函数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记作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8195" name="Picture 3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33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3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Picture 3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9" name="Picture 3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0" name="Text Box 3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201" name="Picture 3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Box 6"/>
          <p:cNvSpPr txBox="1"/>
          <p:nvPr/>
        </p:nvSpPr>
        <p:spPr>
          <a:xfrm>
            <a:off x="714375" y="4286250"/>
            <a:ext cx="8429625" cy="1652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与某一自变量的值           所对应的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y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值称为函数在点处的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函数值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所有函数值所组成的集合称为该函数的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值域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记为       或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f(D)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38" name="Picture 14" descr="C:\DOCUME~1\user\LOCALS~1\Temp\ksohtml\wps_clip_image-104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1357313"/>
            <a:ext cx="1071563" cy="44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Picture 18" descr="C:\DOCUME~1\user\LOCALS~1\Temp\ksohtml\wps_clip_image-1149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188" y="4357688"/>
            <a:ext cx="947737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20" descr="C:\DOCUME~1\user\LOCALS~1\Temp\ksohtml\wps_clip_image-1169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7438" y="5429250"/>
            <a:ext cx="500062" cy="579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AutoShape 2"/>
          <p:cNvSpPr/>
          <p:nvPr/>
        </p:nvSpPr>
        <p:spPr>
          <a:xfrm>
            <a:off x="6715125" y="3143250"/>
            <a:ext cx="1500188" cy="642938"/>
          </a:xfrm>
          <a:prstGeom prst="wedgeRectCallout">
            <a:avLst>
              <a:gd name="adj1" fmla="val -98292"/>
              <a:gd name="adj2" fmla="val -26912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1" name="Object 23"/>
          <p:cNvGraphicFramePr>
            <a:graphicFrameLocks noChangeAspect="1"/>
          </p:cNvGraphicFramePr>
          <p:nvPr/>
        </p:nvGraphicFramePr>
        <p:xfrm>
          <a:off x="2928938" y="3000375"/>
          <a:ext cx="31003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0" imgW="749935" imgH="127000" progId="Equation.DSMT4">
                  <p:embed/>
                </p:oleObj>
              </mc:Choice>
              <mc:Fallback>
                <p:oleObj name="" r:id="rId10" imgW="749935" imgH="127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8938" y="3000375"/>
                        <a:ext cx="3100387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44"/>
          <p:cNvSpPr/>
          <p:nvPr/>
        </p:nvSpPr>
        <p:spPr>
          <a:xfrm>
            <a:off x="4081463" y="3786188"/>
            <a:ext cx="1447800" cy="506412"/>
          </a:xfrm>
          <a:prstGeom prst="wedgeRectCallout">
            <a:avLst>
              <a:gd name="adj1" fmla="val -32125"/>
              <a:gd name="adj2" fmla="val -111130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自变量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" name="AutoShape 45"/>
          <p:cNvSpPr/>
          <p:nvPr/>
        </p:nvSpPr>
        <p:spPr>
          <a:xfrm>
            <a:off x="1214438" y="3571875"/>
            <a:ext cx="1495425" cy="500063"/>
          </a:xfrm>
          <a:prstGeom prst="wedgeRectCallout">
            <a:avLst>
              <a:gd name="adj1" fmla="val 60125"/>
              <a:gd name="adj2" fmla="val -82991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因变量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642938" y="6092825"/>
          <a:ext cx="5400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2" imgW="2159635" imgH="241300" progId="Equation.3">
                  <p:embed/>
                </p:oleObj>
              </mc:Choice>
              <mc:Fallback>
                <p:oleObj name="" r:id="rId12" imgW="2159635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2938" y="6092825"/>
                        <a:ext cx="54006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24" grpId="0"/>
      <p:bldP spid="30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5478" name="Text Box 6"/>
          <p:cNvSpPr txBox="1"/>
          <p:nvPr/>
        </p:nvSpPr>
        <p:spPr>
          <a:xfrm>
            <a:off x="357188" y="581025"/>
            <a:ext cx="2000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9219" name="Picture 37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38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3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4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4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4" name="Text Box 42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225" name="Picture 43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" name="Text Box 6"/>
          <p:cNvSpPr txBox="1"/>
          <p:nvPr/>
        </p:nvSpPr>
        <p:spPr>
          <a:xfrm>
            <a:off x="214313" y="1104900"/>
            <a:ext cx="5715000" cy="630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记号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的含义是有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区别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" name="Text Box 6"/>
          <p:cNvSpPr txBox="1"/>
          <p:nvPr/>
        </p:nvSpPr>
        <p:spPr>
          <a:xfrm>
            <a:off x="214313" y="1819275"/>
            <a:ext cx="5715000" cy="170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函数包含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对应法则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定义域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两个基本要素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定义域还要考虑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实际意义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6"/>
              <p:cNvSpPr txBox="1"/>
              <p:nvPr/>
            </p:nvSpPr>
            <p:spPr>
              <a:xfrm>
                <a:off x="21590" y="3907155"/>
                <a:ext cx="8622665" cy="17424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(3)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如图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1.22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，在平面直角坐标系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𝒙𝑶𝒚</m:t>
                    </m:r>
                  </m:oMath>
                </a14:m>
                <a:r>
                  <a:rPr lang="en-US" altLang="zh-CN" sz="28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  <a:sym typeface="+mn-ea"/>
                  </a:rPr>
                  <a:t>中，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{(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 | 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𝒇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),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charset="0"/>
                            <a:ea typeface="黑体" panose="0201060906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charset="0"/>
                            <a:ea typeface="黑体" panose="02010609060101010101" pitchFamily="2" charset="-122"/>
                            <a:cs typeface="Cambria Math" panose="02040503050406030204" charset="0"/>
                            <a:sym typeface="+mn-ea"/>
                          </a:rPr>
                          <m:t>𝑫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charset="0"/>
                            <a:ea typeface="黑体" panose="02010609060101010101" pitchFamily="2" charset="-122"/>
                            <a:cs typeface="Cambria Math" panose="02040503050406030204" charset="0"/>
                            <a:sym typeface="+mn-ea"/>
                          </a:rPr>
                          <m:t>𝒇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}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表示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函数的图形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(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或图像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通常是一条曲线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.</a:t>
                </a:r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6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" y="3907155"/>
                <a:ext cx="8622665" cy="17424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 Box 6"/>
          <p:cNvSpPr txBox="1"/>
          <p:nvPr/>
        </p:nvSpPr>
        <p:spPr>
          <a:xfrm>
            <a:off x="142875" y="5545138"/>
            <a:ext cx="8643938" cy="1169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中的函数值是唯一确定的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这样定义的函数也称为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单值函数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655" y="3431540"/>
            <a:ext cx="5490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0070C0"/>
                </a:solidFill>
                <a:sym typeface="+mn-ea"/>
              </a:rPr>
              <a:t>如何判断两个函数是否相同？</a:t>
            </a:r>
            <a:endParaRPr lang="zh-CN" altLang="en-US" sz="3200"/>
          </a:p>
        </p:txBody>
      </p:sp>
      <p:grpSp>
        <p:nvGrpSpPr>
          <p:cNvPr id="4" name="组合 52"/>
          <p:cNvGrpSpPr/>
          <p:nvPr/>
        </p:nvGrpSpPr>
        <p:grpSpPr>
          <a:xfrm>
            <a:off x="5810568" y="632778"/>
            <a:ext cx="2976562" cy="2798762"/>
            <a:chOff x="5786446" y="1000108"/>
            <a:chExt cx="2976554" cy="2798224"/>
          </a:xfrm>
        </p:grpSpPr>
        <p:grpSp>
          <p:nvGrpSpPr>
            <p:cNvPr id="5" name="组合 50"/>
            <p:cNvGrpSpPr/>
            <p:nvPr/>
          </p:nvGrpSpPr>
          <p:grpSpPr>
            <a:xfrm>
              <a:off x="5786446" y="1000108"/>
              <a:ext cx="2976554" cy="2449508"/>
              <a:chOff x="5786446" y="3608392"/>
              <a:chExt cx="2976554" cy="2449508"/>
            </a:xfrm>
          </p:grpSpPr>
          <p:graphicFrame>
            <p:nvGraphicFramePr>
              <p:cNvPr id="6" name="Object 8"/>
              <p:cNvGraphicFramePr>
                <a:graphicFrameLocks noChangeAspect="1"/>
              </p:cNvGraphicFramePr>
              <p:nvPr/>
            </p:nvGraphicFramePr>
            <p:xfrm>
              <a:off x="6470650" y="5651500"/>
              <a:ext cx="16891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8" imgW="1373505" imgH="277495" progId="Equation.3">
                      <p:embed/>
                    </p:oleObj>
                  </mc:Choice>
                  <mc:Fallback>
                    <p:oleObj name="" r:id="rId8" imgW="1373505" imgH="27749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470650" y="5651500"/>
                            <a:ext cx="1689100" cy="4064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组合 49"/>
              <p:cNvGrpSpPr/>
              <p:nvPr/>
            </p:nvGrpSpPr>
            <p:grpSpPr>
              <a:xfrm>
                <a:off x="5786446" y="3608392"/>
                <a:ext cx="2976554" cy="1963748"/>
                <a:chOff x="5786446" y="3733800"/>
                <a:chExt cx="2976554" cy="1963748"/>
              </a:xfrm>
            </p:grpSpPr>
            <p:sp>
              <p:nvSpPr>
                <p:cNvPr id="8" name="Line 19"/>
                <p:cNvSpPr/>
                <p:nvPr/>
              </p:nvSpPr>
              <p:spPr>
                <a:xfrm>
                  <a:off x="5943600" y="5270500"/>
                  <a:ext cx="27432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9" name="Line 20"/>
                <p:cNvSpPr/>
                <p:nvPr/>
              </p:nvSpPr>
              <p:spPr>
                <a:xfrm flipV="1">
                  <a:off x="6143636" y="3786190"/>
                  <a:ext cx="0" cy="17526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0" name="Object 6"/>
                <p:cNvGraphicFramePr>
                  <a:graphicFrameLocks noChangeAspect="1"/>
                </p:cNvGraphicFramePr>
                <p:nvPr/>
              </p:nvGraphicFramePr>
              <p:xfrm>
                <a:off x="8534400" y="5334000"/>
                <a:ext cx="228600" cy="241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10" imgW="147320" imgH="154305" progId="Equation.3">
                        <p:embed/>
                      </p:oleObj>
                    </mc:Choice>
                    <mc:Fallback>
                      <p:oleObj name="" r:id="rId10" imgW="147320" imgH="154305" progId="Equation.3">
                        <p:embed/>
                        <p:pic>
                          <p:nvPicPr>
                            <p:cNvPr id="0" name="图片 3096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34400" y="5334000"/>
                              <a:ext cx="228600" cy="241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Object 7"/>
                <p:cNvGraphicFramePr>
                  <a:graphicFrameLocks noChangeAspect="1"/>
                </p:cNvGraphicFramePr>
                <p:nvPr/>
              </p:nvGraphicFramePr>
              <p:xfrm>
                <a:off x="5854700" y="3733800"/>
                <a:ext cx="241300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" name="" r:id="rId12" imgW="154305" imgH="208915" progId="Equation.3">
                        <p:embed/>
                      </p:oleObj>
                    </mc:Choice>
                    <mc:Fallback>
                      <p:oleObj name="" r:id="rId12" imgW="154305" imgH="208915" progId="Equation.3">
                        <p:embed/>
                        <p:pic>
                          <p:nvPicPr>
                            <p:cNvPr id="0" name="图片 3097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54700" y="3733800"/>
                              <a:ext cx="241300" cy="3175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Object 9"/>
                <p:cNvGraphicFramePr>
                  <a:graphicFrameLocks noChangeAspect="1"/>
                </p:cNvGraphicFramePr>
                <p:nvPr/>
              </p:nvGraphicFramePr>
              <p:xfrm>
                <a:off x="6553200" y="5334000"/>
                <a:ext cx="228600" cy="241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" name="" r:id="rId14" imgW="147320" imgH="154305" progId="Equation.3">
                        <p:embed/>
                      </p:oleObj>
                    </mc:Choice>
                    <mc:Fallback>
                      <p:oleObj name="" r:id="rId14" imgW="147320" imgH="154305" progId="Equation.3">
                        <p:embed/>
                        <p:pic>
                          <p:nvPicPr>
                            <p:cNvPr id="0" name="图片 3098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3200" y="5334000"/>
                              <a:ext cx="228600" cy="241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Object 10"/>
                <p:cNvGraphicFramePr>
                  <a:graphicFrameLocks noChangeAspect="1"/>
                </p:cNvGraphicFramePr>
                <p:nvPr/>
              </p:nvGraphicFramePr>
              <p:xfrm>
                <a:off x="7937500" y="5270500"/>
                <a:ext cx="2159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" name="" r:id="rId16" imgW="140335" imgH="222885" progId="Equation.3">
                        <p:embed/>
                      </p:oleObj>
                    </mc:Choice>
                    <mc:Fallback>
                      <p:oleObj name="" r:id="rId16" imgW="140335" imgH="222885" progId="Equation.3">
                        <p:embed/>
                        <p:pic>
                          <p:nvPicPr>
                            <p:cNvPr id="0" name="图片 3099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37500" y="5270500"/>
                              <a:ext cx="215900" cy="330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Line 26"/>
                <p:cNvSpPr/>
                <p:nvPr/>
              </p:nvSpPr>
              <p:spPr>
                <a:xfrm>
                  <a:off x="6629400" y="4889500"/>
                  <a:ext cx="0" cy="3810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27"/>
                <p:cNvSpPr/>
                <p:nvPr/>
              </p:nvSpPr>
              <p:spPr>
                <a:xfrm>
                  <a:off x="8001000" y="3975100"/>
                  <a:ext cx="0" cy="1295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20" name="Object 11"/>
                <p:cNvGraphicFramePr>
                  <a:graphicFrameLocks noChangeAspect="1"/>
                </p:cNvGraphicFramePr>
                <p:nvPr/>
              </p:nvGraphicFramePr>
              <p:xfrm>
                <a:off x="7162800" y="5334000"/>
                <a:ext cx="228600" cy="241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18" imgW="147320" imgH="154305" progId="Equation.3">
                        <p:embed/>
                      </p:oleObj>
                    </mc:Choice>
                    <mc:Fallback>
                      <p:oleObj name="" r:id="rId18" imgW="147320" imgH="154305" progId="Equation.3">
                        <p:embed/>
                        <p:pic>
                          <p:nvPicPr>
                            <p:cNvPr id="0" name="图片 3100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62800" y="5334000"/>
                              <a:ext cx="228600" cy="241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Line 29"/>
                <p:cNvSpPr/>
                <p:nvPr/>
              </p:nvSpPr>
              <p:spPr>
                <a:xfrm flipV="1">
                  <a:off x="7239000" y="4203700"/>
                  <a:ext cx="0" cy="10668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" name="Line 30"/>
                <p:cNvSpPr/>
                <p:nvPr/>
              </p:nvSpPr>
              <p:spPr>
                <a:xfrm flipH="1">
                  <a:off x="6159500" y="4210050"/>
                  <a:ext cx="10795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24" name="Object 12"/>
                <p:cNvGraphicFramePr>
                  <a:graphicFrameLocks noChangeAspect="1"/>
                </p:cNvGraphicFramePr>
                <p:nvPr/>
              </p:nvGraphicFramePr>
              <p:xfrm>
                <a:off x="5854700" y="4114800"/>
                <a:ext cx="241300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" name="" r:id="rId20" imgW="154305" imgH="208915" progId="Equation.3">
                        <p:embed/>
                      </p:oleObj>
                    </mc:Choice>
                    <mc:Fallback>
                      <p:oleObj name="" r:id="rId20" imgW="154305" imgH="208915" progId="Equation.3">
                        <p:embed/>
                        <p:pic>
                          <p:nvPicPr>
                            <p:cNvPr id="0" name="图片 3101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54700" y="4114800"/>
                              <a:ext cx="241300" cy="3175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6" name="Group 32"/>
                <p:cNvGrpSpPr/>
                <p:nvPr/>
              </p:nvGrpSpPr>
              <p:grpSpPr>
                <a:xfrm>
                  <a:off x="6629400" y="5218113"/>
                  <a:ext cx="1371600" cy="76200"/>
                  <a:chOff x="4032" y="3456"/>
                  <a:chExt cx="864" cy="48"/>
                </a:xfrm>
              </p:grpSpPr>
              <p:sp>
                <p:nvSpPr>
                  <p:cNvPr id="27" name="Line 33"/>
                  <p:cNvSpPr/>
                  <p:nvPr/>
                </p:nvSpPr>
                <p:spPr>
                  <a:xfrm>
                    <a:off x="4032" y="3456"/>
                    <a:ext cx="0" cy="4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8" name="Line 34"/>
                  <p:cNvSpPr/>
                  <p:nvPr/>
                </p:nvSpPr>
                <p:spPr>
                  <a:xfrm>
                    <a:off x="4896" y="3456"/>
                    <a:ext cx="0" cy="4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" name="Freeform 36"/>
                <p:cNvSpPr/>
                <p:nvPr/>
              </p:nvSpPr>
              <p:spPr>
                <a:xfrm>
                  <a:off x="6629400" y="3937000"/>
                  <a:ext cx="1371600" cy="952500"/>
                </a:xfrm>
                <a:custGeom>
                  <a:avLst/>
                  <a:gdLst>
                    <a:gd name="txL" fmla="*/ 0 w 864"/>
                    <a:gd name="txT" fmla="*/ 0 h 600"/>
                    <a:gd name="txR" fmla="*/ 864 w 864"/>
                    <a:gd name="txB" fmla="*/ 600 h 600"/>
                  </a:gdLst>
                  <a:ahLst/>
                  <a:cxnLst>
                    <a:cxn ang="0">
                      <a:pos x="0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  <a:cxn ang="0">
                      <a:pos x="2147483646" y="2147483646"/>
                    </a:cxn>
                  </a:cxnLst>
                  <a:rect l="txL" t="txT" r="txR" b="txB"/>
                  <a:pathLst>
                    <a:path w="864" h="600">
                      <a:moveTo>
                        <a:pt x="0" y="600"/>
                      </a:moveTo>
                      <a:cubicBezTo>
                        <a:pt x="40" y="372"/>
                        <a:pt x="80" y="144"/>
                        <a:pt x="144" y="72"/>
                      </a:cubicBezTo>
                      <a:cubicBezTo>
                        <a:pt x="208" y="0"/>
                        <a:pt x="296" y="96"/>
                        <a:pt x="384" y="168"/>
                      </a:cubicBezTo>
                      <a:cubicBezTo>
                        <a:pt x="472" y="240"/>
                        <a:pt x="592" y="528"/>
                        <a:pt x="672" y="504"/>
                      </a:cubicBezTo>
                      <a:cubicBezTo>
                        <a:pt x="752" y="480"/>
                        <a:pt x="808" y="252"/>
                        <a:pt x="864" y="2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30" name="Object 14"/>
                <p:cNvGraphicFramePr>
                  <a:graphicFrameLocks noChangeAspect="1"/>
                </p:cNvGraphicFramePr>
                <p:nvPr/>
              </p:nvGraphicFramePr>
              <p:xfrm>
                <a:off x="5786446" y="5286388"/>
                <a:ext cx="381791" cy="4111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22" imgW="99060" imgH="113030" progId="Equation.DSMT4">
                        <p:embed/>
                      </p:oleObj>
                    </mc:Choice>
                    <mc:Fallback>
                      <p:oleObj name="" r:id="rId22" imgW="99060" imgH="113030" progId="Equation.DSMT4">
                        <p:embed/>
                        <p:pic>
                          <p:nvPicPr>
                            <p:cNvPr id="0" name="图片 3102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6446" y="5286388"/>
                              <a:ext cx="381791" cy="41116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2" name="Text Box 6"/>
            <p:cNvSpPr txBox="1"/>
            <p:nvPr/>
          </p:nvSpPr>
          <p:spPr>
            <a:xfrm>
              <a:off x="6572264" y="3429000"/>
              <a:ext cx="13573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图</a:t>
              </a:r>
              <a:r>
                <a:rPr lang="en-US" altLang="zh-CN" sz="18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1.22</a:t>
              </a:r>
              <a:endPara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  <p:bldP spid="54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4" name="Text Box 6"/>
          <p:cNvSpPr txBox="1"/>
          <p:nvPr/>
        </p:nvSpPr>
        <p:spPr>
          <a:xfrm>
            <a:off x="571500" y="571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常见函数举例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243" name="Picture 3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33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3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3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3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 Box 3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49" name="Picture 3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6"/>
          <p:cNvSpPr txBox="1"/>
          <p:nvPr/>
        </p:nvSpPr>
        <p:spPr>
          <a:xfrm>
            <a:off x="557213" y="1123950"/>
            <a:ext cx="3657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绝对值函数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9709" name="Picture 2" descr="C:\DOCUME~1\user\LOCALS~1\Temp\ksohtml\wps_clip_image-1698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25" y="3286125"/>
            <a:ext cx="2643188" cy="207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2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3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300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2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2341563" y="2071688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8" imgW="1005840" imgH="394970" progId="Equation.3">
                  <p:embed/>
                </p:oleObj>
              </mc:Choice>
              <mc:Fallback>
                <p:oleObj name="" r:id="rId8" imgW="1005840" imgH="39497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1563" y="2071688"/>
                        <a:ext cx="1003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3422650" y="1782763"/>
          <a:ext cx="2578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0" imgW="2576830" imgH="1002665" progId="Equation.DSMT4">
                  <p:embed/>
                </p:oleObj>
              </mc:Choice>
              <mc:Fallback>
                <p:oleObj name="" r:id="rId10" imgW="2576830" imgH="10026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2650" y="1782763"/>
                        <a:ext cx="25781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4"/>
          <p:cNvSpPr txBox="1"/>
          <p:nvPr/>
        </p:nvSpPr>
        <p:spPr>
          <a:xfrm>
            <a:off x="285750" y="5589588"/>
            <a:ext cx="612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在自变量的不同变化范围中，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Text Box 65"/>
          <p:cNvSpPr txBox="1"/>
          <p:nvPr/>
        </p:nvSpPr>
        <p:spPr>
          <a:xfrm>
            <a:off x="214313" y="6092825"/>
            <a:ext cx="29511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表示的函数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endParaRPr lang="zh-CN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" name="Text Box 66"/>
          <p:cNvSpPr txBox="1"/>
          <p:nvPr/>
        </p:nvSpPr>
        <p:spPr>
          <a:xfrm>
            <a:off x="5549900" y="5589588"/>
            <a:ext cx="3594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对应法则用不同式子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Rectangle 67"/>
          <p:cNvSpPr/>
          <p:nvPr/>
        </p:nvSpPr>
        <p:spPr>
          <a:xfrm>
            <a:off x="2357438" y="6072188"/>
            <a:ext cx="289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分段函数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． 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12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Text Box 3"/>
          <p:cNvSpPr txBox="1"/>
          <p:nvPr/>
        </p:nvSpPr>
        <p:spPr>
          <a:xfrm>
            <a:off x="357188" y="642938"/>
            <a:ext cx="3429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符号函数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6432" name="Object 2"/>
          <p:cNvGraphicFramePr>
            <a:graphicFrameLocks noChangeAspect="1"/>
          </p:cNvGraphicFramePr>
          <p:nvPr/>
        </p:nvGraphicFramePr>
        <p:xfrm>
          <a:off x="1524000" y="2044700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81735" imgH="208915" progId="Equation.3">
                  <p:embed/>
                </p:oleObj>
              </mc:Choice>
              <mc:Fallback>
                <p:oleObj name="" r:id="rId1" imgW="1181735" imgH="20891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044700"/>
                        <a:ext cx="1663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/>
          <p:nvPr/>
        </p:nvSpPr>
        <p:spPr>
          <a:xfrm>
            <a:off x="4419600" y="12477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&gt; 0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6433" name="Object 3"/>
          <p:cNvGraphicFramePr>
            <a:graphicFrameLocks noChangeAspect="1"/>
          </p:cNvGraphicFramePr>
          <p:nvPr/>
        </p:nvGraphicFramePr>
        <p:xfrm>
          <a:off x="3870325" y="14255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08915" imgH="263525" progId="Equation.3">
                  <p:embed/>
                </p:oleObj>
              </mc:Choice>
              <mc:Fallback>
                <p:oleObj name="" r:id="rId3" imgW="208915" imgH="26352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70325" y="1425575"/>
                        <a:ext cx="317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/>
          <p:nvPr/>
        </p:nvSpPr>
        <p:spPr>
          <a:xfrm>
            <a:off x="4419600" y="18319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= 0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6434" name="Object 4"/>
          <p:cNvGraphicFramePr>
            <a:graphicFrameLocks noChangeAspect="1"/>
          </p:cNvGraphicFramePr>
          <p:nvPr/>
        </p:nvGraphicFramePr>
        <p:xfrm>
          <a:off x="3783013" y="19970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50190" imgH="263525" progId="Equation.3">
                  <p:embed/>
                </p:oleObj>
              </mc:Choice>
              <mc:Fallback>
                <p:oleObj name="" r:id="rId5" imgW="250190" imgH="26352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83013" y="1997075"/>
                        <a:ext cx="36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/>
          <p:nvPr/>
        </p:nvSpPr>
        <p:spPr>
          <a:xfrm>
            <a:off x="4419600" y="2314575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&lt; 0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6435" name="Object 5"/>
          <p:cNvGraphicFramePr>
            <a:graphicFrameLocks noChangeAspect="1"/>
          </p:cNvGraphicFramePr>
          <p:nvPr/>
        </p:nvGraphicFramePr>
        <p:xfrm>
          <a:off x="3625850" y="24717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400685" imgH="263525" progId="Equation.3">
                  <p:embed/>
                </p:oleObj>
              </mc:Choice>
              <mc:Fallback>
                <p:oleObj name="" r:id="rId7" imgW="400685" imgH="26352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25850" y="2471738"/>
                        <a:ext cx="584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Oval 17"/>
          <p:cNvSpPr/>
          <p:nvPr/>
        </p:nvSpPr>
        <p:spPr>
          <a:xfrm>
            <a:off x="7164388" y="2133600"/>
            <a:ext cx="52387" cy="5238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9726" name="Text Box 30"/>
          <p:cNvSpPr txBox="1"/>
          <p:nvPr/>
        </p:nvSpPr>
        <p:spPr>
          <a:xfrm>
            <a:off x="438150" y="3619500"/>
            <a:ext cx="24907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取整函数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6436" name="Object 6"/>
          <p:cNvGraphicFramePr>
            <a:graphicFrameLocks noChangeAspect="1"/>
          </p:cNvGraphicFramePr>
          <p:nvPr/>
        </p:nvGraphicFramePr>
        <p:xfrm>
          <a:off x="3071813" y="371633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715645" imgH="263525" progId="Equation.3">
                  <p:embed/>
                </p:oleObj>
              </mc:Choice>
              <mc:Fallback>
                <p:oleObj name="" r:id="rId9" imgW="715645" imgH="2635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71813" y="3716338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8" name="Text Box 32"/>
          <p:cNvSpPr txBox="1"/>
          <p:nvPr/>
        </p:nvSpPr>
        <p:spPr>
          <a:xfrm>
            <a:off x="4778375" y="3606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6437" name="Object 7"/>
          <p:cNvGraphicFramePr>
            <a:graphicFrameLocks noChangeAspect="1"/>
          </p:cNvGraphicFramePr>
          <p:nvPr/>
        </p:nvGraphicFramePr>
        <p:xfrm>
          <a:off x="5383213" y="3749675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2017395" imgH="263525" progId="Equation.3">
                  <p:embed/>
                </p:oleObj>
              </mc:Choice>
              <mc:Fallback>
                <p:oleObj name="" r:id="rId11" imgW="2017395" imgH="2635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83213" y="3749675"/>
                        <a:ext cx="283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8"/>
          <p:cNvGraphicFramePr>
            <a:graphicFrameLocks noChangeAspect="1"/>
          </p:cNvGraphicFramePr>
          <p:nvPr/>
        </p:nvGraphicFramePr>
        <p:xfrm>
          <a:off x="4152900" y="3792538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469265" imgH="208915" progId="Equation.3">
                  <p:embed/>
                </p:oleObj>
              </mc:Choice>
              <mc:Fallback>
                <p:oleObj name="" r:id="rId13" imgW="469265" imgH="20891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3792538"/>
                        <a:ext cx="673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7"/>
          <p:cNvGrpSpPr/>
          <p:nvPr/>
        </p:nvGrpSpPr>
        <p:grpSpPr>
          <a:xfrm>
            <a:off x="2571750" y="4214813"/>
            <a:ext cx="3141663" cy="1882775"/>
            <a:chOff x="2571736" y="4214818"/>
            <a:chExt cx="3141663" cy="1882775"/>
          </a:xfrm>
        </p:grpSpPr>
        <p:grpSp>
          <p:nvGrpSpPr>
            <p:cNvPr id="12333" name="组合 85"/>
            <p:cNvGrpSpPr/>
            <p:nvPr/>
          </p:nvGrpSpPr>
          <p:grpSpPr>
            <a:xfrm>
              <a:off x="2571736" y="4214818"/>
              <a:ext cx="3141663" cy="1882775"/>
              <a:chOff x="2590800" y="4213225"/>
              <a:chExt cx="3141663" cy="1882775"/>
            </a:xfrm>
          </p:grpSpPr>
          <p:graphicFrame>
            <p:nvGraphicFramePr>
              <p:cNvPr id="12337" name="Object 9"/>
              <p:cNvGraphicFramePr>
                <a:graphicFrameLocks noChangeAspect="1"/>
              </p:cNvGraphicFramePr>
              <p:nvPr/>
            </p:nvGraphicFramePr>
            <p:xfrm>
              <a:off x="3924300" y="5448300"/>
              <a:ext cx="127000" cy="212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5" imgW="120015" imgH="208915" progId="Equation.3">
                      <p:embed/>
                    </p:oleObj>
                  </mc:Choice>
                  <mc:Fallback>
                    <p:oleObj name="" r:id="rId15" imgW="120015" imgH="208915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924300" y="5448300"/>
                            <a:ext cx="127000" cy="2127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38" name="组合 84"/>
              <p:cNvGrpSpPr/>
              <p:nvPr/>
            </p:nvGrpSpPr>
            <p:grpSpPr>
              <a:xfrm>
                <a:off x="2590800" y="4213225"/>
                <a:ext cx="3141663" cy="1882775"/>
                <a:chOff x="2590800" y="4213225"/>
                <a:chExt cx="3141663" cy="1882775"/>
              </a:xfrm>
            </p:grpSpPr>
            <p:grpSp>
              <p:nvGrpSpPr>
                <p:cNvPr id="12339" name="Group 87"/>
                <p:cNvGrpSpPr/>
                <p:nvPr/>
              </p:nvGrpSpPr>
              <p:grpSpPr>
                <a:xfrm>
                  <a:off x="2590800" y="4213225"/>
                  <a:ext cx="3141663" cy="1847850"/>
                  <a:chOff x="1584" y="2597"/>
                  <a:chExt cx="2473" cy="1455"/>
                </a:xfrm>
              </p:grpSpPr>
              <p:grpSp>
                <p:nvGrpSpPr>
                  <p:cNvPr id="12371" name="Group 86"/>
                  <p:cNvGrpSpPr/>
                  <p:nvPr/>
                </p:nvGrpSpPr>
                <p:grpSpPr>
                  <a:xfrm>
                    <a:off x="1584" y="2597"/>
                    <a:ext cx="2473" cy="1455"/>
                    <a:chOff x="1584" y="2597"/>
                    <a:chExt cx="2473" cy="1455"/>
                  </a:xfrm>
                </p:grpSpPr>
                <p:sp>
                  <p:nvSpPr>
                    <p:cNvPr id="12373" name="Line 36"/>
                    <p:cNvSpPr/>
                    <p:nvPr/>
                  </p:nvSpPr>
                  <p:spPr>
                    <a:xfrm>
                      <a:off x="1584" y="3527"/>
                      <a:ext cx="244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2374" name="Line 37"/>
                    <p:cNvSpPr/>
                    <p:nvPr/>
                  </p:nvSpPr>
                  <p:spPr>
                    <a:xfrm flipV="1">
                      <a:off x="2400" y="2640"/>
                      <a:ext cx="0" cy="141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graphicFrame>
                  <p:nvGraphicFramePr>
                    <p:cNvPr id="12375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840" y="3552"/>
                    <a:ext cx="217" cy="24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090" name="" r:id="rId17" imgW="71755" imgH="85725" progId="Equation.3">
                            <p:embed/>
                          </p:oleObj>
                        </mc:Choice>
                        <mc:Fallback>
                          <p:oleObj name="" r:id="rId17" imgW="71755" imgH="85725" progId="Equation.3">
                            <p:embed/>
                            <p:pic>
                              <p:nvPicPr>
                                <p:cNvPr id="0" name="图片 3089"/>
                                <p:cNvPicPr/>
                                <p:nvPr/>
                              </p:nvPicPr>
                              <p:blipFill>
                                <a:blip r:embed="rId1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840" y="3552"/>
                                  <a:ext cx="217" cy="24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2376" name="Object 1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48" y="2597"/>
                    <a:ext cx="242" cy="28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094" name="" r:id="rId19" imgW="85725" imgH="99060" progId="Equation.3">
                            <p:embed/>
                          </p:oleObj>
                        </mc:Choice>
                        <mc:Fallback>
                          <p:oleObj name="" r:id="rId19" imgW="85725" imgH="99060" progId="Equation.3">
                            <p:embed/>
                            <p:pic>
                              <p:nvPicPr>
                                <p:cNvPr id="0" name="图片 3093"/>
                                <p:cNvPicPr/>
                                <p:nvPr/>
                              </p:nvPicPr>
                              <p:blipFill>
                                <a:blip r:embed="rId2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48" y="2597"/>
                                  <a:ext cx="242" cy="283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2372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2231" y="3503"/>
                  <a:ext cx="217" cy="2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1" name="" r:id="rId21" imgW="71755" imgH="85725" progId="Equation.3">
                          <p:embed/>
                        </p:oleObj>
                      </mc:Choice>
                      <mc:Fallback>
                        <p:oleObj name="" r:id="rId21" imgW="71755" imgH="85725" progId="Equation.3">
                          <p:embed/>
                          <p:pic>
                            <p:nvPicPr>
                              <p:cNvPr id="0" name="图片 3090"/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31" y="3503"/>
                                <a:ext cx="217" cy="24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2340" name="Group 90"/>
                <p:cNvGrpSpPr/>
                <p:nvPr/>
              </p:nvGrpSpPr>
              <p:grpSpPr>
                <a:xfrm>
                  <a:off x="4330700" y="4633913"/>
                  <a:ext cx="457200" cy="1069975"/>
                  <a:chOff x="2953" y="2928"/>
                  <a:chExt cx="360" cy="843"/>
                </a:xfrm>
              </p:grpSpPr>
              <p:sp>
                <p:nvSpPr>
                  <p:cNvPr id="12366" name="Line 82"/>
                  <p:cNvSpPr/>
                  <p:nvPr/>
                </p:nvSpPr>
                <p:spPr>
                  <a:xfrm>
                    <a:off x="2953" y="2951"/>
                    <a:ext cx="0" cy="57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2367" name="Group 64"/>
                  <p:cNvGrpSpPr/>
                  <p:nvPr/>
                </p:nvGrpSpPr>
                <p:grpSpPr>
                  <a:xfrm>
                    <a:off x="2976" y="2928"/>
                    <a:ext cx="281" cy="41"/>
                    <a:chOff x="2400" y="3511"/>
                    <a:chExt cx="281" cy="41"/>
                  </a:xfrm>
                </p:grpSpPr>
                <p:sp>
                  <p:nvSpPr>
                    <p:cNvPr id="12369" name="Line 65"/>
                    <p:cNvSpPr/>
                    <p:nvPr/>
                  </p:nvSpPr>
                  <p:spPr>
                    <a:xfrm>
                      <a:off x="2400" y="3530"/>
                      <a:ext cx="272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2370" name="Oval 66"/>
                    <p:cNvSpPr/>
                    <p:nvPr/>
                  </p:nvSpPr>
                  <p:spPr>
                    <a:xfrm>
                      <a:off x="2640" y="3511"/>
                      <a:ext cx="41" cy="4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aphicFrame>
                <p:nvGraphicFramePr>
                  <p:cNvPr id="1236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3168" y="3544"/>
                  <a:ext cx="145" cy="2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4" name="" r:id="rId23" imgW="64770" imgH="113030" progId="Equation.3">
                          <p:embed/>
                        </p:oleObj>
                      </mc:Choice>
                      <mc:Fallback>
                        <p:oleObj name="" r:id="rId23" imgW="64770" imgH="113030" progId="Equation.3">
                          <p:embed/>
                          <p:pic>
                            <p:nvPicPr>
                              <p:cNvPr id="0" name="图片 3083"/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68" y="3544"/>
                                <a:ext cx="145" cy="2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2341" name="Group 91"/>
                <p:cNvGrpSpPr/>
                <p:nvPr/>
              </p:nvGrpSpPr>
              <p:grpSpPr>
                <a:xfrm>
                  <a:off x="4695825" y="4267200"/>
                  <a:ext cx="477838" cy="1425575"/>
                  <a:chOff x="3241" y="2640"/>
                  <a:chExt cx="376" cy="1123"/>
                </a:xfrm>
              </p:grpSpPr>
              <p:grpSp>
                <p:nvGrpSpPr>
                  <p:cNvPr id="12360" name="Group 67"/>
                  <p:cNvGrpSpPr/>
                  <p:nvPr/>
                </p:nvGrpSpPr>
                <p:grpSpPr>
                  <a:xfrm>
                    <a:off x="3271" y="2640"/>
                    <a:ext cx="281" cy="41"/>
                    <a:chOff x="2400" y="3511"/>
                    <a:chExt cx="281" cy="41"/>
                  </a:xfrm>
                </p:grpSpPr>
                <p:sp>
                  <p:nvSpPr>
                    <p:cNvPr id="12364" name="Line 68"/>
                    <p:cNvSpPr/>
                    <p:nvPr/>
                  </p:nvSpPr>
                  <p:spPr>
                    <a:xfrm>
                      <a:off x="2400" y="3530"/>
                      <a:ext cx="272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2365" name="Oval 69"/>
                    <p:cNvSpPr/>
                    <p:nvPr/>
                  </p:nvSpPr>
                  <p:spPr>
                    <a:xfrm>
                      <a:off x="2640" y="3511"/>
                      <a:ext cx="41" cy="4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aphicFrame>
                <p:nvGraphicFramePr>
                  <p:cNvPr id="12361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3456" y="3552"/>
                  <a:ext cx="161" cy="2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9" name="" r:id="rId25" imgW="71755" imgH="99060" progId="Equation.3">
                          <p:embed/>
                        </p:oleObj>
                      </mc:Choice>
                      <mc:Fallback>
                        <p:oleObj name="" r:id="rId25" imgW="71755" imgH="99060" progId="Equation.3">
                          <p:embed/>
                          <p:pic>
                            <p:nvPicPr>
                              <p:cNvPr id="0" name="图片 3088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56" y="3552"/>
                                <a:ext cx="161" cy="21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362" name="Line 80"/>
                  <p:cNvSpPr/>
                  <p:nvPr/>
                </p:nvSpPr>
                <p:spPr>
                  <a:xfrm>
                    <a:off x="3527" y="2688"/>
                    <a:ext cx="0" cy="86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3" name="Line 81"/>
                  <p:cNvSpPr/>
                  <p:nvPr/>
                </p:nvSpPr>
                <p:spPr>
                  <a:xfrm>
                    <a:off x="3241" y="2675"/>
                    <a:ext cx="0" cy="86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2342" name="Group 89"/>
                <p:cNvGrpSpPr/>
                <p:nvPr/>
              </p:nvGrpSpPr>
              <p:grpSpPr>
                <a:xfrm>
                  <a:off x="3960813" y="4999038"/>
                  <a:ext cx="511175" cy="693737"/>
                  <a:chOff x="2663" y="3216"/>
                  <a:chExt cx="402" cy="547"/>
                </a:xfrm>
              </p:grpSpPr>
              <p:grpSp>
                <p:nvGrpSpPr>
                  <p:cNvPr id="12355" name="Group 61"/>
                  <p:cNvGrpSpPr/>
                  <p:nvPr/>
                </p:nvGrpSpPr>
                <p:grpSpPr>
                  <a:xfrm>
                    <a:off x="2688" y="3216"/>
                    <a:ext cx="281" cy="41"/>
                    <a:chOff x="2400" y="3511"/>
                    <a:chExt cx="281" cy="41"/>
                  </a:xfrm>
                </p:grpSpPr>
                <p:sp>
                  <p:nvSpPr>
                    <p:cNvPr id="12358" name="Line 62"/>
                    <p:cNvSpPr/>
                    <p:nvPr/>
                  </p:nvSpPr>
                  <p:spPr>
                    <a:xfrm>
                      <a:off x="2400" y="3530"/>
                      <a:ext cx="272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2359" name="Oval 63"/>
                    <p:cNvSpPr/>
                    <p:nvPr/>
                  </p:nvSpPr>
                  <p:spPr>
                    <a:xfrm>
                      <a:off x="2640" y="3511"/>
                      <a:ext cx="41" cy="4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graphicFrame>
                <p:nvGraphicFramePr>
                  <p:cNvPr id="12356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904" y="3552"/>
                  <a:ext cx="161" cy="2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04" name="" r:id="rId27" imgW="71755" imgH="99060" progId="Equation.3">
                          <p:embed/>
                        </p:oleObj>
                      </mc:Choice>
                      <mc:Fallback>
                        <p:oleObj name="" r:id="rId27" imgW="71755" imgH="99060" progId="Equation.3">
                          <p:embed/>
                          <p:pic>
                            <p:nvPicPr>
                              <p:cNvPr id="0" name="图片 3103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04" y="3552"/>
                                <a:ext cx="161" cy="21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357" name="Line 83"/>
                  <p:cNvSpPr/>
                  <p:nvPr/>
                </p:nvSpPr>
                <p:spPr>
                  <a:xfrm>
                    <a:off x="2663" y="3228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2343" name="Group 94"/>
                <p:cNvGrpSpPr/>
                <p:nvPr/>
              </p:nvGrpSpPr>
              <p:grpSpPr>
                <a:xfrm>
                  <a:off x="2717800" y="5394325"/>
                  <a:ext cx="930275" cy="701675"/>
                  <a:chOff x="1684" y="3527"/>
                  <a:chExt cx="732" cy="553"/>
                </a:xfrm>
              </p:grpSpPr>
              <p:grpSp>
                <p:nvGrpSpPr>
                  <p:cNvPr id="12344" name="Group 92"/>
                  <p:cNvGrpSpPr/>
                  <p:nvPr/>
                </p:nvGrpSpPr>
                <p:grpSpPr>
                  <a:xfrm>
                    <a:off x="1996" y="3533"/>
                    <a:ext cx="420" cy="307"/>
                    <a:chOff x="1996" y="3533"/>
                    <a:chExt cx="420" cy="307"/>
                  </a:xfrm>
                </p:grpSpPr>
                <p:graphicFrame>
                  <p:nvGraphicFramePr>
                    <p:cNvPr id="12351" name="Object 1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996" y="3533"/>
                    <a:ext cx="260" cy="21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09" name="" r:id="rId29" imgW="127000" imgH="99060" progId="Equation.3">
                            <p:embed/>
                          </p:oleObj>
                        </mc:Choice>
                        <mc:Fallback>
                          <p:oleObj name="" r:id="rId29" imgW="127000" imgH="99060" progId="Equation.3">
                            <p:embed/>
                            <p:pic>
                              <p:nvPicPr>
                                <p:cNvPr id="0" name="图片 3108"/>
                                <p:cNvPicPr/>
                                <p:nvPr/>
                              </p:nvPicPr>
                              <p:blipFill>
                                <a:blip r:embed="rId3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996" y="3533"/>
                                  <a:ext cx="260" cy="211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12352" name="Group 70"/>
                    <p:cNvGrpSpPr/>
                    <p:nvPr/>
                  </p:nvGrpSpPr>
                  <p:grpSpPr>
                    <a:xfrm>
                      <a:off x="2135" y="3799"/>
                      <a:ext cx="281" cy="41"/>
                      <a:chOff x="2400" y="3511"/>
                      <a:chExt cx="281" cy="41"/>
                    </a:xfrm>
                  </p:grpSpPr>
                  <p:sp>
                    <p:nvSpPr>
                      <p:cNvPr id="12353" name="Line 71"/>
                      <p:cNvSpPr/>
                      <p:nvPr/>
                    </p:nvSpPr>
                    <p:spPr>
                      <a:xfrm>
                        <a:off x="2400" y="3530"/>
                        <a:ext cx="272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FF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2354" name="Oval 72"/>
                      <p:cNvSpPr/>
                      <p:nvPr/>
                    </p:nvSpPr>
                    <p:spPr>
                      <a:xfrm>
                        <a:off x="2640" y="3511"/>
                        <a:ext cx="41" cy="4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5pPr>
                      </a:lstStyle>
                      <a:p>
                        <a:pPr marL="0" lvl="0" indent="0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45" name="Group 93"/>
                  <p:cNvGrpSpPr/>
                  <p:nvPr/>
                </p:nvGrpSpPr>
                <p:grpSpPr>
                  <a:xfrm>
                    <a:off x="1684" y="3527"/>
                    <a:ext cx="469" cy="553"/>
                    <a:chOff x="1684" y="3527"/>
                    <a:chExt cx="469" cy="553"/>
                  </a:xfrm>
                </p:grpSpPr>
                <p:grpSp>
                  <p:nvGrpSpPr>
                    <p:cNvPr id="12346" name="Group 73"/>
                    <p:cNvGrpSpPr/>
                    <p:nvPr/>
                  </p:nvGrpSpPr>
                  <p:grpSpPr>
                    <a:xfrm>
                      <a:off x="1872" y="4039"/>
                      <a:ext cx="281" cy="41"/>
                      <a:chOff x="2400" y="3511"/>
                      <a:chExt cx="281" cy="41"/>
                    </a:xfrm>
                  </p:grpSpPr>
                  <p:sp>
                    <p:nvSpPr>
                      <p:cNvPr id="12349" name="Line 74"/>
                      <p:cNvSpPr/>
                      <p:nvPr/>
                    </p:nvSpPr>
                    <p:spPr>
                      <a:xfrm>
                        <a:off x="2400" y="3530"/>
                        <a:ext cx="272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FF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2350" name="Oval 75"/>
                      <p:cNvSpPr/>
                      <p:nvPr/>
                    </p:nvSpPr>
                    <p:spPr>
                      <a:xfrm>
                        <a:off x="2640" y="3511"/>
                        <a:ext cx="41" cy="4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accent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defRPr>
                        </a:lvl5pPr>
                      </a:lstStyle>
                      <a:p>
                        <a:pPr marL="0" lvl="0" indent="0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2347" name="Line 84"/>
                    <p:cNvSpPr/>
                    <p:nvPr/>
                  </p:nvSpPr>
                  <p:spPr>
                    <a:xfrm>
                      <a:off x="2135" y="3527"/>
                      <a:ext cx="0" cy="55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</p:sp>
                <p:graphicFrame>
                  <p:nvGraphicFramePr>
                    <p:cNvPr id="12348" name="Object 1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684" y="3533"/>
                    <a:ext cx="309" cy="21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08" name="" r:id="rId31" imgW="154305" imgH="99060" progId="Equation.3">
                            <p:embed/>
                          </p:oleObj>
                        </mc:Choice>
                        <mc:Fallback>
                          <p:oleObj name="" r:id="rId31" imgW="154305" imgH="99060" progId="Equation.3">
                            <p:embed/>
                            <p:pic>
                              <p:nvPicPr>
                                <p:cNvPr id="0" name="图片 3107"/>
                                <p:cNvPicPr/>
                                <p:nvPr/>
                              </p:nvPicPr>
                              <p:blipFill>
                                <a:blip r:embed="rId3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684" y="3533"/>
                                  <a:ext cx="309" cy="211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grpSp>
          <p:nvGrpSpPr>
            <p:cNvPr id="12334" name="Group 60"/>
            <p:cNvGrpSpPr/>
            <p:nvPr/>
          </p:nvGrpSpPr>
          <p:grpSpPr>
            <a:xfrm>
              <a:off x="3627438" y="5373688"/>
              <a:ext cx="357187" cy="52387"/>
              <a:chOff x="2400" y="3511"/>
              <a:chExt cx="281" cy="41"/>
            </a:xfrm>
          </p:grpSpPr>
          <p:sp>
            <p:nvSpPr>
              <p:cNvPr id="12335" name="Line 43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36" name="Oval 44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2305" name="Picture 101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6" name="Picture 102" descr="机动"/>
          <p:cNvPicPr>
            <a:picLocks noChangeAspect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7" name="Picture 104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8" name="Picture 105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9" name="Picture 106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10" name="Text Box 10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2311" name="Picture 108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805" name="AutoShape 109"/>
          <p:cNvSpPr/>
          <p:nvPr/>
        </p:nvSpPr>
        <p:spPr>
          <a:xfrm>
            <a:off x="3352800" y="1524000"/>
            <a:ext cx="152400" cy="1219200"/>
          </a:xfrm>
          <a:prstGeom prst="leftBrace">
            <a:avLst>
              <a:gd name="adj1" fmla="val 6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116" name="矩形 90"/>
          <p:cNvSpPr/>
          <p:nvPr/>
        </p:nvSpPr>
        <p:spPr>
          <a:xfrm>
            <a:off x="539750" y="2852738"/>
            <a:ext cx="1431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显然：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9" name="组合 90"/>
          <p:cNvGrpSpPr/>
          <p:nvPr/>
        </p:nvGrpSpPr>
        <p:grpSpPr>
          <a:xfrm>
            <a:off x="6156325" y="1268413"/>
            <a:ext cx="2224088" cy="1550987"/>
            <a:chOff x="6132513" y="1212285"/>
            <a:chExt cx="2224087" cy="1550345"/>
          </a:xfrm>
        </p:grpSpPr>
        <p:grpSp>
          <p:nvGrpSpPr>
            <p:cNvPr id="12316" name="组合 91"/>
            <p:cNvGrpSpPr/>
            <p:nvPr/>
          </p:nvGrpSpPr>
          <p:grpSpPr>
            <a:xfrm>
              <a:off x="6132513" y="1212285"/>
              <a:ext cx="2224087" cy="1550345"/>
              <a:chOff x="6132513" y="1197999"/>
              <a:chExt cx="2224087" cy="1550345"/>
            </a:xfrm>
          </p:grpSpPr>
          <p:grpSp>
            <p:nvGrpSpPr>
              <p:cNvPr id="12322" name="Group 27"/>
              <p:cNvGrpSpPr/>
              <p:nvPr/>
            </p:nvGrpSpPr>
            <p:grpSpPr>
              <a:xfrm>
                <a:off x="6132513" y="1197999"/>
                <a:ext cx="2224087" cy="1550345"/>
                <a:chOff x="3648" y="1218"/>
                <a:chExt cx="1753" cy="1222"/>
              </a:xfrm>
            </p:grpSpPr>
            <p:sp>
              <p:nvSpPr>
                <p:cNvPr id="12328" name="Line 12"/>
                <p:cNvSpPr/>
                <p:nvPr/>
              </p:nvSpPr>
              <p:spPr>
                <a:xfrm flipV="1">
                  <a:off x="3648" y="1911"/>
                  <a:ext cx="1728" cy="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329" name="Line 13"/>
                <p:cNvSpPr/>
                <p:nvPr/>
              </p:nvSpPr>
              <p:spPr>
                <a:xfrm flipV="1">
                  <a:off x="4464" y="1281"/>
                  <a:ext cx="0" cy="115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2330" name="Object 20"/>
                <p:cNvGraphicFramePr>
                  <a:graphicFrameLocks noChangeAspect="1"/>
                </p:cNvGraphicFramePr>
                <p:nvPr/>
              </p:nvGraphicFramePr>
              <p:xfrm>
                <a:off x="5184" y="1910"/>
                <a:ext cx="217" cy="2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5" name="" r:id="rId39" imgW="71755" imgH="85725" progId="Equation.3">
                        <p:embed/>
                      </p:oleObj>
                    </mc:Choice>
                    <mc:Fallback>
                      <p:oleObj name="" r:id="rId39" imgW="71755" imgH="85725" progId="Equation.3">
                        <p:embed/>
                        <p:pic>
                          <p:nvPicPr>
                            <p:cNvPr id="0" name="图片 3104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4" y="1910"/>
                              <a:ext cx="217" cy="24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1" name="Object 21"/>
                <p:cNvGraphicFramePr>
                  <a:graphicFrameLocks noChangeAspect="1"/>
                </p:cNvGraphicFramePr>
                <p:nvPr/>
              </p:nvGraphicFramePr>
              <p:xfrm>
                <a:off x="4212" y="1218"/>
                <a:ext cx="242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6" name="" r:id="rId41" imgW="85725" imgH="99060" progId="Equation.3">
                        <p:embed/>
                      </p:oleObj>
                    </mc:Choice>
                    <mc:Fallback>
                      <p:oleObj name="" r:id="rId41" imgW="85725" imgH="99060" progId="Equation.3">
                        <p:embed/>
                        <p:pic>
                          <p:nvPicPr>
                            <p:cNvPr id="0" name="图片 3105"/>
                            <p:cNvPicPr/>
                            <p:nvPr/>
                          </p:nvPicPr>
                          <p:blipFill>
                            <a:blip r:embed="rId4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12" y="1218"/>
                              <a:ext cx="242" cy="28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2" name="Object 22"/>
                <p:cNvGraphicFramePr>
                  <a:graphicFrameLocks noChangeAspect="1"/>
                </p:cNvGraphicFramePr>
                <p:nvPr/>
              </p:nvGraphicFramePr>
              <p:xfrm>
                <a:off x="4155" y="1990"/>
                <a:ext cx="217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7" name="" r:id="rId43" imgW="71755" imgH="85725" progId="Equation.3">
                        <p:embed/>
                      </p:oleObj>
                    </mc:Choice>
                    <mc:Fallback>
                      <p:oleObj name="" r:id="rId43" imgW="71755" imgH="85725" progId="Equation.3">
                        <p:embed/>
                        <p:pic>
                          <p:nvPicPr>
                            <p:cNvPr id="0" name="图片 3106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55" y="1990"/>
                              <a:ext cx="217" cy="22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23" name="Group 28"/>
              <p:cNvGrpSpPr/>
              <p:nvPr/>
            </p:nvGrpSpPr>
            <p:grpSpPr>
              <a:xfrm>
                <a:off x="6950074" y="1466215"/>
                <a:ext cx="1054044" cy="306070"/>
                <a:chOff x="4292" y="1430"/>
                <a:chExt cx="831" cy="241"/>
              </a:xfrm>
            </p:grpSpPr>
            <p:grpSp>
              <p:nvGrpSpPr>
                <p:cNvPr id="12324" name="Group 20"/>
                <p:cNvGrpSpPr/>
                <p:nvPr/>
              </p:nvGrpSpPr>
              <p:grpSpPr>
                <a:xfrm>
                  <a:off x="4445" y="1612"/>
                  <a:ext cx="678" cy="43"/>
                  <a:chOff x="4445" y="1612"/>
                  <a:chExt cx="678" cy="43"/>
                </a:xfrm>
              </p:grpSpPr>
              <p:sp>
                <p:nvSpPr>
                  <p:cNvPr id="12326" name="Line 14"/>
                  <p:cNvSpPr/>
                  <p:nvPr/>
                </p:nvSpPr>
                <p:spPr>
                  <a:xfrm>
                    <a:off x="4464" y="1612"/>
                    <a:ext cx="659" cy="4"/>
                  </a:xfrm>
                  <a:prstGeom prst="line">
                    <a:avLst/>
                  </a:prstGeom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27" name="Oval 15"/>
                  <p:cNvSpPr/>
                  <p:nvPr/>
                </p:nvSpPr>
                <p:spPr>
                  <a:xfrm>
                    <a:off x="4445" y="1614"/>
                    <a:ext cx="41" cy="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graphicFrame>
              <p:nvGraphicFramePr>
                <p:cNvPr id="12325" name="Object 19"/>
                <p:cNvGraphicFramePr>
                  <a:graphicFrameLocks noChangeAspect="1"/>
                </p:cNvGraphicFramePr>
                <p:nvPr/>
              </p:nvGraphicFramePr>
              <p:xfrm>
                <a:off x="4292" y="1430"/>
                <a:ext cx="128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2" name="" r:id="rId45" imgW="44450" imgH="99060" progId="Equation.3">
                        <p:embed/>
                      </p:oleObj>
                    </mc:Choice>
                    <mc:Fallback>
                      <p:oleObj name="" r:id="rId45" imgW="44450" imgH="9906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92" y="1430"/>
                              <a:ext cx="128" cy="24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317" name="Group 29"/>
            <p:cNvGrpSpPr/>
            <p:nvPr/>
          </p:nvGrpSpPr>
          <p:grpSpPr>
            <a:xfrm>
              <a:off x="6348753" y="2357162"/>
              <a:ext cx="1209337" cy="267965"/>
              <a:chOff x="3819" y="2131"/>
              <a:chExt cx="953" cy="212"/>
            </a:xfrm>
          </p:grpSpPr>
          <p:grpSp>
            <p:nvGrpSpPr>
              <p:cNvPr id="12318" name="Group 21"/>
              <p:cNvGrpSpPr/>
              <p:nvPr/>
            </p:nvGrpSpPr>
            <p:grpSpPr>
              <a:xfrm>
                <a:off x="3819" y="2285"/>
                <a:ext cx="667" cy="41"/>
                <a:chOff x="3819" y="2285"/>
                <a:chExt cx="667" cy="41"/>
              </a:xfrm>
            </p:grpSpPr>
            <p:sp>
              <p:nvSpPr>
                <p:cNvPr id="12320" name="Line 19"/>
                <p:cNvSpPr/>
                <p:nvPr/>
              </p:nvSpPr>
              <p:spPr>
                <a:xfrm flipV="1">
                  <a:off x="3819" y="2307"/>
                  <a:ext cx="624" cy="0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21" name="Oval 18"/>
                <p:cNvSpPr/>
                <p:nvPr/>
              </p:nvSpPr>
              <p:spPr>
                <a:xfrm>
                  <a:off x="4445" y="2285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12319" name="Object 18"/>
              <p:cNvGraphicFramePr>
                <a:graphicFrameLocks noChangeAspect="1"/>
              </p:cNvGraphicFramePr>
              <p:nvPr/>
            </p:nvGraphicFramePr>
            <p:xfrm>
              <a:off x="4512" y="2131"/>
              <a:ext cx="26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47" imgW="127000" imgH="99060" progId="Equation.3">
                      <p:embed/>
                    </p:oleObj>
                  </mc:Choice>
                  <mc:Fallback>
                    <p:oleObj name="" r:id="rId47" imgW="127000" imgH="9906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4512" y="2131"/>
                            <a:ext cx="260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67" name="Object 95"/>
          <p:cNvGraphicFramePr>
            <a:graphicFrameLocks noChangeAspect="1"/>
          </p:cNvGraphicFramePr>
          <p:nvPr/>
        </p:nvGraphicFramePr>
        <p:xfrm>
          <a:off x="2195513" y="296386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49" imgW="1968500" imgH="393700" progId="Equation.3">
                  <p:embed/>
                </p:oleObj>
              </mc:Choice>
              <mc:Fallback>
                <p:oleObj name="" r:id="rId49" imgW="1968500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195513" y="2963863"/>
                        <a:ext cx="196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2" grpId="0"/>
      <p:bldP spid="29704" grpId="0"/>
      <p:bldP spid="29706" grpId="0"/>
      <p:bldP spid="29713" grpId="0" animBg="1"/>
      <p:bldP spid="29726" grpId="0"/>
      <p:bldP spid="29728" grpId="0"/>
      <p:bldP spid="29805" grpId="0" animBg="1"/>
      <p:bldP spid="3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Picture 32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33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35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36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37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9" name="Text Box 3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20" name="Picture 39" descr="目录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6"/>
          <p:cNvSpPr txBox="1"/>
          <p:nvPr/>
        </p:nvSpPr>
        <p:spPr>
          <a:xfrm>
            <a:off x="357188" y="571500"/>
            <a:ext cx="5443537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狄利克雷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Dirichlet)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函数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0732" name="Picture 2" descr="C:\DOCUME~1\user\LOCALS~1\Temp\ksohtml\wps_clip_image-187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25" y="1214438"/>
            <a:ext cx="2646363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6"/>
          <p:cNvSpPr txBox="1"/>
          <p:nvPr/>
        </p:nvSpPr>
        <p:spPr>
          <a:xfrm>
            <a:off x="3143250" y="1357313"/>
            <a:ext cx="6000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表示有理数集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R/Q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表示无理数集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357188" y="2619375"/>
            <a:ext cx="4429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一类特殊的函数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0735" name="Picture 4" descr="C:\DOCUME~1\user\LOCALS~1\Temp\ksohtml\wps_clip_image-1933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3" y="2547938"/>
            <a:ext cx="2843212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6"/>
          <p:cNvSpPr txBox="1"/>
          <p:nvPr/>
        </p:nvSpPr>
        <p:spPr>
          <a:xfrm>
            <a:off x="357188" y="3262313"/>
            <a:ext cx="6572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将下面的数列表示为函数的形式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" name="Text Box 6"/>
          <p:cNvSpPr txBox="1"/>
          <p:nvPr/>
        </p:nvSpPr>
        <p:spPr>
          <a:xfrm>
            <a:off x="428625" y="3976688"/>
            <a:ext cx="3357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数列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" name="Text Box 6"/>
          <p:cNvSpPr txBox="1"/>
          <p:nvPr/>
        </p:nvSpPr>
        <p:spPr>
          <a:xfrm>
            <a:off x="357188" y="4833938"/>
            <a:ext cx="3357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数列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0739" name="Picture 21" descr="C:\DOCUME~1\user\LOCALS~1\Temp\ksohtml\wps_clip_image-2007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0" y="4000500"/>
            <a:ext cx="2357438" cy="620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右箭头 41"/>
          <p:cNvSpPr/>
          <p:nvPr/>
        </p:nvSpPr>
        <p:spPr>
          <a:xfrm>
            <a:off x="4929188" y="4214813"/>
            <a:ext cx="714375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1" name="Picture 23" descr="C:\DOCUME~1\user\LOCALS~1\Temp\ksohtml\wps_clip_image-2021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6438" y="3929063"/>
            <a:ext cx="2925762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2" name="Picture 25" descr="C:\DOCUME~1\user\LOCALS~1\Temp\ksohtml\wps_clip_image-20274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500" y="4714875"/>
            <a:ext cx="3143250" cy="88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3" name="Picture 27" descr="C:\DOCUME~1\user\LOCALS~1\Temp\ksohtml\wps_clip_image-2037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1413" y="5516563"/>
            <a:ext cx="4137025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右箭头 45"/>
          <p:cNvSpPr/>
          <p:nvPr/>
        </p:nvSpPr>
        <p:spPr>
          <a:xfrm>
            <a:off x="4929188" y="5143500"/>
            <a:ext cx="714375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9" grpId="0"/>
      <p:bldP spid="36" grpId="0"/>
      <p:bldP spid="39" grpId="0"/>
      <p:bldP spid="42" grpId="0" animBg="1"/>
      <p:bldP spid="46" grpId="0" animBg="1"/>
    </p:bldLst>
  </p:timing>
</p:sld>
</file>

<file path=ppt/tags/tag1.xml><?xml version="1.0" encoding="utf-8"?>
<p:tagLst xmlns:p="http://schemas.openxmlformats.org/presentationml/2006/main">
  <p:tag name="COMMONDATA" val="eyJoZGlkIjoiOTMwNGU3ZGQxNjZmMWUxZTIxYjMwMDcwZDI4ODI4YWQ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4619</Words>
  <Application>WPS 演示</Application>
  <PresentationFormat>全屏显示(4:3)</PresentationFormat>
  <Paragraphs>593</Paragraphs>
  <Slides>39</Slides>
  <Notes>1</Notes>
  <HiddenSlides>7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212</vt:i4>
      </vt:variant>
      <vt:variant>
        <vt:lpstr>幻灯片标题</vt:lpstr>
      </vt:variant>
      <vt:variant>
        <vt:i4>39</vt:i4>
      </vt:variant>
    </vt:vector>
  </HeadingPairs>
  <TitlesOfParts>
    <vt:vector size="266" baseType="lpstr">
      <vt:lpstr>Arial</vt:lpstr>
      <vt:lpstr>宋体</vt:lpstr>
      <vt:lpstr>Wingdings</vt:lpstr>
      <vt:lpstr>Calibri</vt:lpstr>
      <vt:lpstr>楷体_GB2312</vt:lpstr>
      <vt:lpstr>新宋体</vt:lpstr>
      <vt:lpstr>Times New Roman</vt:lpstr>
      <vt:lpstr>华文行楷</vt:lpstr>
      <vt:lpstr>黑体</vt:lpstr>
      <vt:lpstr>Cambria Math</vt:lpstr>
      <vt:lpstr>MS Mincho</vt:lpstr>
      <vt:lpstr>微软雅黑</vt:lpstr>
      <vt:lpstr>Arial Unicode MS</vt:lpstr>
      <vt:lpstr>Segoe Print</vt:lpstr>
      <vt:lpstr>Office 主题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  函数的几种特性</vt:lpstr>
      <vt:lpstr>PowerPoint 演示文稿</vt:lpstr>
      <vt:lpstr>1. 反函数</vt:lpstr>
      <vt:lpstr>反函数的图像特征：</vt:lpstr>
      <vt:lpstr>PowerPoint 演示文稿</vt:lpstr>
      <vt:lpstr>例9     求</vt:lpstr>
      <vt:lpstr>2. 复合函数</vt:lpstr>
      <vt:lpstr>PowerPoint 演示文稿</vt:lpstr>
      <vt:lpstr>PowerPoint 演示文稿</vt:lpstr>
      <vt:lpstr>PowerPoint 演示文稿</vt:lpstr>
      <vt:lpstr>3.  三角函数与反三角函数</vt:lpstr>
      <vt:lpstr>3.  三角函数与反三角函数</vt:lpstr>
      <vt:lpstr>PowerPoint 演示文稿</vt:lpstr>
      <vt:lpstr>PowerPoint 演示文稿</vt:lpstr>
      <vt:lpstr>PowerPoint 演示文稿</vt:lpstr>
      <vt:lpstr>(4) 反正弦函数</vt:lpstr>
      <vt:lpstr>(5) 反余弦函数</vt:lpstr>
      <vt:lpstr>PowerPoint 演示文稿</vt:lpstr>
      <vt:lpstr>(6) 反正切函数</vt:lpstr>
      <vt:lpstr>(7) 反余切函数</vt:lpstr>
      <vt:lpstr>4.  基本初等函数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曹女士</dc:creator>
  <cp:lastModifiedBy>18465</cp:lastModifiedBy>
  <cp:revision>275</cp:revision>
  <dcterms:created xsi:type="dcterms:W3CDTF">2022-09-12T15:03:00Z</dcterms:created>
  <dcterms:modified xsi:type="dcterms:W3CDTF">2023-09-17T15:18:09Z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A92FF2409B9E4F8EBDB5CA067BCD7FC0_13</vt:lpwstr>
  </property>
  <property fmtid="{D5CDD505-2E9C-101B-9397-08002B2CF9AE}" pid="3" name="KSOProductBuildVer">
    <vt:lpwstr>2052-12.1.0.15374</vt:lpwstr>
  </property>
</Properties>
</file>