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312" r:id="rId3"/>
    <p:sldId id="298" r:id="rId4"/>
    <p:sldId id="316" r:id="rId6"/>
    <p:sldId id="317" r:id="rId7"/>
    <p:sldId id="299" r:id="rId8"/>
    <p:sldId id="300" r:id="rId9"/>
    <p:sldId id="311" r:id="rId10"/>
    <p:sldId id="307" r:id="rId11"/>
    <p:sldId id="309" r:id="rId12"/>
    <p:sldId id="303" r:id="rId13"/>
    <p:sldId id="304" r:id="rId14"/>
    <p:sldId id="282" r:id="rId15"/>
    <p:sldId id="305" r:id="rId16"/>
    <p:sldId id="257" r:id="rId17"/>
    <p:sldId id="306" r:id="rId18"/>
    <p:sldId id="259" r:id="rId19"/>
    <p:sldId id="310" r:id="rId20"/>
    <p:sldId id="313" r:id="rId21"/>
    <p:sldId id="314" r:id="rId22"/>
    <p:sldId id="294" r:id="rId23"/>
    <p:sldId id="262" r:id="rId24"/>
    <p:sldId id="264" r:id="rId25"/>
    <p:sldId id="279" r:id="rId26"/>
    <p:sldId id="308" r:id="rId27"/>
    <p:sldId id="315" r:id="rId28"/>
    <p:sldId id="265" r:id="rId29"/>
    <p:sldId id="275" r:id="rId30"/>
    <p:sldId id="273" r:id="rId31"/>
    <p:sldId id="330" r:id="rId32"/>
  </p:sldIdLst>
  <p:sldSz cx="9144000" cy="6858000" type="screen4x3"/>
  <p:notesSz cx="6858000" cy="9144000"/>
  <p:custShowLst>
    <p:custShow name="刘徽" id="0">
      <p:sldLst/>
    </p:custShow>
    <p:custShow name="柯西" id="1">
      <p:sldLst/>
    </p:custShow>
  </p:custShow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00"/>
    <a:srgbClr val="FFFFFF"/>
    <a:srgbClr val="0000FF"/>
    <a:srgbClr val="FF0000"/>
    <a:srgbClr val="FF3300"/>
    <a:srgbClr val="33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62"/>
    <p:restoredTop sz="94580"/>
  </p:normalViewPr>
  <p:slideViewPr>
    <p:cSldViewPr showGuides="1">
      <p:cViewPr varScale="1">
        <p:scale>
          <a:sx n="99" d="100"/>
          <a:sy n="99" d="100"/>
        </p:scale>
        <p:origin x="483" y="57"/>
      </p:cViewPr>
      <p:guideLst>
        <p:guide orient="horz" pos="3168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5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emf"/><Relationship Id="rId8" Type="http://schemas.openxmlformats.org/officeDocument/2006/relationships/image" Target="../media/image114.emf"/><Relationship Id="rId7" Type="http://schemas.openxmlformats.org/officeDocument/2006/relationships/image" Target="../media/image113.emf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2" Type="http://schemas.openxmlformats.org/officeDocument/2006/relationships/image" Target="../media/image118.emf"/><Relationship Id="rId11" Type="http://schemas.openxmlformats.org/officeDocument/2006/relationships/image" Target="../media/image117.emf"/><Relationship Id="rId10" Type="http://schemas.openxmlformats.org/officeDocument/2006/relationships/image" Target="../media/image116.emf"/><Relationship Id="rId1" Type="http://schemas.openxmlformats.org/officeDocument/2006/relationships/image" Target="../media/image107.e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5.emf"/><Relationship Id="rId6" Type="http://schemas.openxmlformats.org/officeDocument/2006/relationships/image" Target="../media/image124.emf"/><Relationship Id="rId5" Type="http://schemas.openxmlformats.org/officeDocument/2006/relationships/image" Target="../media/image123.emf"/><Relationship Id="rId4" Type="http://schemas.openxmlformats.org/officeDocument/2006/relationships/image" Target="../media/image122.emf"/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4.emf"/><Relationship Id="rId8" Type="http://schemas.openxmlformats.org/officeDocument/2006/relationships/image" Target="../media/image133.emf"/><Relationship Id="rId7" Type="http://schemas.openxmlformats.org/officeDocument/2006/relationships/image" Target="../media/image132.emf"/><Relationship Id="rId6" Type="http://schemas.openxmlformats.org/officeDocument/2006/relationships/image" Target="../media/image131.emf"/><Relationship Id="rId5" Type="http://schemas.openxmlformats.org/officeDocument/2006/relationships/image" Target="../media/image130.emf"/><Relationship Id="rId4" Type="http://schemas.openxmlformats.org/officeDocument/2006/relationships/image" Target="../media/image129.emf"/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4" Type="http://schemas.openxmlformats.org/officeDocument/2006/relationships/image" Target="../media/image139.wmf"/><Relationship Id="rId13" Type="http://schemas.openxmlformats.org/officeDocument/2006/relationships/image" Target="../media/image138.emf"/><Relationship Id="rId12" Type="http://schemas.openxmlformats.org/officeDocument/2006/relationships/image" Target="../media/image137.emf"/><Relationship Id="rId11" Type="http://schemas.openxmlformats.org/officeDocument/2006/relationships/image" Target="../media/image136.emf"/><Relationship Id="rId10" Type="http://schemas.openxmlformats.org/officeDocument/2006/relationships/image" Target="../media/image135.emf"/><Relationship Id="rId1" Type="http://schemas.openxmlformats.org/officeDocument/2006/relationships/image" Target="../media/image126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147.wmf"/><Relationship Id="rId7" Type="http://schemas.openxmlformats.org/officeDocument/2006/relationships/image" Target="../media/image146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0" Type="http://schemas.openxmlformats.org/officeDocument/2006/relationships/image" Target="../media/image148.wmf"/><Relationship Id="rId1" Type="http://schemas.openxmlformats.org/officeDocument/2006/relationships/image" Target="../media/image140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5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4.wmf"/><Relationship Id="rId8" Type="http://schemas.openxmlformats.org/officeDocument/2006/relationships/image" Target="../media/image163.wmf"/><Relationship Id="rId7" Type="http://schemas.openxmlformats.org/officeDocument/2006/relationships/image" Target="../media/image162.wmf"/><Relationship Id="rId6" Type="http://schemas.openxmlformats.org/officeDocument/2006/relationships/image" Target="../media/image161.emf"/><Relationship Id="rId5" Type="http://schemas.openxmlformats.org/officeDocument/2006/relationships/image" Target="../media/image160.emf"/><Relationship Id="rId4" Type="http://schemas.openxmlformats.org/officeDocument/2006/relationships/image" Target="../media/image159.emf"/><Relationship Id="rId3" Type="http://schemas.openxmlformats.org/officeDocument/2006/relationships/image" Target="../media/image158.emf"/><Relationship Id="rId2" Type="http://schemas.openxmlformats.org/officeDocument/2006/relationships/image" Target="../media/image157.emf"/><Relationship Id="rId13" Type="http://schemas.openxmlformats.org/officeDocument/2006/relationships/image" Target="../media/image168.wmf"/><Relationship Id="rId12" Type="http://schemas.openxmlformats.org/officeDocument/2006/relationships/image" Target="../media/image167.wmf"/><Relationship Id="rId11" Type="http://schemas.openxmlformats.org/officeDocument/2006/relationships/image" Target="../media/image166.wmf"/><Relationship Id="rId10" Type="http://schemas.openxmlformats.org/officeDocument/2006/relationships/image" Target="../media/image165.wmf"/><Relationship Id="rId1" Type="http://schemas.openxmlformats.org/officeDocument/2006/relationships/image" Target="../media/image156.e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Relationship Id="rId3" Type="http://schemas.openxmlformats.org/officeDocument/2006/relationships/image" Target="../media/image171.w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emf"/><Relationship Id="rId1" Type="http://schemas.openxmlformats.org/officeDocument/2006/relationships/image" Target="../media/image175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wmf"/><Relationship Id="rId8" Type="http://schemas.openxmlformats.org/officeDocument/2006/relationships/image" Target="../media/image185.wmf"/><Relationship Id="rId7" Type="http://schemas.openxmlformats.org/officeDocument/2006/relationships/image" Target="../media/image184.emf"/><Relationship Id="rId6" Type="http://schemas.openxmlformats.org/officeDocument/2006/relationships/image" Target="../media/image183.emf"/><Relationship Id="rId5" Type="http://schemas.openxmlformats.org/officeDocument/2006/relationships/image" Target="../media/image182.emf"/><Relationship Id="rId4" Type="http://schemas.openxmlformats.org/officeDocument/2006/relationships/image" Target="../media/image181.emf"/><Relationship Id="rId3" Type="http://schemas.openxmlformats.org/officeDocument/2006/relationships/image" Target="../media/image180.emf"/><Relationship Id="rId2" Type="http://schemas.openxmlformats.org/officeDocument/2006/relationships/image" Target="../media/image179.emf"/><Relationship Id="rId11" Type="http://schemas.openxmlformats.org/officeDocument/2006/relationships/image" Target="../media/image188.wmf"/><Relationship Id="rId10" Type="http://schemas.openxmlformats.org/officeDocument/2006/relationships/image" Target="../media/image187.wmf"/><Relationship Id="rId1" Type="http://schemas.openxmlformats.org/officeDocument/2006/relationships/image" Target="../media/image178.e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7.wmf"/><Relationship Id="rId8" Type="http://schemas.openxmlformats.org/officeDocument/2006/relationships/image" Target="../media/image196.wmf"/><Relationship Id="rId7" Type="http://schemas.openxmlformats.org/officeDocument/2006/relationships/image" Target="../media/image195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1" Type="http://schemas.openxmlformats.org/officeDocument/2006/relationships/image" Target="../media/image199.wmf"/><Relationship Id="rId10" Type="http://schemas.openxmlformats.org/officeDocument/2006/relationships/image" Target="../media/image198.wmf"/><Relationship Id="rId1" Type="http://schemas.openxmlformats.org/officeDocument/2006/relationships/image" Target="../media/image189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image" Target="../media/image33.wmf"/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7" Type="http://schemas.openxmlformats.org/officeDocument/2006/relationships/image" Target="../media/image42.wmf"/><Relationship Id="rId16" Type="http://schemas.openxmlformats.org/officeDocument/2006/relationships/image" Target="../media/image41.wmf"/><Relationship Id="rId15" Type="http://schemas.openxmlformats.org/officeDocument/2006/relationships/image" Target="../media/image40.wmf"/><Relationship Id="rId14" Type="http://schemas.openxmlformats.org/officeDocument/2006/relationships/image" Target="../media/image39.wmf"/><Relationship Id="rId13" Type="http://schemas.openxmlformats.org/officeDocument/2006/relationships/image" Target="../media/image38.wmf"/><Relationship Id="rId12" Type="http://schemas.openxmlformats.org/officeDocument/2006/relationships/image" Target="../media/image37.wmf"/><Relationship Id="rId11" Type="http://schemas.openxmlformats.org/officeDocument/2006/relationships/image" Target="../media/image36.wmf"/><Relationship Id="rId10" Type="http://schemas.openxmlformats.org/officeDocument/2006/relationships/image" Target="../media/image35.wmf"/><Relationship Id="rId1" Type="http://schemas.openxmlformats.org/officeDocument/2006/relationships/image" Target="../media/image26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3.wmf"/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Relationship Id="rId3" Type="http://schemas.openxmlformats.org/officeDocument/2006/relationships/image" Target="../media/image166.wmf"/><Relationship Id="rId2" Type="http://schemas.openxmlformats.org/officeDocument/2006/relationships/image" Target="../media/image205.wmf"/><Relationship Id="rId1" Type="http://schemas.openxmlformats.org/officeDocument/2006/relationships/image" Target="../media/image20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emf"/><Relationship Id="rId1" Type="http://schemas.openxmlformats.org/officeDocument/2006/relationships/image" Target="../media/image20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emf"/><Relationship Id="rId8" Type="http://schemas.openxmlformats.org/officeDocument/2006/relationships/image" Target="../media/image50.emf"/><Relationship Id="rId7" Type="http://schemas.openxmlformats.org/officeDocument/2006/relationships/image" Target="../media/image49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3" Type="http://schemas.openxmlformats.org/officeDocument/2006/relationships/image" Target="../media/image55.wmf"/><Relationship Id="rId12" Type="http://schemas.openxmlformats.org/officeDocument/2006/relationships/image" Target="../media/image54.emf"/><Relationship Id="rId11" Type="http://schemas.openxmlformats.org/officeDocument/2006/relationships/image" Target="../media/image53.emf"/><Relationship Id="rId10" Type="http://schemas.openxmlformats.org/officeDocument/2006/relationships/image" Target="../media/image52.emf"/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.emf"/><Relationship Id="rId8" Type="http://schemas.openxmlformats.org/officeDocument/2006/relationships/image" Target="../media/image63.emf"/><Relationship Id="rId7" Type="http://schemas.openxmlformats.org/officeDocument/2006/relationships/image" Target="../media/image62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5" Type="http://schemas.openxmlformats.org/officeDocument/2006/relationships/image" Target="../media/image41.wmf"/><Relationship Id="rId14" Type="http://schemas.openxmlformats.org/officeDocument/2006/relationships/image" Target="../media/image69.wmf"/><Relationship Id="rId13" Type="http://schemas.openxmlformats.org/officeDocument/2006/relationships/image" Target="../media/image68.emf"/><Relationship Id="rId12" Type="http://schemas.openxmlformats.org/officeDocument/2006/relationships/image" Target="../media/image67.emf"/><Relationship Id="rId11" Type="http://schemas.openxmlformats.org/officeDocument/2006/relationships/image" Target="../media/image66.emf"/><Relationship Id="rId10" Type="http://schemas.openxmlformats.org/officeDocument/2006/relationships/image" Target="../media/image65.emf"/><Relationship Id="rId1" Type="http://schemas.openxmlformats.org/officeDocument/2006/relationships/image" Target="../media/image56.e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76.wmf"/><Relationship Id="rId5" Type="http://schemas.openxmlformats.org/officeDocument/2006/relationships/image" Target="../media/image75.emf"/><Relationship Id="rId4" Type="http://schemas.openxmlformats.org/officeDocument/2006/relationships/image" Target="../media/image74.emf"/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41.wmf"/><Relationship Id="rId1" Type="http://schemas.openxmlformats.org/officeDocument/2006/relationships/image" Target="../media/image7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41.wmf"/><Relationship Id="rId4" Type="http://schemas.openxmlformats.org/officeDocument/2006/relationships/image" Target="../media/image94.emf"/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0" Type="http://schemas.openxmlformats.org/officeDocument/2006/relationships/image" Target="../media/image99.wmf"/><Relationship Id="rId1" Type="http://schemas.openxmlformats.org/officeDocument/2006/relationships/image" Target="../media/image91.e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6.wmf"/><Relationship Id="rId6" Type="http://schemas.openxmlformats.org/officeDocument/2006/relationships/image" Target="../media/image4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浙江科技学院  2009-2010学年第一学期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《高等数学A》教学课件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74BA29-6700-4524-9891-9C0FE72C4A45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浙江科技学院  2009-2010学年第一学期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《高等数学A》教学课件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仿宋_GB2312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EEF352-6170-4765-9E22-9C45823DC963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 eaLnBrk="1" hangingPunct="1"/>
            <a:r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  <a:t>浙江科技学院  2009-2010学年第一学期</a:t>
            </a:r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14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eaLnBrk="1" hangingPunct="1"/>
            <a:r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  <a:t>《高等数学A》教学课件</a:t>
            </a:r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14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148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149" name="Rectangle 1027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 eaLnBrk="1" hangingPunct="1"/>
            <a:r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  <a:t>浙江科技学院  2009-2010学年第一学期</a:t>
            </a:r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0242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eaLnBrk="1" hangingPunct="1"/>
            <a:r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  <a:t>《高等数学A》教学课件</a:t>
            </a:r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024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0244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245" name="Rectangle 1027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 eaLnBrk="1" hangingPunct="1"/>
            <a:r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  <a:t>浙江科技学院  2009-2010学年第一学期</a:t>
            </a:r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2290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eaLnBrk="1" hangingPunct="1"/>
            <a:r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  <a:t>《高等数学A》教学课件</a:t>
            </a:r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229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2292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2293" name="Rectangle 1027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物流</a:t>
            </a:r>
            <a:endParaRPr lang="zh-CN" altLang="en-US" dirty="0"/>
          </a:p>
        </p:txBody>
      </p:sp>
      <p:sp>
        <p:nvSpPr>
          <p:cNvPr id="17411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 eaLnBrk="1" hangingPunct="1"/>
            <a:r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  <a:t>浙江科技学院  2009-2010学年第一学期</a:t>
            </a:r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7412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eaLnBrk="1" hangingPunct="1"/>
            <a:r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  <a:t>《高等数学A》教学课件</a:t>
            </a:r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7413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工业工程</a:t>
            </a:r>
            <a:endParaRPr lang="zh-CN" altLang="en-US" dirty="0"/>
          </a:p>
        </p:txBody>
      </p:sp>
      <p:sp>
        <p:nvSpPr>
          <p:cNvPr id="19459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 eaLnBrk="1" hangingPunct="1"/>
            <a:r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  <a:t>浙江科技学院  2009-2010学年第一学期</a:t>
            </a:r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9460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eaLnBrk="1" hangingPunct="1"/>
            <a:r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  <a:t>《高等数学A》教学课件</a:t>
            </a:r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9461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 eaLnBrk="1" hangingPunct="1"/>
            <a:r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  <a:t>浙江科技学院  2009-2010学年第一学期</a:t>
            </a:r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506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eaLnBrk="1" hangingPunct="1"/>
            <a:r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  <a:t>《高等数学A》教学课件</a:t>
            </a:r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50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50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运行时点击 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刘徽割圆术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 </a:t>
            </a:r>
            <a:r>
              <a:rPr lang="en-US" altLang="zh-CN" dirty="0"/>
              <a:t>, </a:t>
            </a:r>
            <a:r>
              <a:rPr lang="zh-CN" altLang="en-US" dirty="0"/>
              <a:t>或刘徽按钮 </a:t>
            </a:r>
            <a:r>
              <a:rPr lang="en-US" altLang="zh-CN" dirty="0"/>
              <a:t>, </a:t>
            </a:r>
            <a:r>
              <a:rPr lang="zh-CN" altLang="en-US" dirty="0"/>
              <a:t>可放映刘徽简介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制药</a:t>
            </a:r>
            <a:endParaRPr lang="zh-CN" altLang="en-US" dirty="0"/>
          </a:p>
        </p:txBody>
      </p:sp>
      <p:sp>
        <p:nvSpPr>
          <p:cNvPr id="28675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 eaLnBrk="1" hangingPunct="1"/>
            <a:r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  <a:t>浙江科技学院  2009-2010学年第一学期</a:t>
            </a:r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8676" name="页脚占位符 4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eaLnBrk="1" hangingPunct="1"/>
            <a:r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  <a:t>《高等数学A》教学课件</a:t>
            </a:r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8677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仿宋_GB2312" pitchFamily="49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91656F-0676-4F14-8AE6-228EB332B87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249B01-EBB0-4708-AA88-4B2CDCBBCF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91656F-0676-4F14-8AE6-228EB332B87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249B01-EBB0-4708-AA88-4B2CDCBBCF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91656F-0676-4F14-8AE6-228EB332B87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249B01-EBB0-4708-AA88-4B2CDCBBCF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91656F-0676-4F14-8AE6-228EB332B87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249B01-EBB0-4708-AA88-4B2CDCBBCF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91656F-0676-4F14-8AE6-228EB332B87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249B01-EBB0-4708-AA88-4B2CDCBBCF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91656F-0676-4F14-8AE6-228EB332B87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249B01-EBB0-4708-AA88-4B2CDCBBCF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91656F-0676-4F14-8AE6-228EB332B87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249B01-EBB0-4708-AA88-4B2CDCBBCF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91656F-0676-4F14-8AE6-228EB332B87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249B01-EBB0-4708-AA88-4B2CDCBBCF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91656F-0676-4F14-8AE6-228EB332B87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249B01-EBB0-4708-AA88-4B2CDCBBCF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91656F-0676-4F14-8AE6-228EB332B87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249B01-EBB0-4708-AA88-4B2CDCBBCF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91656F-0676-4F14-8AE6-228EB332B87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249B01-EBB0-4708-AA88-4B2CDCBBCF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7.jpeg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91656F-0676-4F14-8AE6-228EB332B87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249B01-EBB0-4708-AA88-4B2CDCBBCF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Picture 44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4925" y="39688"/>
            <a:ext cx="3457575" cy="58102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</p:pic>
      <p:pic>
        <p:nvPicPr>
          <p:cNvPr id="1032" name="Picture 46" descr="返回">
            <a:hlinkClick r:id="" action="ppaction://hlinkshowjump?jump=lastslideviewed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47" descr="机动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48" descr="上一页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49" descr="退出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50" descr="下一页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Picture 52" descr="目录">
            <a:hlinkClick r:id="" action="ppaction://hlinksldjump"/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Text Box 51"/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机动   目录   上页   下页   返回   结束 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70.png"/><Relationship Id="rId7" Type="http://schemas.openxmlformats.org/officeDocument/2006/relationships/image" Target="../media/image7.jpeg"/><Relationship Id="rId6" Type="http://schemas.openxmlformats.org/officeDocument/2006/relationships/slide" Target="slide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3" Type="http://schemas.openxmlformats.org/officeDocument/2006/relationships/notesSlide" Target="../notesSlides/notesSlide4.xml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76.wmf"/><Relationship Id="rId2" Type="http://schemas.openxmlformats.org/officeDocument/2006/relationships/image" Target="../media/image2.jpeg"/><Relationship Id="rId19" Type="http://schemas.openxmlformats.org/officeDocument/2006/relationships/oleObject" Target="../embeddings/oleObject57.bin"/><Relationship Id="rId18" Type="http://schemas.openxmlformats.org/officeDocument/2006/relationships/image" Target="../media/image75.emf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74.e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73.e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72.e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71.emf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oleObject" Target="../embeddings/oleObject58.bin"/><Relationship Id="rId7" Type="http://schemas.openxmlformats.org/officeDocument/2006/relationships/image" Target="../media/image7.jpeg"/><Relationship Id="rId6" Type="http://schemas.openxmlformats.org/officeDocument/2006/relationships/slide" Target="slide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2" Type="http://schemas.openxmlformats.org/officeDocument/2006/relationships/notesSlide" Target="../notesSlides/notesSlide5.xml"/><Relationship Id="rId21" Type="http://schemas.openxmlformats.org/officeDocument/2006/relationships/vmlDrawing" Target="../drawings/vmlDrawing6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9" Type="http://schemas.openxmlformats.org/officeDocument/2006/relationships/image" Target="../media/image81.wmf"/><Relationship Id="rId18" Type="http://schemas.openxmlformats.org/officeDocument/2006/relationships/oleObject" Target="../embeddings/oleObject63.bin"/><Relationship Id="rId17" Type="http://schemas.openxmlformats.org/officeDocument/2006/relationships/image" Target="../media/image80.wmf"/><Relationship Id="rId16" Type="http://schemas.openxmlformats.org/officeDocument/2006/relationships/oleObject" Target="../embeddings/oleObject62.bin"/><Relationship Id="rId15" Type="http://schemas.openxmlformats.org/officeDocument/2006/relationships/image" Target="../media/image79.wmf"/><Relationship Id="rId14" Type="http://schemas.openxmlformats.org/officeDocument/2006/relationships/oleObject" Target="../embeddings/oleObject61.bin"/><Relationship Id="rId13" Type="http://schemas.openxmlformats.org/officeDocument/2006/relationships/image" Target="../media/image78.wmf"/><Relationship Id="rId12" Type="http://schemas.openxmlformats.org/officeDocument/2006/relationships/oleObject" Target="../embeddings/oleObject60.bin"/><Relationship Id="rId11" Type="http://schemas.openxmlformats.org/officeDocument/2006/relationships/image" Target="../media/image41.wmf"/><Relationship Id="rId10" Type="http://schemas.openxmlformats.org/officeDocument/2006/relationships/oleObject" Target="../embeddings/oleObject59.bin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82.pn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7.jpeg"/><Relationship Id="rId3" Type="http://schemas.openxmlformats.org/officeDocument/2006/relationships/slide" Target="slide1.xml"/><Relationship Id="rId27" Type="http://schemas.openxmlformats.org/officeDocument/2006/relationships/notesSlide" Target="../notesSlides/notesSlide6.xml"/><Relationship Id="rId26" Type="http://schemas.openxmlformats.org/officeDocument/2006/relationships/vmlDrawing" Target="../drawings/vmlDrawing7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90.wmf"/><Relationship Id="rId23" Type="http://schemas.openxmlformats.org/officeDocument/2006/relationships/oleObject" Target="../embeddings/oleObject71.bin"/><Relationship Id="rId22" Type="http://schemas.openxmlformats.org/officeDocument/2006/relationships/image" Target="../media/image89.wmf"/><Relationship Id="rId21" Type="http://schemas.openxmlformats.org/officeDocument/2006/relationships/oleObject" Target="../embeddings/oleObject70.bin"/><Relationship Id="rId20" Type="http://schemas.openxmlformats.org/officeDocument/2006/relationships/image" Target="../media/image88.wmf"/><Relationship Id="rId2" Type="http://schemas.openxmlformats.org/officeDocument/2006/relationships/image" Target="../media/image2.jpeg"/><Relationship Id="rId19" Type="http://schemas.openxmlformats.org/officeDocument/2006/relationships/oleObject" Target="../embeddings/oleObject69.bin"/><Relationship Id="rId18" Type="http://schemas.openxmlformats.org/officeDocument/2006/relationships/image" Target="../media/image87.wmf"/><Relationship Id="rId17" Type="http://schemas.openxmlformats.org/officeDocument/2006/relationships/oleObject" Target="../embeddings/oleObject68.bin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67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66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83.wmf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image" Target="../media/image7.jpeg"/><Relationship Id="rId7" Type="http://schemas.openxmlformats.org/officeDocument/2006/relationships/slide" Target="slide1.xml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4" Type="http://schemas.openxmlformats.org/officeDocument/2006/relationships/image" Target="../media/image92.emf"/><Relationship Id="rId32" Type="http://schemas.openxmlformats.org/officeDocument/2006/relationships/vmlDrawing" Target="../drawings/vmlDrawing8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99.wmf"/><Relationship Id="rId3" Type="http://schemas.openxmlformats.org/officeDocument/2006/relationships/oleObject" Target="../embeddings/oleObject73.bin"/><Relationship Id="rId29" Type="http://schemas.openxmlformats.org/officeDocument/2006/relationships/oleObject" Target="../embeddings/oleObject83.bin"/><Relationship Id="rId28" Type="http://schemas.openxmlformats.org/officeDocument/2006/relationships/image" Target="../media/image98.wmf"/><Relationship Id="rId27" Type="http://schemas.openxmlformats.org/officeDocument/2006/relationships/oleObject" Target="../embeddings/oleObject82.bin"/><Relationship Id="rId26" Type="http://schemas.openxmlformats.org/officeDocument/2006/relationships/image" Target="../media/image97.wmf"/><Relationship Id="rId25" Type="http://schemas.openxmlformats.org/officeDocument/2006/relationships/oleObject" Target="../embeddings/oleObject81.bin"/><Relationship Id="rId24" Type="http://schemas.openxmlformats.org/officeDocument/2006/relationships/image" Target="../media/image96.wmf"/><Relationship Id="rId23" Type="http://schemas.openxmlformats.org/officeDocument/2006/relationships/oleObject" Target="../embeddings/oleObject80.bin"/><Relationship Id="rId22" Type="http://schemas.openxmlformats.org/officeDocument/2006/relationships/image" Target="../media/image95.wmf"/><Relationship Id="rId21" Type="http://schemas.openxmlformats.org/officeDocument/2006/relationships/oleObject" Target="../embeddings/oleObject79.bin"/><Relationship Id="rId20" Type="http://schemas.openxmlformats.org/officeDocument/2006/relationships/oleObject" Target="../embeddings/oleObject78.bin"/><Relationship Id="rId2" Type="http://schemas.openxmlformats.org/officeDocument/2006/relationships/image" Target="../media/image91.emf"/><Relationship Id="rId19" Type="http://schemas.openxmlformats.org/officeDocument/2006/relationships/oleObject" Target="../embeddings/oleObject77.bin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76.bin"/><Relationship Id="rId16" Type="http://schemas.openxmlformats.org/officeDocument/2006/relationships/image" Target="../media/image94.emf"/><Relationship Id="rId15" Type="http://schemas.openxmlformats.org/officeDocument/2006/relationships/oleObject" Target="../embeddings/oleObject75.bin"/><Relationship Id="rId14" Type="http://schemas.openxmlformats.org/officeDocument/2006/relationships/image" Target="../media/image93.emf"/><Relationship Id="rId13" Type="http://schemas.openxmlformats.org/officeDocument/2006/relationships/oleObject" Target="../embeddings/oleObject74.bin"/><Relationship Id="rId12" Type="http://schemas.openxmlformats.org/officeDocument/2006/relationships/image" Target="../media/image10.wmf"/><Relationship Id="rId11" Type="http://schemas.openxmlformats.org/officeDocument/2006/relationships/image" Target="../media/image6.jpeg"/><Relationship Id="rId10" Type="http://schemas.openxmlformats.org/officeDocument/2006/relationships/image" Target="../media/image5.jpeg"/><Relationship Id="rId1" Type="http://schemas.openxmlformats.org/officeDocument/2006/relationships/oleObject" Target="../embeddings/oleObject7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image" Target="../media/image4.jpeg"/><Relationship Id="rId7" Type="http://schemas.openxmlformats.org/officeDocument/2006/relationships/image" Target="../media/image7.jpeg"/><Relationship Id="rId6" Type="http://schemas.openxmlformats.org/officeDocument/2006/relationships/slide" Target="slide1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Relationship Id="rId3" Type="http://schemas.openxmlformats.org/officeDocument/2006/relationships/image" Target="../media/image101.emf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06.wmf"/><Relationship Id="rId21" Type="http://schemas.openxmlformats.org/officeDocument/2006/relationships/oleObject" Target="../embeddings/oleObject90.bin"/><Relationship Id="rId20" Type="http://schemas.openxmlformats.org/officeDocument/2006/relationships/image" Target="../media/image41.wmf"/><Relationship Id="rId2" Type="http://schemas.openxmlformats.org/officeDocument/2006/relationships/oleObject" Target="../embeddings/oleObject84.bin"/><Relationship Id="rId19" Type="http://schemas.openxmlformats.org/officeDocument/2006/relationships/oleObject" Target="../embeddings/oleObject89.bin"/><Relationship Id="rId18" Type="http://schemas.openxmlformats.org/officeDocument/2006/relationships/image" Target="../media/image105.wmf"/><Relationship Id="rId17" Type="http://schemas.openxmlformats.org/officeDocument/2006/relationships/oleObject" Target="../embeddings/oleObject88.bin"/><Relationship Id="rId16" Type="http://schemas.openxmlformats.org/officeDocument/2006/relationships/image" Target="../media/image104.w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103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6.jpeg"/><Relationship Id="rId1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110.e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08.emf"/><Relationship Id="rId33" Type="http://schemas.openxmlformats.org/officeDocument/2006/relationships/vmlDrawing" Target="../drawings/vmlDrawing10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118.emf"/><Relationship Id="rId30" Type="http://schemas.openxmlformats.org/officeDocument/2006/relationships/oleObject" Target="../embeddings/oleObject102.bin"/><Relationship Id="rId3" Type="http://schemas.openxmlformats.org/officeDocument/2006/relationships/oleObject" Target="../embeddings/oleObject92.bin"/><Relationship Id="rId29" Type="http://schemas.openxmlformats.org/officeDocument/2006/relationships/image" Target="../media/image6.jpeg"/><Relationship Id="rId28" Type="http://schemas.openxmlformats.org/officeDocument/2006/relationships/image" Target="../media/image5.jpeg"/><Relationship Id="rId27" Type="http://schemas.openxmlformats.org/officeDocument/2006/relationships/image" Target="../media/image4.jpeg"/><Relationship Id="rId26" Type="http://schemas.openxmlformats.org/officeDocument/2006/relationships/image" Target="../media/image7.jpeg"/><Relationship Id="rId25" Type="http://schemas.openxmlformats.org/officeDocument/2006/relationships/slide" Target="slide1.xml"/><Relationship Id="rId24" Type="http://schemas.openxmlformats.org/officeDocument/2006/relationships/image" Target="../media/image2.jpeg"/><Relationship Id="rId23" Type="http://schemas.openxmlformats.org/officeDocument/2006/relationships/image" Target="../media/image3.jpeg"/><Relationship Id="rId22" Type="http://schemas.openxmlformats.org/officeDocument/2006/relationships/image" Target="../media/image117.emf"/><Relationship Id="rId21" Type="http://schemas.openxmlformats.org/officeDocument/2006/relationships/oleObject" Target="../embeddings/oleObject101.bin"/><Relationship Id="rId20" Type="http://schemas.openxmlformats.org/officeDocument/2006/relationships/image" Target="../media/image116.emf"/><Relationship Id="rId2" Type="http://schemas.openxmlformats.org/officeDocument/2006/relationships/image" Target="../media/image107.emf"/><Relationship Id="rId19" Type="http://schemas.openxmlformats.org/officeDocument/2006/relationships/oleObject" Target="../embeddings/oleObject100.bin"/><Relationship Id="rId18" Type="http://schemas.openxmlformats.org/officeDocument/2006/relationships/image" Target="../media/image115.emf"/><Relationship Id="rId17" Type="http://schemas.openxmlformats.org/officeDocument/2006/relationships/oleObject" Target="../embeddings/oleObject99.bin"/><Relationship Id="rId16" Type="http://schemas.openxmlformats.org/officeDocument/2006/relationships/image" Target="../media/image114.e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113.e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112.e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111.emf"/><Relationship Id="rId1" Type="http://schemas.openxmlformats.org/officeDocument/2006/relationships/oleObject" Target="../embeddings/oleObject9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122.e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20.emf"/><Relationship Id="rId3" Type="http://schemas.openxmlformats.org/officeDocument/2006/relationships/oleObject" Target="../embeddings/oleObject104.bin"/><Relationship Id="rId23" Type="http://schemas.openxmlformats.org/officeDocument/2006/relationships/vmlDrawing" Target="../drawings/vmlDrawing11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25.emf"/><Relationship Id="rId20" Type="http://schemas.openxmlformats.org/officeDocument/2006/relationships/oleObject" Target="../embeddings/oleObject109.bin"/><Relationship Id="rId2" Type="http://schemas.openxmlformats.org/officeDocument/2006/relationships/image" Target="../media/image119.emf"/><Relationship Id="rId19" Type="http://schemas.openxmlformats.org/officeDocument/2006/relationships/image" Target="../media/image6.jpeg"/><Relationship Id="rId18" Type="http://schemas.openxmlformats.org/officeDocument/2006/relationships/image" Target="../media/image5.jpeg"/><Relationship Id="rId17" Type="http://schemas.openxmlformats.org/officeDocument/2006/relationships/image" Target="../media/image4.jpeg"/><Relationship Id="rId16" Type="http://schemas.openxmlformats.org/officeDocument/2006/relationships/image" Target="../media/image7.jpeg"/><Relationship Id="rId15" Type="http://schemas.openxmlformats.org/officeDocument/2006/relationships/slide" Target="slide1.xml"/><Relationship Id="rId14" Type="http://schemas.openxmlformats.org/officeDocument/2006/relationships/image" Target="../media/image2.jpeg"/><Relationship Id="rId13" Type="http://schemas.openxmlformats.org/officeDocument/2006/relationships/image" Target="../media/image3.jpeg"/><Relationship Id="rId12" Type="http://schemas.openxmlformats.org/officeDocument/2006/relationships/image" Target="../media/image124.e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123.emf"/><Relationship Id="rId1" Type="http://schemas.openxmlformats.org/officeDocument/2006/relationships/oleObject" Target="../embeddings/oleObject10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29.e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28.e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27.emf"/><Relationship Id="rId37" Type="http://schemas.openxmlformats.org/officeDocument/2006/relationships/vmlDrawing" Target="../drawings/vmlDrawing12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139.wmf"/><Relationship Id="rId34" Type="http://schemas.openxmlformats.org/officeDocument/2006/relationships/oleObject" Target="../embeddings/oleObject123.bin"/><Relationship Id="rId33" Type="http://schemas.openxmlformats.org/officeDocument/2006/relationships/image" Target="../media/image6.jpeg"/><Relationship Id="rId32" Type="http://schemas.openxmlformats.org/officeDocument/2006/relationships/image" Target="../media/image5.jpeg"/><Relationship Id="rId31" Type="http://schemas.openxmlformats.org/officeDocument/2006/relationships/image" Target="../media/image4.jpeg"/><Relationship Id="rId30" Type="http://schemas.openxmlformats.org/officeDocument/2006/relationships/image" Target="../media/image7.jpeg"/><Relationship Id="rId3" Type="http://schemas.openxmlformats.org/officeDocument/2006/relationships/oleObject" Target="../embeddings/oleObject111.bin"/><Relationship Id="rId29" Type="http://schemas.openxmlformats.org/officeDocument/2006/relationships/slide" Target="slide1.xml"/><Relationship Id="rId28" Type="http://schemas.openxmlformats.org/officeDocument/2006/relationships/image" Target="../media/image2.jpeg"/><Relationship Id="rId27" Type="http://schemas.openxmlformats.org/officeDocument/2006/relationships/image" Target="../media/image3.jpeg"/><Relationship Id="rId26" Type="http://schemas.openxmlformats.org/officeDocument/2006/relationships/image" Target="../media/image138.emf"/><Relationship Id="rId25" Type="http://schemas.openxmlformats.org/officeDocument/2006/relationships/oleObject" Target="../embeddings/oleObject122.bin"/><Relationship Id="rId24" Type="http://schemas.openxmlformats.org/officeDocument/2006/relationships/image" Target="../media/image137.emf"/><Relationship Id="rId23" Type="http://schemas.openxmlformats.org/officeDocument/2006/relationships/oleObject" Target="../embeddings/oleObject121.bin"/><Relationship Id="rId22" Type="http://schemas.openxmlformats.org/officeDocument/2006/relationships/image" Target="../media/image136.emf"/><Relationship Id="rId21" Type="http://schemas.openxmlformats.org/officeDocument/2006/relationships/oleObject" Target="../embeddings/oleObject120.bin"/><Relationship Id="rId20" Type="http://schemas.openxmlformats.org/officeDocument/2006/relationships/image" Target="../media/image135.emf"/><Relationship Id="rId2" Type="http://schemas.openxmlformats.org/officeDocument/2006/relationships/image" Target="../media/image126.emf"/><Relationship Id="rId19" Type="http://schemas.openxmlformats.org/officeDocument/2006/relationships/oleObject" Target="../embeddings/oleObject119.bin"/><Relationship Id="rId18" Type="http://schemas.openxmlformats.org/officeDocument/2006/relationships/image" Target="../media/image134.emf"/><Relationship Id="rId17" Type="http://schemas.openxmlformats.org/officeDocument/2006/relationships/oleObject" Target="../embeddings/oleObject118.bin"/><Relationship Id="rId16" Type="http://schemas.openxmlformats.org/officeDocument/2006/relationships/image" Target="../media/image133.emf"/><Relationship Id="rId15" Type="http://schemas.openxmlformats.org/officeDocument/2006/relationships/oleObject" Target="../embeddings/oleObject117.bin"/><Relationship Id="rId14" Type="http://schemas.openxmlformats.org/officeDocument/2006/relationships/image" Target="../media/image132.emf"/><Relationship Id="rId13" Type="http://schemas.openxmlformats.org/officeDocument/2006/relationships/oleObject" Target="../embeddings/oleObject116.bin"/><Relationship Id="rId12" Type="http://schemas.openxmlformats.org/officeDocument/2006/relationships/image" Target="../media/image131.e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130.emf"/><Relationship Id="rId1" Type="http://schemas.openxmlformats.org/officeDocument/2006/relationships/oleObject" Target="../embeddings/oleObject110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25.bin"/><Relationship Id="rId23" Type="http://schemas.openxmlformats.org/officeDocument/2006/relationships/notesSlide" Target="../notesSlides/notesSlide7.xml"/><Relationship Id="rId22" Type="http://schemas.openxmlformats.org/officeDocument/2006/relationships/vmlDrawing" Target="../drawings/vmlDrawing1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48.wmf"/><Relationship Id="rId2" Type="http://schemas.openxmlformats.org/officeDocument/2006/relationships/image" Target="../media/image140.wmf"/><Relationship Id="rId19" Type="http://schemas.openxmlformats.org/officeDocument/2006/relationships/oleObject" Target="../embeddings/oleObject133.bin"/><Relationship Id="rId18" Type="http://schemas.openxmlformats.org/officeDocument/2006/relationships/image" Target="../media/image76.wmf"/><Relationship Id="rId17" Type="http://schemas.openxmlformats.org/officeDocument/2006/relationships/oleObject" Target="../embeddings/oleObject132.bin"/><Relationship Id="rId16" Type="http://schemas.openxmlformats.org/officeDocument/2006/relationships/image" Target="../media/image147.wmf"/><Relationship Id="rId15" Type="http://schemas.openxmlformats.org/officeDocument/2006/relationships/oleObject" Target="../embeddings/oleObject131.bin"/><Relationship Id="rId14" Type="http://schemas.openxmlformats.org/officeDocument/2006/relationships/image" Target="../media/image146.wmf"/><Relationship Id="rId13" Type="http://schemas.openxmlformats.org/officeDocument/2006/relationships/oleObject" Target="../embeddings/oleObject130.bin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129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2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8.bin"/><Relationship Id="rId8" Type="http://schemas.openxmlformats.org/officeDocument/2006/relationships/image" Target="../media/image152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49.e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5.wmf"/><Relationship Id="rId13" Type="http://schemas.openxmlformats.org/officeDocument/2006/relationships/oleObject" Target="../embeddings/oleObject140.bin"/><Relationship Id="rId12" Type="http://schemas.openxmlformats.org/officeDocument/2006/relationships/image" Target="../media/image154.wmf"/><Relationship Id="rId11" Type="http://schemas.openxmlformats.org/officeDocument/2006/relationships/oleObject" Target="../embeddings/oleObject139.bin"/><Relationship Id="rId10" Type="http://schemas.openxmlformats.org/officeDocument/2006/relationships/image" Target="../media/image153.wmf"/><Relationship Id="rId1" Type="http://schemas.openxmlformats.org/officeDocument/2006/relationships/oleObject" Target="../embeddings/oleObject134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7.jpeg"/><Relationship Id="rId3" Type="http://schemas.openxmlformats.org/officeDocument/2006/relationships/slide" Target="slide1.xml"/><Relationship Id="rId2" Type="http://schemas.openxmlformats.org/officeDocument/2006/relationships/image" Target="../media/image3.jpe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wmf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59.e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58.e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57.emf"/><Relationship Id="rId36" Type="http://schemas.openxmlformats.org/officeDocument/2006/relationships/vmlDrawing" Target="../drawings/vmlDrawing15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168.wmf"/><Relationship Id="rId33" Type="http://schemas.openxmlformats.org/officeDocument/2006/relationships/oleObject" Target="../embeddings/oleObject153.bin"/><Relationship Id="rId32" Type="http://schemas.openxmlformats.org/officeDocument/2006/relationships/image" Target="../media/image167.wmf"/><Relationship Id="rId31" Type="http://schemas.openxmlformats.org/officeDocument/2006/relationships/oleObject" Target="../embeddings/oleObject152.bin"/><Relationship Id="rId30" Type="http://schemas.openxmlformats.org/officeDocument/2006/relationships/image" Target="../media/image166.wmf"/><Relationship Id="rId3" Type="http://schemas.openxmlformats.org/officeDocument/2006/relationships/oleObject" Target="../embeddings/oleObject142.bin"/><Relationship Id="rId29" Type="http://schemas.openxmlformats.org/officeDocument/2006/relationships/oleObject" Target="../embeddings/oleObject151.bin"/><Relationship Id="rId28" Type="http://schemas.openxmlformats.org/officeDocument/2006/relationships/image" Target="../media/image165.wmf"/><Relationship Id="rId27" Type="http://schemas.openxmlformats.org/officeDocument/2006/relationships/oleObject" Target="../embeddings/oleObject150.bin"/><Relationship Id="rId26" Type="http://schemas.openxmlformats.org/officeDocument/2006/relationships/image" Target="../media/image164.wmf"/><Relationship Id="rId25" Type="http://schemas.openxmlformats.org/officeDocument/2006/relationships/oleObject" Target="../embeddings/oleObject149.bin"/><Relationship Id="rId24" Type="http://schemas.openxmlformats.org/officeDocument/2006/relationships/image" Target="../media/image163.wmf"/><Relationship Id="rId23" Type="http://schemas.openxmlformats.org/officeDocument/2006/relationships/oleObject" Target="../embeddings/oleObject148.bin"/><Relationship Id="rId22" Type="http://schemas.openxmlformats.org/officeDocument/2006/relationships/image" Target="../media/image162.wmf"/><Relationship Id="rId21" Type="http://schemas.openxmlformats.org/officeDocument/2006/relationships/oleObject" Target="../embeddings/oleObject147.bin"/><Relationship Id="rId20" Type="http://schemas.openxmlformats.org/officeDocument/2006/relationships/image" Target="../media/image10.wmf"/><Relationship Id="rId2" Type="http://schemas.openxmlformats.org/officeDocument/2006/relationships/image" Target="../media/image156.emf"/><Relationship Id="rId19" Type="http://schemas.openxmlformats.org/officeDocument/2006/relationships/image" Target="../media/image7.jpeg"/><Relationship Id="rId18" Type="http://schemas.openxmlformats.org/officeDocument/2006/relationships/slide" Target="slide1.xml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2.jpeg"/><Relationship Id="rId13" Type="http://schemas.openxmlformats.org/officeDocument/2006/relationships/image" Target="../media/image3.jpeg"/><Relationship Id="rId12" Type="http://schemas.openxmlformats.org/officeDocument/2006/relationships/image" Target="../media/image161.emf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160.emf"/><Relationship Id="rId1" Type="http://schemas.openxmlformats.org/officeDocument/2006/relationships/oleObject" Target="../embeddings/oleObject141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image" Target="../media/image7.jpeg"/><Relationship Id="rId7" Type="http://schemas.openxmlformats.org/officeDocument/2006/relationships/slide" Target="slide1.xml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4" Type="http://schemas.openxmlformats.org/officeDocument/2006/relationships/image" Target="../media/image170.emf"/><Relationship Id="rId3" Type="http://schemas.openxmlformats.org/officeDocument/2006/relationships/oleObject" Target="../embeddings/oleObject155.bin"/><Relationship Id="rId22" Type="http://schemas.openxmlformats.org/officeDocument/2006/relationships/vmlDrawing" Target="../drawings/vmlDrawing1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74.wmf"/><Relationship Id="rId2" Type="http://schemas.openxmlformats.org/officeDocument/2006/relationships/image" Target="../media/image169.emf"/><Relationship Id="rId19" Type="http://schemas.openxmlformats.org/officeDocument/2006/relationships/oleObject" Target="../embeddings/oleObject159.bin"/><Relationship Id="rId18" Type="http://schemas.openxmlformats.org/officeDocument/2006/relationships/image" Target="../media/image173.wmf"/><Relationship Id="rId17" Type="http://schemas.openxmlformats.org/officeDocument/2006/relationships/oleObject" Target="../embeddings/oleObject158.bin"/><Relationship Id="rId16" Type="http://schemas.openxmlformats.org/officeDocument/2006/relationships/image" Target="../media/image10.wmf"/><Relationship Id="rId15" Type="http://schemas.openxmlformats.org/officeDocument/2006/relationships/image" Target="../media/image172.wmf"/><Relationship Id="rId14" Type="http://schemas.openxmlformats.org/officeDocument/2006/relationships/oleObject" Target="../embeddings/oleObject157.bin"/><Relationship Id="rId13" Type="http://schemas.openxmlformats.org/officeDocument/2006/relationships/image" Target="../media/image171.wmf"/><Relationship Id="rId12" Type="http://schemas.openxmlformats.org/officeDocument/2006/relationships/oleObject" Target="../embeddings/oleObject156.bin"/><Relationship Id="rId11" Type="http://schemas.openxmlformats.org/officeDocument/2006/relationships/image" Target="../media/image6.jpeg"/><Relationship Id="rId10" Type="http://schemas.openxmlformats.org/officeDocument/2006/relationships/image" Target="../media/image5.jpeg"/><Relationship Id="rId1" Type="http://schemas.openxmlformats.org/officeDocument/2006/relationships/oleObject" Target="../embeddings/oleObject15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image" Target="../media/image5.jpeg"/><Relationship Id="rId7" Type="http://schemas.openxmlformats.org/officeDocument/2006/relationships/image" Target="../media/image4.jpeg"/><Relationship Id="rId6" Type="http://schemas.openxmlformats.org/officeDocument/2006/relationships/image" Target="../media/image7.jpeg"/><Relationship Id="rId5" Type="http://schemas.openxmlformats.org/officeDocument/2006/relationships/slide" Target="slide1.xml"/><Relationship Id="rId4" Type="http://schemas.openxmlformats.org/officeDocument/2006/relationships/image" Target="../media/image2.jpeg"/><Relationship Id="rId3" Type="http://schemas.openxmlformats.org/officeDocument/2006/relationships/image" Target="../media/image3.jpeg"/><Relationship Id="rId2" Type="http://schemas.openxmlformats.org/officeDocument/2006/relationships/image" Target="../media/image175.emf"/><Relationship Id="rId13" Type="http://schemas.openxmlformats.org/officeDocument/2006/relationships/vmlDrawing" Target="../drawings/vmlDrawing1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76.emf"/><Relationship Id="rId10" Type="http://schemas.openxmlformats.org/officeDocument/2006/relationships/oleObject" Target="../embeddings/oleObject161.bin"/><Relationship Id="rId1" Type="http://schemas.openxmlformats.org/officeDocument/2006/relationships/oleObject" Target="../embeddings/oleObject16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2.bin"/><Relationship Id="rId8" Type="http://schemas.openxmlformats.org/officeDocument/2006/relationships/image" Target="../media/image177.pn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7.jpeg"/><Relationship Id="rId32" Type="http://schemas.openxmlformats.org/officeDocument/2006/relationships/vmlDrawing" Target="../drawings/vmlDrawing18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88.wmf"/><Relationship Id="rId3" Type="http://schemas.openxmlformats.org/officeDocument/2006/relationships/slide" Target="slide1.xml"/><Relationship Id="rId29" Type="http://schemas.openxmlformats.org/officeDocument/2006/relationships/oleObject" Target="../embeddings/oleObject172.bin"/><Relationship Id="rId28" Type="http://schemas.openxmlformats.org/officeDocument/2006/relationships/image" Target="../media/image187.wmf"/><Relationship Id="rId27" Type="http://schemas.openxmlformats.org/officeDocument/2006/relationships/oleObject" Target="../embeddings/oleObject171.bin"/><Relationship Id="rId26" Type="http://schemas.openxmlformats.org/officeDocument/2006/relationships/image" Target="../media/image186.wmf"/><Relationship Id="rId25" Type="http://schemas.openxmlformats.org/officeDocument/2006/relationships/oleObject" Target="../embeddings/oleObject170.bin"/><Relationship Id="rId24" Type="http://schemas.openxmlformats.org/officeDocument/2006/relationships/image" Target="../media/image185.wmf"/><Relationship Id="rId23" Type="http://schemas.openxmlformats.org/officeDocument/2006/relationships/oleObject" Target="../embeddings/oleObject169.bin"/><Relationship Id="rId22" Type="http://schemas.openxmlformats.org/officeDocument/2006/relationships/image" Target="../media/image184.emf"/><Relationship Id="rId21" Type="http://schemas.openxmlformats.org/officeDocument/2006/relationships/oleObject" Target="../embeddings/oleObject168.bin"/><Relationship Id="rId20" Type="http://schemas.openxmlformats.org/officeDocument/2006/relationships/image" Target="../media/image183.emf"/><Relationship Id="rId2" Type="http://schemas.openxmlformats.org/officeDocument/2006/relationships/image" Target="../media/image2.jpeg"/><Relationship Id="rId19" Type="http://schemas.openxmlformats.org/officeDocument/2006/relationships/oleObject" Target="../embeddings/oleObject167.bin"/><Relationship Id="rId18" Type="http://schemas.openxmlformats.org/officeDocument/2006/relationships/image" Target="../media/image182.emf"/><Relationship Id="rId17" Type="http://schemas.openxmlformats.org/officeDocument/2006/relationships/oleObject" Target="../embeddings/oleObject166.bin"/><Relationship Id="rId16" Type="http://schemas.openxmlformats.org/officeDocument/2006/relationships/image" Target="../media/image181.emf"/><Relationship Id="rId15" Type="http://schemas.openxmlformats.org/officeDocument/2006/relationships/oleObject" Target="../embeddings/oleObject165.bin"/><Relationship Id="rId14" Type="http://schemas.openxmlformats.org/officeDocument/2006/relationships/image" Target="../media/image180.emf"/><Relationship Id="rId13" Type="http://schemas.openxmlformats.org/officeDocument/2006/relationships/oleObject" Target="../embeddings/oleObject164.bin"/><Relationship Id="rId12" Type="http://schemas.openxmlformats.org/officeDocument/2006/relationships/image" Target="../media/image179.emf"/><Relationship Id="rId11" Type="http://schemas.openxmlformats.org/officeDocument/2006/relationships/oleObject" Target="../embeddings/oleObject163.bin"/><Relationship Id="rId10" Type="http://schemas.openxmlformats.org/officeDocument/2006/relationships/image" Target="../media/image178.emf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image" Target="../media/image5.jpeg"/><Relationship Id="rId7" Type="http://schemas.openxmlformats.org/officeDocument/2006/relationships/image" Target="../media/image4.jpeg"/><Relationship Id="rId6" Type="http://schemas.openxmlformats.org/officeDocument/2006/relationships/image" Target="../media/image7.jpeg"/><Relationship Id="rId5" Type="http://schemas.openxmlformats.org/officeDocument/2006/relationships/slide" Target="slide1.xml"/><Relationship Id="rId4" Type="http://schemas.openxmlformats.org/officeDocument/2006/relationships/image" Target="../media/image2.jpeg"/><Relationship Id="rId34" Type="http://schemas.openxmlformats.org/officeDocument/2006/relationships/vmlDrawing" Target="../drawings/vmlDrawing19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99.wmf"/><Relationship Id="rId31" Type="http://schemas.openxmlformats.org/officeDocument/2006/relationships/oleObject" Target="../embeddings/oleObject186.bin"/><Relationship Id="rId30" Type="http://schemas.openxmlformats.org/officeDocument/2006/relationships/image" Target="../media/image198.wmf"/><Relationship Id="rId3" Type="http://schemas.openxmlformats.org/officeDocument/2006/relationships/image" Target="../media/image3.jpeg"/><Relationship Id="rId29" Type="http://schemas.openxmlformats.org/officeDocument/2006/relationships/oleObject" Target="../embeddings/oleObject185.bin"/><Relationship Id="rId28" Type="http://schemas.openxmlformats.org/officeDocument/2006/relationships/oleObject" Target="../embeddings/oleObject184.bin"/><Relationship Id="rId27" Type="http://schemas.openxmlformats.org/officeDocument/2006/relationships/oleObject" Target="../embeddings/oleObject183.bin"/><Relationship Id="rId26" Type="http://schemas.openxmlformats.org/officeDocument/2006/relationships/image" Target="../media/image197.wmf"/><Relationship Id="rId25" Type="http://schemas.openxmlformats.org/officeDocument/2006/relationships/oleObject" Target="../embeddings/oleObject182.bin"/><Relationship Id="rId24" Type="http://schemas.openxmlformats.org/officeDocument/2006/relationships/image" Target="../media/image196.wmf"/><Relationship Id="rId23" Type="http://schemas.openxmlformats.org/officeDocument/2006/relationships/oleObject" Target="../embeddings/oleObject181.bin"/><Relationship Id="rId22" Type="http://schemas.openxmlformats.org/officeDocument/2006/relationships/image" Target="../media/image195.wmf"/><Relationship Id="rId21" Type="http://schemas.openxmlformats.org/officeDocument/2006/relationships/oleObject" Target="../embeddings/oleObject180.bin"/><Relationship Id="rId20" Type="http://schemas.openxmlformats.org/officeDocument/2006/relationships/image" Target="../media/image194.wmf"/><Relationship Id="rId2" Type="http://schemas.openxmlformats.org/officeDocument/2006/relationships/image" Target="../media/image189.emf"/><Relationship Id="rId19" Type="http://schemas.openxmlformats.org/officeDocument/2006/relationships/oleObject" Target="../embeddings/oleObject179.bin"/><Relationship Id="rId18" Type="http://schemas.openxmlformats.org/officeDocument/2006/relationships/oleObject" Target="../embeddings/oleObject178.bin"/><Relationship Id="rId17" Type="http://schemas.openxmlformats.org/officeDocument/2006/relationships/image" Target="../media/image193.wmf"/><Relationship Id="rId16" Type="http://schemas.openxmlformats.org/officeDocument/2006/relationships/oleObject" Target="../embeddings/oleObject177.bin"/><Relationship Id="rId15" Type="http://schemas.openxmlformats.org/officeDocument/2006/relationships/image" Target="../media/image192.wmf"/><Relationship Id="rId14" Type="http://schemas.openxmlformats.org/officeDocument/2006/relationships/oleObject" Target="../embeddings/oleObject176.bin"/><Relationship Id="rId13" Type="http://schemas.openxmlformats.org/officeDocument/2006/relationships/image" Target="../media/image191.wmf"/><Relationship Id="rId12" Type="http://schemas.openxmlformats.org/officeDocument/2006/relationships/oleObject" Target="../embeddings/oleObject175.bin"/><Relationship Id="rId11" Type="http://schemas.openxmlformats.org/officeDocument/2006/relationships/image" Target="../media/image190.wmf"/><Relationship Id="rId10" Type="http://schemas.openxmlformats.org/officeDocument/2006/relationships/oleObject" Target="../embeddings/oleObject174.bin"/><Relationship Id="rId1" Type="http://schemas.openxmlformats.org/officeDocument/2006/relationships/oleObject" Target="../embeddings/oleObject17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3.wmf"/><Relationship Id="rId7" Type="http://schemas.openxmlformats.org/officeDocument/2006/relationships/oleObject" Target="../embeddings/oleObject190.bin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188.bin"/><Relationship Id="rId2" Type="http://schemas.openxmlformats.org/officeDocument/2006/relationships/image" Target="../media/image200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187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image" Target="../media/image5.jpeg"/><Relationship Id="rId7" Type="http://schemas.openxmlformats.org/officeDocument/2006/relationships/image" Target="../media/image4.jpeg"/><Relationship Id="rId6" Type="http://schemas.openxmlformats.org/officeDocument/2006/relationships/image" Target="../media/image7.jpeg"/><Relationship Id="rId5" Type="http://schemas.openxmlformats.org/officeDocument/2006/relationships/slide" Target="slide1.xml"/><Relationship Id="rId4" Type="http://schemas.openxmlformats.org/officeDocument/2006/relationships/image" Target="../media/image2.jpeg"/><Relationship Id="rId3" Type="http://schemas.openxmlformats.org/officeDocument/2006/relationships/image" Target="../media/image3.jpeg"/><Relationship Id="rId22" Type="http://schemas.openxmlformats.org/officeDocument/2006/relationships/vmlDrawing" Target="../drawings/vmlDrawing2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08.wmf"/><Relationship Id="rId2" Type="http://schemas.openxmlformats.org/officeDocument/2006/relationships/image" Target="../media/image204.emf"/><Relationship Id="rId19" Type="http://schemas.openxmlformats.org/officeDocument/2006/relationships/oleObject" Target="../embeddings/oleObject197.bin"/><Relationship Id="rId18" Type="http://schemas.openxmlformats.org/officeDocument/2006/relationships/image" Target="../media/image207.wmf"/><Relationship Id="rId17" Type="http://schemas.openxmlformats.org/officeDocument/2006/relationships/oleObject" Target="../embeddings/oleObject196.bin"/><Relationship Id="rId16" Type="http://schemas.openxmlformats.org/officeDocument/2006/relationships/oleObject" Target="../embeddings/oleObject195.bin"/><Relationship Id="rId15" Type="http://schemas.openxmlformats.org/officeDocument/2006/relationships/image" Target="../media/image206.wmf"/><Relationship Id="rId14" Type="http://schemas.openxmlformats.org/officeDocument/2006/relationships/oleObject" Target="../embeddings/oleObject194.bin"/><Relationship Id="rId13" Type="http://schemas.openxmlformats.org/officeDocument/2006/relationships/image" Target="../media/image166.wmf"/><Relationship Id="rId12" Type="http://schemas.openxmlformats.org/officeDocument/2006/relationships/oleObject" Target="../embeddings/oleObject193.bin"/><Relationship Id="rId11" Type="http://schemas.openxmlformats.org/officeDocument/2006/relationships/image" Target="../media/image205.wmf"/><Relationship Id="rId10" Type="http://schemas.openxmlformats.org/officeDocument/2006/relationships/oleObject" Target="../embeddings/oleObject192.bin"/><Relationship Id="rId1" Type="http://schemas.openxmlformats.org/officeDocument/2006/relationships/oleObject" Target="../embeddings/oleObject191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jpeg"/><Relationship Id="rId8" Type="http://schemas.openxmlformats.org/officeDocument/2006/relationships/image" Target="../media/image7.jpeg"/><Relationship Id="rId7" Type="http://schemas.openxmlformats.org/officeDocument/2006/relationships/slide" Target="slide1.xml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4" Type="http://schemas.openxmlformats.org/officeDocument/2006/relationships/image" Target="../media/image210.emf"/><Relationship Id="rId3" Type="http://schemas.openxmlformats.org/officeDocument/2006/relationships/oleObject" Target="../embeddings/oleObject199.bin"/><Relationship Id="rId2" Type="http://schemas.openxmlformats.org/officeDocument/2006/relationships/image" Target="../media/image209.emf"/><Relationship Id="rId15" Type="http://schemas.openxmlformats.org/officeDocument/2006/relationships/vmlDrawing" Target="../drawings/vmlDrawing22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11.wmf"/><Relationship Id="rId12" Type="http://schemas.openxmlformats.org/officeDocument/2006/relationships/oleObject" Target="../embeddings/oleObject200.bin"/><Relationship Id="rId11" Type="http://schemas.openxmlformats.org/officeDocument/2006/relationships/image" Target="../media/image6.jpeg"/><Relationship Id="rId10" Type="http://schemas.openxmlformats.org/officeDocument/2006/relationships/image" Target="../media/image5.jpeg"/><Relationship Id="rId1" Type="http://schemas.openxmlformats.org/officeDocument/2006/relationships/oleObject" Target="../embeddings/oleObject19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image" Target="../media/image5.jpeg"/><Relationship Id="rId7" Type="http://schemas.openxmlformats.org/officeDocument/2006/relationships/image" Target="../media/image4.jpeg"/><Relationship Id="rId6" Type="http://schemas.openxmlformats.org/officeDocument/2006/relationships/image" Target="../media/image7.jpeg"/><Relationship Id="rId5" Type="http://schemas.openxmlformats.org/officeDocument/2006/relationships/slide" Target="slide1.xml"/><Relationship Id="rId4" Type="http://schemas.openxmlformats.org/officeDocument/2006/relationships/image" Target="../media/image2.jpeg"/><Relationship Id="rId3" Type="http://schemas.openxmlformats.org/officeDocument/2006/relationships/image" Target="../media/image3.jpeg"/><Relationship Id="rId2" Type="http://schemas.openxmlformats.org/officeDocument/2006/relationships/image" Target="../media/image212.wmf"/><Relationship Id="rId11" Type="http://schemas.openxmlformats.org/officeDocument/2006/relationships/vmlDrawing" Target="../drawings/vmlDrawing2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0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1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image" Target="../media/image17.wmf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7.jpeg"/><Relationship Id="rId3" Type="http://schemas.openxmlformats.org/officeDocument/2006/relationships/slide" Target="slide1.xml"/><Relationship Id="rId2" Type="http://schemas.openxmlformats.org/officeDocument/2006/relationships/image" Target="../media/image3.jpeg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5" Type="http://schemas.openxmlformats.org/officeDocument/2006/relationships/image" Target="../media/image23.wmf"/><Relationship Id="rId14" Type="http://schemas.openxmlformats.org/officeDocument/2006/relationships/image" Target="../media/image22.wmf"/><Relationship Id="rId13" Type="http://schemas.openxmlformats.org/officeDocument/2006/relationships/image" Target="../media/image21.wmf"/><Relationship Id="rId12" Type="http://schemas.openxmlformats.org/officeDocument/2006/relationships/image" Target="../media/image20.wmf"/><Relationship Id="rId11" Type="http://schemas.openxmlformats.org/officeDocument/2006/relationships/image" Target="../media/image10.wmf"/><Relationship Id="rId10" Type="http://schemas.openxmlformats.org/officeDocument/2006/relationships/image" Target="../media/image19.wmf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7.jpeg"/><Relationship Id="rId3" Type="http://schemas.openxmlformats.org/officeDocument/2006/relationships/slide" Target="slide1.xml"/><Relationship Id="rId2" Type="http://schemas.openxmlformats.org/officeDocument/2006/relationships/image" Target="../media/image3.jpe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5.wmf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8.bin"/><Relationship Id="rId44" Type="http://schemas.openxmlformats.org/officeDocument/2006/relationships/vmlDrawing" Target="../drawings/vmlDrawing2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42.wmf"/><Relationship Id="rId41" Type="http://schemas.openxmlformats.org/officeDocument/2006/relationships/oleObject" Target="../embeddings/oleObject23.bin"/><Relationship Id="rId40" Type="http://schemas.openxmlformats.org/officeDocument/2006/relationships/image" Target="../media/image41.wmf"/><Relationship Id="rId4" Type="http://schemas.openxmlformats.org/officeDocument/2006/relationships/image" Target="../media/image27.wmf"/><Relationship Id="rId39" Type="http://schemas.openxmlformats.org/officeDocument/2006/relationships/oleObject" Target="../embeddings/oleObject22.bin"/><Relationship Id="rId38" Type="http://schemas.openxmlformats.org/officeDocument/2006/relationships/oleObject" Target="../embeddings/oleObject21.bin"/><Relationship Id="rId37" Type="http://schemas.openxmlformats.org/officeDocument/2006/relationships/image" Target="../media/image40.wmf"/><Relationship Id="rId36" Type="http://schemas.openxmlformats.org/officeDocument/2006/relationships/oleObject" Target="../embeddings/oleObject20.bin"/><Relationship Id="rId35" Type="http://schemas.openxmlformats.org/officeDocument/2006/relationships/image" Target="../media/image39.wmf"/><Relationship Id="rId34" Type="http://schemas.openxmlformats.org/officeDocument/2006/relationships/oleObject" Target="../embeddings/oleObject19.bin"/><Relationship Id="rId33" Type="http://schemas.openxmlformats.org/officeDocument/2006/relationships/image" Target="../media/image38.wmf"/><Relationship Id="rId32" Type="http://schemas.openxmlformats.org/officeDocument/2006/relationships/oleObject" Target="../embeddings/oleObject18.bin"/><Relationship Id="rId31" Type="http://schemas.openxmlformats.org/officeDocument/2006/relationships/image" Target="../media/image37.wmf"/><Relationship Id="rId30" Type="http://schemas.openxmlformats.org/officeDocument/2006/relationships/oleObject" Target="../embeddings/oleObject17.bin"/><Relationship Id="rId3" Type="http://schemas.openxmlformats.org/officeDocument/2006/relationships/oleObject" Target="../embeddings/oleObject7.bin"/><Relationship Id="rId29" Type="http://schemas.openxmlformats.org/officeDocument/2006/relationships/image" Target="../media/image6.jpeg"/><Relationship Id="rId28" Type="http://schemas.openxmlformats.org/officeDocument/2006/relationships/image" Target="../media/image5.jpeg"/><Relationship Id="rId27" Type="http://schemas.openxmlformats.org/officeDocument/2006/relationships/image" Target="../media/image4.jpeg"/><Relationship Id="rId26" Type="http://schemas.openxmlformats.org/officeDocument/2006/relationships/image" Target="../media/image7.jpeg"/><Relationship Id="rId25" Type="http://schemas.openxmlformats.org/officeDocument/2006/relationships/slide" Target="slide1.xml"/><Relationship Id="rId24" Type="http://schemas.openxmlformats.org/officeDocument/2006/relationships/image" Target="../media/image2.jpeg"/><Relationship Id="rId23" Type="http://schemas.openxmlformats.org/officeDocument/2006/relationships/image" Target="../media/image3.jpeg"/><Relationship Id="rId22" Type="http://schemas.openxmlformats.org/officeDocument/2006/relationships/image" Target="../media/image36.wmf"/><Relationship Id="rId21" Type="http://schemas.openxmlformats.org/officeDocument/2006/relationships/oleObject" Target="../embeddings/oleObject16.bin"/><Relationship Id="rId20" Type="http://schemas.openxmlformats.org/officeDocument/2006/relationships/image" Target="../media/image35.wmf"/><Relationship Id="rId2" Type="http://schemas.openxmlformats.org/officeDocument/2006/relationships/image" Target="../media/image26.wmf"/><Relationship Id="rId19" Type="http://schemas.openxmlformats.org/officeDocument/2006/relationships/oleObject" Target="../embeddings/oleObject15.bin"/><Relationship Id="rId18" Type="http://schemas.openxmlformats.org/officeDocument/2006/relationships/image" Target="../media/image34.wmf"/><Relationship Id="rId17" Type="http://schemas.openxmlformats.org/officeDocument/2006/relationships/oleObject" Target="../embeddings/oleObject14.bin"/><Relationship Id="rId16" Type="http://schemas.openxmlformats.org/officeDocument/2006/relationships/image" Target="../media/image33.w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31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46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45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4.emf"/><Relationship Id="rId36" Type="http://schemas.openxmlformats.org/officeDocument/2006/relationships/vmlDrawing" Target="../drawings/vmlDrawing3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55.wmf"/><Relationship Id="rId33" Type="http://schemas.openxmlformats.org/officeDocument/2006/relationships/oleObject" Target="../embeddings/oleObject36.bin"/><Relationship Id="rId32" Type="http://schemas.openxmlformats.org/officeDocument/2006/relationships/image" Target="../media/image54.emf"/><Relationship Id="rId31" Type="http://schemas.openxmlformats.org/officeDocument/2006/relationships/oleObject" Target="../embeddings/oleObject35.bin"/><Relationship Id="rId30" Type="http://schemas.openxmlformats.org/officeDocument/2006/relationships/image" Target="../media/image53.emf"/><Relationship Id="rId3" Type="http://schemas.openxmlformats.org/officeDocument/2006/relationships/oleObject" Target="../embeddings/oleObject25.bin"/><Relationship Id="rId29" Type="http://schemas.openxmlformats.org/officeDocument/2006/relationships/oleObject" Target="../embeddings/oleObject34.bin"/><Relationship Id="rId28" Type="http://schemas.openxmlformats.org/officeDocument/2006/relationships/image" Target="../media/image52.emf"/><Relationship Id="rId27" Type="http://schemas.openxmlformats.org/officeDocument/2006/relationships/oleObject" Target="../embeddings/oleObject33.bin"/><Relationship Id="rId26" Type="http://schemas.openxmlformats.org/officeDocument/2006/relationships/image" Target="../media/image51.emf"/><Relationship Id="rId25" Type="http://schemas.openxmlformats.org/officeDocument/2006/relationships/oleObject" Target="../embeddings/oleObject32.bin"/><Relationship Id="rId24" Type="http://schemas.openxmlformats.org/officeDocument/2006/relationships/image" Target="../media/image50.emf"/><Relationship Id="rId23" Type="http://schemas.openxmlformats.org/officeDocument/2006/relationships/oleObject" Target="../embeddings/oleObject31.bin"/><Relationship Id="rId22" Type="http://schemas.openxmlformats.org/officeDocument/2006/relationships/image" Target="../media/image10.wmf"/><Relationship Id="rId21" Type="http://schemas.openxmlformats.org/officeDocument/2006/relationships/image" Target="../media/image49.emf"/><Relationship Id="rId20" Type="http://schemas.openxmlformats.org/officeDocument/2006/relationships/oleObject" Target="../embeddings/oleObject30.bin"/><Relationship Id="rId2" Type="http://schemas.openxmlformats.org/officeDocument/2006/relationships/image" Target="../media/image43.emf"/><Relationship Id="rId19" Type="http://schemas.openxmlformats.org/officeDocument/2006/relationships/image" Target="../media/image6.jpeg"/><Relationship Id="rId18" Type="http://schemas.openxmlformats.org/officeDocument/2006/relationships/image" Target="../media/image5.jpeg"/><Relationship Id="rId17" Type="http://schemas.openxmlformats.org/officeDocument/2006/relationships/image" Target="../media/image4.jpeg"/><Relationship Id="rId16" Type="http://schemas.openxmlformats.org/officeDocument/2006/relationships/image" Target="../media/image7.jpeg"/><Relationship Id="rId15" Type="http://schemas.openxmlformats.org/officeDocument/2006/relationships/slide" Target="slide1.xml"/><Relationship Id="rId14" Type="http://schemas.openxmlformats.org/officeDocument/2006/relationships/image" Target="../media/image2.jpeg"/><Relationship Id="rId13" Type="http://schemas.openxmlformats.org/officeDocument/2006/relationships/image" Target="../media/image3.jpeg"/><Relationship Id="rId12" Type="http://schemas.openxmlformats.org/officeDocument/2006/relationships/image" Target="../media/image48.e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47.emf"/><Relationship Id="rId1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59.e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58.emf"/><Relationship Id="rId5" Type="http://schemas.openxmlformats.org/officeDocument/2006/relationships/oleObject" Target="../embeddings/oleObject39.bin"/><Relationship Id="rId41" Type="http://schemas.openxmlformats.org/officeDocument/2006/relationships/vmlDrawing" Target="../drawings/vmlDrawing4.v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57.emf"/><Relationship Id="rId39" Type="http://schemas.openxmlformats.org/officeDocument/2006/relationships/image" Target="../media/image41.wmf"/><Relationship Id="rId38" Type="http://schemas.openxmlformats.org/officeDocument/2006/relationships/oleObject" Target="../embeddings/oleObject51.bin"/><Relationship Id="rId37" Type="http://schemas.openxmlformats.org/officeDocument/2006/relationships/image" Target="../media/image69.wmf"/><Relationship Id="rId36" Type="http://schemas.openxmlformats.org/officeDocument/2006/relationships/oleObject" Target="../embeddings/oleObject50.bin"/><Relationship Id="rId35" Type="http://schemas.openxmlformats.org/officeDocument/2006/relationships/image" Target="../media/image68.emf"/><Relationship Id="rId34" Type="http://schemas.openxmlformats.org/officeDocument/2006/relationships/oleObject" Target="../embeddings/oleObject49.bin"/><Relationship Id="rId33" Type="http://schemas.openxmlformats.org/officeDocument/2006/relationships/image" Target="../media/image10.wmf"/><Relationship Id="rId32" Type="http://schemas.openxmlformats.org/officeDocument/2006/relationships/image" Target="../media/image17.wmf"/><Relationship Id="rId31" Type="http://schemas.openxmlformats.org/officeDocument/2006/relationships/image" Target="../media/image67.emf"/><Relationship Id="rId30" Type="http://schemas.openxmlformats.org/officeDocument/2006/relationships/oleObject" Target="../embeddings/oleObject48.bin"/><Relationship Id="rId3" Type="http://schemas.openxmlformats.org/officeDocument/2006/relationships/oleObject" Target="../embeddings/oleObject38.bin"/><Relationship Id="rId29" Type="http://schemas.openxmlformats.org/officeDocument/2006/relationships/image" Target="../media/image66.emf"/><Relationship Id="rId28" Type="http://schemas.openxmlformats.org/officeDocument/2006/relationships/oleObject" Target="../embeddings/oleObject47.bin"/><Relationship Id="rId27" Type="http://schemas.openxmlformats.org/officeDocument/2006/relationships/image" Target="../media/image65.emf"/><Relationship Id="rId26" Type="http://schemas.openxmlformats.org/officeDocument/2006/relationships/oleObject" Target="../embeddings/oleObject46.bin"/><Relationship Id="rId25" Type="http://schemas.openxmlformats.org/officeDocument/2006/relationships/image" Target="../media/image64.emf"/><Relationship Id="rId24" Type="http://schemas.openxmlformats.org/officeDocument/2006/relationships/oleObject" Target="../embeddings/oleObject45.bin"/><Relationship Id="rId23" Type="http://schemas.openxmlformats.org/officeDocument/2006/relationships/image" Target="../media/image63.emf"/><Relationship Id="rId22" Type="http://schemas.openxmlformats.org/officeDocument/2006/relationships/oleObject" Target="../embeddings/oleObject44.bin"/><Relationship Id="rId21" Type="http://schemas.openxmlformats.org/officeDocument/2006/relationships/image" Target="../media/image62.emf"/><Relationship Id="rId20" Type="http://schemas.openxmlformats.org/officeDocument/2006/relationships/oleObject" Target="../embeddings/oleObject43.bin"/><Relationship Id="rId2" Type="http://schemas.openxmlformats.org/officeDocument/2006/relationships/image" Target="../media/image56.emf"/><Relationship Id="rId19" Type="http://schemas.openxmlformats.org/officeDocument/2006/relationships/image" Target="../media/image7.jpeg"/><Relationship Id="rId18" Type="http://schemas.openxmlformats.org/officeDocument/2006/relationships/slide" Target="slide1.xml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2.jpeg"/><Relationship Id="rId13" Type="http://schemas.openxmlformats.org/officeDocument/2006/relationships/image" Target="../media/image3.jpeg"/><Relationship Id="rId12" Type="http://schemas.openxmlformats.org/officeDocument/2006/relationships/image" Target="../media/image61.e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60.emf"/><Relationship Id="rId1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 Box 1088"/>
          <p:cNvSpPr txBox="1"/>
          <p:nvPr/>
        </p:nvSpPr>
        <p:spPr>
          <a:xfrm>
            <a:off x="7489825" y="71438"/>
            <a:ext cx="1438275" cy="528637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 eaLnBrk="0" hangingPunct="0">
              <a:buFontTx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第一章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8" name="Text Box 1060"/>
          <p:cNvSpPr txBox="1"/>
          <p:nvPr/>
        </p:nvSpPr>
        <p:spPr>
          <a:xfrm>
            <a:off x="2743200" y="2735263"/>
            <a:ext cx="29352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4.1 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无穷小数列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9" name="Rectangle 1032"/>
          <p:cNvSpPr/>
          <p:nvPr/>
        </p:nvSpPr>
        <p:spPr>
          <a:xfrm>
            <a:off x="1295400" y="760413"/>
            <a:ext cx="2514600" cy="889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FontTx/>
            </a:pPr>
            <a:r>
              <a:rPr lang="zh-CN" altLang="en-US" sz="4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第四节</a:t>
            </a:r>
            <a:endParaRPr lang="zh-CN" altLang="en-US" sz="4800" b="1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100" name="Text Box 1078"/>
          <p:cNvSpPr txBox="1"/>
          <p:nvPr/>
        </p:nvSpPr>
        <p:spPr>
          <a:xfrm>
            <a:off x="3635375" y="836613"/>
            <a:ext cx="3232150" cy="8239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4800" b="1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数列的极限</a:t>
            </a:r>
            <a:endParaRPr lang="zh-CN" altLang="en-US" sz="4800" b="1" dirty="0">
              <a:solidFill>
                <a:srgbClr val="0000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101" name="Text Box 1060"/>
          <p:cNvSpPr txBox="1"/>
          <p:nvPr/>
        </p:nvSpPr>
        <p:spPr>
          <a:xfrm>
            <a:off x="2786063" y="3487738"/>
            <a:ext cx="293528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4.2 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数列的极限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02" name="Text Box 1060"/>
          <p:cNvSpPr txBox="1"/>
          <p:nvPr/>
        </p:nvSpPr>
        <p:spPr>
          <a:xfrm>
            <a:off x="2786063" y="4273550"/>
            <a:ext cx="3751262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4.3 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收敛数列的性质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31"/>
          <p:cNvSpPr txBox="1"/>
          <p:nvPr/>
        </p:nvSpPr>
        <p:spPr>
          <a:xfrm>
            <a:off x="71438" y="339725"/>
            <a:ext cx="9072562" cy="733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FontTx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4.2(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加法法则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有限个无穷小数列的代数和是无穷小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386" name="Picture 34" descr="机动"/>
          <p:cNvPicPr>
            <a:picLocks noChangeAspect="1"/>
          </p:cNvPicPr>
          <p:nvPr/>
        </p:nvPicPr>
        <p:blipFill>
          <a:blip r:embed="rId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Text Box 35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6388" name="Picture 3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Picture 37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Picture 38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1" name="Picture 39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2" name="Picture 40" descr="目录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3" name="Text Box 31"/>
          <p:cNvSpPr txBox="1"/>
          <p:nvPr/>
        </p:nvSpPr>
        <p:spPr>
          <a:xfrm>
            <a:off x="0" y="6119813"/>
            <a:ext cx="6072188" cy="738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FontTx/>
            </a:pP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无限个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无穷小数列的和是无穷小吗？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114" name="Picture 10" descr="C:\DOCUME~1\user\LOCALS~1\Temp\ksohtml\wps_clip_image-1437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0" y="5292725"/>
            <a:ext cx="157162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5" name="Text Box 31"/>
          <p:cNvSpPr txBox="1"/>
          <p:nvPr/>
        </p:nvSpPr>
        <p:spPr>
          <a:xfrm>
            <a:off x="7889875" y="5445125"/>
            <a:ext cx="785813" cy="733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FontTx/>
            </a:pP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098" name="Object 18"/>
          <p:cNvGraphicFramePr>
            <a:graphicFrameLocks noChangeAspect="1"/>
          </p:cNvGraphicFramePr>
          <p:nvPr/>
        </p:nvGraphicFramePr>
        <p:xfrm>
          <a:off x="71438" y="911225"/>
          <a:ext cx="9004300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9005570" imgH="1447800" progId="Word.Document.12">
                  <p:embed/>
                </p:oleObj>
              </mc:Choice>
              <mc:Fallback>
                <p:oleObj name="" r:id="rId9" imgW="9005570" imgH="1447800" progId="Word.Document.12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438" y="911225"/>
                        <a:ext cx="9004300" cy="1446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9"/>
          <p:cNvGraphicFramePr>
            <a:graphicFrameLocks noChangeAspect="1"/>
          </p:cNvGraphicFramePr>
          <p:nvPr/>
        </p:nvGraphicFramePr>
        <p:xfrm>
          <a:off x="361950" y="2220913"/>
          <a:ext cx="792480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1" imgW="8054340" imgH="1609725" progId="Word.Document.12">
                  <p:embed/>
                </p:oleObj>
              </mc:Choice>
              <mc:Fallback>
                <p:oleObj name="" r:id="rId11" imgW="8054340" imgH="1609725" progId="Word.Document.12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1950" y="2220913"/>
                        <a:ext cx="7924800" cy="159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0"/>
          <p:cNvGraphicFramePr>
            <a:graphicFrameLocks noChangeAspect="1"/>
          </p:cNvGraphicFramePr>
          <p:nvPr/>
        </p:nvGraphicFramePr>
        <p:xfrm>
          <a:off x="642938" y="3357563"/>
          <a:ext cx="84328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3" imgW="8918575" imgH="996950" progId="Word.Document.12">
                  <p:embed/>
                </p:oleObj>
              </mc:Choice>
              <mc:Fallback>
                <p:oleObj name="" r:id="rId13" imgW="8918575" imgH="996950" progId="Word.Document.12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2938" y="3357563"/>
                        <a:ext cx="8432800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22"/>
          <p:cNvGraphicFramePr>
            <a:graphicFrameLocks noChangeAspect="1"/>
          </p:cNvGraphicFramePr>
          <p:nvPr/>
        </p:nvGraphicFramePr>
        <p:xfrm>
          <a:off x="188913" y="4071938"/>
          <a:ext cx="86931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5" imgW="9208135" imgH="993775" progId="Word.Document.12">
                  <p:embed/>
                </p:oleObj>
              </mc:Choice>
              <mc:Fallback>
                <p:oleObj name="" r:id="rId15" imgW="9208135" imgH="993775" progId="Word.Document.1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8913" y="4071938"/>
                        <a:ext cx="8693150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23"/>
          <p:cNvGraphicFramePr>
            <a:graphicFrameLocks noChangeAspect="1"/>
          </p:cNvGraphicFramePr>
          <p:nvPr/>
        </p:nvGraphicFramePr>
        <p:xfrm>
          <a:off x="136525" y="4648200"/>
          <a:ext cx="77216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7" imgW="7801610" imgH="1586230" progId="Word.Document.12">
                  <p:embed/>
                </p:oleObj>
              </mc:Choice>
              <mc:Fallback>
                <p:oleObj name="" r:id="rId17" imgW="7801610" imgH="1586230" progId="Word.Document.1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6525" y="4648200"/>
                        <a:ext cx="7721600" cy="1566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21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9" imgW="114300" imgH="177800" progId="Equation.DSMT4">
                  <p:embed/>
                </p:oleObj>
              </mc:Choice>
              <mc:Fallback>
                <p:oleObj name="" r:id="rId19" imgW="114300" imgH="177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3" grpId="0"/>
      <p:bldP spid="41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31"/>
          <p:cNvSpPr txBox="1"/>
          <p:nvPr/>
        </p:nvSpPr>
        <p:spPr>
          <a:xfrm>
            <a:off x="214313" y="571500"/>
            <a:ext cx="8929687" cy="1374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4.3(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有界可乘性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有界数列与无穷小的数列的乘积仍是无穷小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8434" name="Picture 34" descr="机动"/>
          <p:cNvPicPr>
            <a:picLocks noChangeAspect="1"/>
          </p:cNvPicPr>
          <p:nvPr/>
        </p:nvPicPr>
        <p:blipFill>
          <a:blip r:embed="rId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Text Box 35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8436" name="Picture 3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Picture 37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8" name="Picture 38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Picture 39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0" name="Picture 40" descr="目录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8" name="Text Box 31"/>
          <p:cNvSpPr txBox="1"/>
          <p:nvPr/>
        </p:nvSpPr>
        <p:spPr>
          <a:xfrm>
            <a:off x="214313" y="2044700"/>
            <a:ext cx="8929687" cy="733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数乘法则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常数与无穷小数列的乘积是无穷小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89" name="Text Box 31"/>
          <p:cNvSpPr txBox="1"/>
          <p:nvPr/>
        </p:nvSpPr>
        <p:spPr>
          <a:xfrm>
            <a:off x="214313" y="2714625"/>
            <a:ext cx="8929687" cy="733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乘法法则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有限个无穷小数列的乘积是无穷小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组合 26"/>
          <p:cNvGrpSpPr/>
          <p:nvPr/>
        </p:nvGrpSpPr>
        <p:grpSpPr>
          <a:xfrm>
            <a:off x="214313" y="3643313"/>
            <a:ext cx="8715375" cy="2016125"/>
            <a:chOff x="214313" y="3643314"/>
            <a:chExt cx="8715405" cy="2016125"/>
          </a:xfrm>
        </p:grpSpPr>
        <p:sp>
          <p:nvSpPr>
            <p:cNvPr id="18444" name="Text Box 31"/>
            <p:cNvSpPr txBox="1"/>
            <p:nvPr/>
          </p:nvSpPr>
          <p:spPr>
            <a:xfrm>
              <a:off x="214313" y="3643314"/>
              <a:ext cx="8715405" cy="20161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  <a:spcBef>
                  <a:spcPct val="50000"/>
                </a:spcBef>
                <a:buFontTx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4.4(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比较性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设数列            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若        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当                                         时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有               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且数列           是无穷小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 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则         也是无穷小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.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8445" name="Object 20"/>
            <p:cNvGraphicFramePr>
              <a:graphicFrameLocks noChangeAspect="1"/>
            </p:cNvGraphicFramePr>
            <p:nvPr/>
          </p:nvGraphicFramePr>
          <p:xfrm>
            <a:off x="4032256" y="3786190"/>
            <a:ext cx="1397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8" imgW="1397000" imgH="431800" progId="Equation.DSMT4">
                    <p:embed/>
                  </p:oleObj>
                </mc:Choice>
                <mc:Fallback>
                  <p:oleObj name="" r:id="rId8" imgW="1397000" imgH="4318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032256" y="3786190"/>
                          <a:ext cx="1397000" cy="431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21"/>
            <p:cNvGraphicFramePr>
              <a:graphicFrameLocks noChangeAspect="1"/>
            </p:cNvGraphicFramePr>
            <p:nvPr/>
          </p:nvGraphicFramePr>
          <p:xfrm>
            <a:off x="7567638" y="4497398"/>
            <a:ext cx="647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0" imgW="647700" imgH="431800" progId="Equation.DSMT4">
                    <p:embed/>
                  </p:oleObj>
                </mc:Choice>
                <mc:Fallback>
                  <p:oleObj name="" r:id="rId10" imgW="647700" imgH="4318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567638" y="4497398"/>
                          <a:ext cx="647700" cy="431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23"/>
            <p:cNvGraphicFramePr>
              <a:graphicFrameLocks noChangeAspect="1"/>
            </p:cNvGraphicFramePr>
            <p:nvPr/>
          </p:nvGraphicFramePr>
          <p:xfrm>
            <a:off x="6127768" y="3897318"/>
            <a:ext cx="10160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2" imgW="1015365" imgH="317500" progId="Equation.DSMT4">
                    <p:embed/>
                  </p:oleObj>
                </mc:Choice>
                <mc:Fallback>
                  <p:oleObj name="" r:id="rId12" imgW="1015365" imgH="3175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127768" y="3897318"/>
                          <a:ext cx="1016000" cy="3175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24"/>
            <p:cNvGraphicFramePr>
              <a:graphicFrameLocks noChangeAspect="1"/>
            </p:cNvGraphicFramePr>
            <p:nvPr/>
          </p:nvGraphicFramePr>
          <p:xfrm>
            <a:off x="7786710" y="3910018"/>
            <a:ext cx="863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4" imgW="862965" imgH="304800" progId="Equation.DSMT4">
                    <p:embed/>
                  </p:oleObj>
                </mc:Choice>
                <mc:Fallback>
                  <p:oleObj name="" r:id="rId14" imgW="862965" imgH="3048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786710" y="3910018"/>
                          <a:ext cx="863600" cy="304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25"/>
            <p:cNvGraphicFramePr>
              <a:graphicFrameLocks noChangeAspect="1"/>
            </p:cNvGraphicFramePr>
            <p:nvPr/>
          </p:nvGraphicFramePr>
          <p:xfrm>
            <a:off x="1328726" y="4500570"/>
            <a:ext cx="1600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6" imgW="1600200" imgH="431800" progId="Equation.DSMT4">
                    <p:embed/>
                  </p:oleObj>
                </mc:Choice>
                <mc:Fallback>
                  <p:oleObj name="" r:id="rId16" imgW="1600200" imgH="4318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28726" y="4500570"/>
                          <a:ext cx="1600200" cy="431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26"/>
            <p:cNvGraphicFramePr>
              <a:graphicFrameLocks noChangeAspect="1"/>
            </p:cNvGraphicFramePr>
            <p:nvPr/>
          </p:nvGraphicFramePr>
          <p:xfrm>
            <a:off x="4500562" y="4429132"/>
            <a:ext cx="647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8" imgW="647700" imgH="431800" progId="Equation.DSMT4">
                    <p:embed/>
                  </p:oleObj>
                </mc:Choice>
                <mc:Fallback>
                  <p:oleObj name="" r:id="rId18" imgW="647700" imgH="4318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500562" y="4429132"/>
                          <a:ext cx="647700" cy="431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88" grpId="0"/>
      <p:bldP spid="245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66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452438"/>
            <a:ext cx="3929063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4.2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数列的极限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32" name="Text Box 9"/>
          <p:cNvSpPr txBox="1"/>
          <p:nvPr/>
        </p:nvSpPr>
        <p:spPr>
          <a:xfrm>
            <a:off x="468313" y="1098550"/>
            <a:ext cx="4318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引例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刘徽的割圆术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33" name="Text Box 10"/>
          <p:cNvSpPr txBox="1"/>
          <p:nvPr/>
        </p:nvSpPr>
        <p:spPr>
          <a:xfrm>
            <a:off x="4286250" y="1071563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设有半径为</a:t>
            </a:r>
            <a:r>
              <a:rPr lang="zh-CN" altLang="en-US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的圆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34" name="Text Box 12"/>
          <p:cNvSpPr txBox="1"/>
          <p:nvPr/>
        </p:nvSpPr>
        <p:spPr>
          <a:xfrm>
            <a:off x="5048250" y="1646238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逼近圆面积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36" name="Text Box 21"/>
          <p:cNvSpPr txBox="1"/>
          <p:nvPr/>
        </p:nvSpPr>
        <p:spPr>
          <a:xfrm>
            <a:off x="762000" y="5195888"/>
            <a:ext cx="48180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如图所示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可知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40" name="Text Box 35"/>
          <p:cNvSpPr txBox="1"/>
          <p:nvPr/>
        </p:nvSpPr>
        <p:spPr>
          <a:xfrm>
            <a:off x="542925" y="1643063"/>
            <a:ext cx="47434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用其内接正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边形的面积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0487" name="Picture 54" descr="机动">
            <a:hlinkClick r:id="" action="ppaction://customshow?id=0&amp;return=true"/>
          </p:cNvPr>
          <p:cNvPicPr>
            <a:picLocks noChangeAspect="1"/>
          </p:cNvPicPr>
          <p:nvPr/>
        </p:nvPicPr>
        <p:blipFill>
          <a:blip r:embed="rId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8" name="Text Box 59"/>
          <p:cNvSpPr txBox="1"/>
          <p:nvPr/>
        </p:nvSpPr>
        <p:spPr>
          <a:xfrm>
            <a:off x="6130925" y="6600825"/>
            <a:ext cx="26987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刘徽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0489" name="Picture 60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0" name="Picture 61" descr="目录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1" name="Picture 62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2" name="Picture 63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93" name="Picture 64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45"/>
          <p:cNvGrpSpPr/>
          <p:nvPr/>
        </p:nvGrpSpPr>
        <p:grpSpPr>
          <a:xfrm>
            <a:off x="1143000" y="2286000"/>
            <a:ext cx="6572250" cy="1538288"/>
            <a:chOff x="1142976" y="2285992"/>
            <a:chExt cx="6572296" cy="1538197"/>
          </a:xfrm>
        </p:grpSpPr>
        <p:pic>
          <p:nvPicPr>
            <p:cNvPr id="20495" name="Picture 43" descr="C:\DOCUME~1\user\LOCALS~1\Temp\ksohtml\wps_clip_image-17792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2976" y="2285992"/>
              <a:ext cx="6572296" cy="153819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96" name="TextBox 44"/>
            <p:cNvSpPr txBox="1"/>
            <p:nvPr/>
          </p:nvSpPr>
          <p:spPr>
            <a:xfrm>
              <a:off x="4071934" y="3416858"/>
              <a:ext cx="857256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162" name="Object 42"/>
          <p:cNvGraphicFramePr>
            <a:graphicFrameLocks noChangeAspect="1"/>
          </p:cNvGraphicFramePr>
          <p:nvPr/>
        </p:nvGraphicFramePr>
        <p:xfrm>
          <a:off x="4714875" y="1689100"/>
          <a:ext cx="428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215900" imgH="228600" progId="Equation.DSMT4">
                  <p:embed/>
                </p:oleObj>
              </mc:Choice>
              <mc:Fallback>
                <p:oleObj name="" r:id="rId9" imgW="215900" imgH="228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14875" y="1689100"/>
                        <a:ext cx="42862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3"/>
          <p:cNvGraphicFramePr>
            <a:graphicFrameLocks noChangeAspect="1"/>
          </p:cNvGraphicFramePr>
          <p:nvPr/>
        </p:nvGraphicFramePr>
        <p:xfrm>
          <a:off x="857250" y="5757863"/>
          <a:ext cx="313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3136900" imgH="457200" progId="Equation.3">
                  <p:embed/>
                </p:oleObj>
              </mc:Choice>
              <mc:Fallback>
                <p:oleObj name="" r:id="rId11" imgW="3136900" imgH="457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7250" y="5757863"/>
                        <a:ext cx="3136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AutoShape 26"/>
          <p:cNvSpPr/>
          <p:nvPr/>
        </p:nvSpPr>
        <p:spPr>
          <a:xfrm>
            <a:off x="4276725" y="5910263"/>
            <a:ext cx="495300" cy="152400"/>
          </a:xfrm>
          <a:prstGeom prst="right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4948238" y="5834063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3" imgW="292100" imgH="330200" progId="Equation.3">
                  <p:embed/>
                </p:oleObj>
              </mc:Choice>
              <mc:Fallback>
                <p:oleObj name="" r:id="rId13" imgW="292100" imgH="330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48238" y="5834063"/>
                        <a:ext cx="2921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/>
          <p:nvPr/>
        </p:nvGrpSpPr>
        <p:grpSpPr>
          <a:xfrm>
            <a:off x="852488" y="3643313"/>
            <a:ext cx="3219450" cy="519112"/>
            <a:chOff x="746" y="1989"/>
            <a:chExt cx="1872" cy="327"/>
          </a:xfrm>
        </p:grpSpPr>
        <p:sp>
          <p:nvSpPr>
            <p:cNvPr id="20502" name="Text Box 15"/>
            <p:cNvSpPr txBox="1"/>
            <p:nvPr/>
          </p:nvSpPr>
          <p:spPr>
            <a:xfrm>
              <a:off x="746" y="1989"/>
              <a:ext cx="18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正六边形的面积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03" name="Object 45"/>
            <p:cNvGraphicFramePr>
              <a:graphicFrameLocks noChangeAspect="1"/>
            </p:cNvGraphicFramePr>
            <p:nvPr/>
          </p:nvGraphicFramePr>
          <p:xfrm>
            <a:off x="2304" y="201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5" imgW="406400" imgH="457200" progId="Equation.3">
                    <p:embed/>
                  </p:oleObj>
                </mc:Choice>
                <mc:Fallback>
                  <p:oleObj name="" r:id="rId15" imgW="406400" imgH="4572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304" y="201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/>
          <p:nvPr/>
        </p:nvGrpSpPr>
        <p:grpSpPr>
          <a:xfrm>
            <a:off x="822325" y="4124325"/>
            <a:ext cx="3749675" cy="519113"/>
            <a:chOff x="624" y="2457"/>
            <a:chExt cx="2180" cy="327"/>
          </a:xfrm>
        </p:grpSpPr>
        <p:sp>
          <p:nvSpPr>
            <p:cNvPr id="20505" name="Text Box 18"/>
            <p:cNvSpPr txBox="1"/>
            <p:nvPr/>
          </p:nvSpPr>
          <p:spPr>
            <a:xfrm>
              <a:off x="624" y="2457"/>
              <a:ext cx="2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正十二边形的面积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06" name="Object 46"/>
            <p:cNvGraphicFramePr>
              <a:graphicFrameLocks noChangeAspect="1"/>
            </p:cNvGraphicFramePr>
            <p:nvPr/>
          </p:nvGraphicFramePr>
          <p:xfrm>
            <a:off x="2540" y="2496"/>
            <a:ext cx="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7" imgW="419100" imgH="457200" progId="Equation.3">
                    <p:embed/>
                  </p:oleObj>
                </mc:Choice>
                <mc:Fallback>
                  <p:oleObj name="" r:id="rId17" imgW="419100" imgH="4572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540" y="2496"/>
                          <a:ext cx="26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/>
          <p:nvPr/>
        </p:nvGrpSpPr>
        <p:grpSpPr>
          <a:xfrm>
            <a:off x="785813" y="4552950"/>
            <a:ext cx="3879850" cy="519113"/>
            <a:chOff x="624" y="3024"/>
            <a:chExt cx="2256" cy="327"/>
          </a:xfrm>
        </p:grpSpPr>
        <p:sp>
          <p:nvSpPr>
            <p:cNvPr id="20508" name="Text Box 22"/>
            <p:cNvSpPr txBox="1"/>
            <p:nvPr/>
          </p:nvSpPr>
          <p:spPr>
            <a:xfrm>
              <a:off x="624" y="3024"/>
              <a:ext cx="21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正              形的面积</a:t>
              </a:r>
              <a:endParaRPr lang="zh-CN" altLang="en-US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09" name="Object 47"/>
            <p:cNvGraphicFramePr>
              <a:graphicFrameLocks noChangeAspect="1"/>
            </p:cNvGraphicFramePr>
            <p:nvPr/>
          </p:nvGraphicFramePr>
          <p:xfrm>
            <a:off x="912" y="3048"/>
            <a:ext cx="7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9" imgW="1143000" imgH="419100" progId="Equation.3">
                    <p:embed/>
                  </p:oleObj>
                </mc:Choice>
                <mc:Fallback>
                  <p:oleObj name="" r:id="rId19" imgW="1143000" imgH="4191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12" y="3048"/>
                          <a:ext cx="72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0" name="Object 48"/>
            <p:cNvGraphicFramePr>
              <a:graphicFrameLocks noChangeAspect="1"/>
            </p:cNvGraphicFramePr>
            <p:nvPr/>
          </p:nvGraphicFramePr>
          <p:xfrm>
            <a:off x="2609" y="3051"/>
            <a:ext cx="27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21" imgW="431800" imgH="457200" progId="Equation.3">
                    <p:embed/>
                  </p:oleObj>
                </mc:Choice>
                <mc:Fallback>
                  <p:oleObj name="" r:id="rId21" imgW="431800" imgH="4572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609" y="3051"/>
                          <a:ext cx="27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"/>
          <p:cNvGrpSpPr/>
          <p:nvPr/>
        </p:nvGrpSpPr>
        <p:grpSpPr>
          <a:xfrm>
            <a:off x="6161088" y="3571875"/>
            <a:ext cx="2492375" cy="2713038"/>
            <a:chOff x="1440" y="1632"/>
            <a:chExt cx="1449" cy="1727"/>
          </a:xfrm>
        </p:grpSpPr>
        <p:sp>
          <p:nvSpPr>
            <p:cNvPr id="20512" name="AutoShape 3"/>
            <p:cNvSpPr/>
            <p:nvPr/>
          </p:nvSpPr>
          <p:spPr>
            <a:xfrm rot="3610635">
              <a:off x="2433" y="2079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3" name="AutoShape 4"/>
            <p:cNvSpPr/>
            <p:nvPr/>
          </p:nvSpPr>
          <p:spPr>
            <a:xfrm rot="-7127602">
              <a:off x="1080" y="2846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4" name="AutoShape 5"/>
            <p:cNvSpPr/>
            <p:nvPr/>
          </p:nvSpPr>
          <p:spPr>
            <a:xfrm rot="-3643826">
              <a:off x="1098" y="2049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5" name="AutoShape 6"/>
            <p:cNvSpPr/>
            <p:nvPr/>
          </p:nvSpPr>
          <p:spPr>
            <a:xfrm>
              <a:off x="1755" y="1632"/>
              <a:ext cx="816" cy="144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6" name="AutoShape 7"/>
            <p:cNvSpPr/>
            <p:nvPr/>
          </p:nvSpPr>
          <p:spPr>
            <a:xfrm rot="-10783826">
              <a:off x="1754" y="3239"/>
              <a:ext cx="816" cy="120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17" name="AutoShape 8"/>
            <p:cNvSpPr/>
            <p:nvPr/>
          </p:nvSpPr>
          <p:spPr>
            <a:xfrm rot="7194034">
              <a:off x="2424" y="2856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8" name="AutoShape 9"/>
          <p:cNvSpPr/>
          <p:nvPr/>
        </p:nvSpPr>
        <p:spPr>
          <a:xfrm>
            <a:off x="5969000" y="3776663"/>
            <a:ext cx="2889250" cy="2328862"/>
          </a:xfrm>
          <a:prstGeom prst="hexagon">
            <a:avLst>
              <a:gd name="adj" fmla="val 31090"/>
              <a:gd name="vf" fmla="val 115470"/>
            </a:avLst>
          </a:prstGeom>
          <a:solidFill>
            <a:srgbClr val="00FFFF"/>
          </a:solidFill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19" name="Group 10"/>
          <p:cNvGrpSpPr/>
          <p:nvPr/>
        </p:nvGrpSpPr>
        <p:grpSpPr>
          <a:xfrm>
            <a:off x="5969000" y="3590925"/>
            <a:ext cx="2889250" cy="2695575"/>
            <a:chOff x="1344" y="1536"/>
            <a:chExt cx="1680" cy="1698"/>
          </a:xfrm>
        </p:grpSpPr>
        <p:sp>
          <p:nvSpPr>
            <p:cNvPr id="20520" name="Oval 11"/>
            <p:cNvSpPr/>
            <p:nvPr/>
          </p:nvSpPr>
          <p:spPr>
            <a:xfrm>
              <a:off x="1344" y="1536"/>
              <a:ext cx="1680" cy="169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21" name="Line 12"/>
            <p:cNvSpPr/>
            <p:nvPr/>
          </p:nvSpPr>
          <p:spPr>
            <a:xfrm>
              <a:off x="2160" y="2400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0522" name="Object 50"/>
            <p:cNvGraphicFramePr>
              <a:graphicFrameLocks noChangeAspect="1"/>
            </p:cNvGraphicFramePr>
            <p:nvPr/>
          </p:nvGraphicFramePr>
          <p:xfrm>
            <a:off x="2496" y="2201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23" imgW="317500" imgH="317500" progId="Equation.3">
                    <p:embed/>
                  </p:oleObj>
                </mc:Choice>
                <mc:Fallback>
                  <p:oleObj name="" r:id="rId23" imgW="317500" imgH="3175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496" y="2201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" grpId="0"/>
      <p:bldP spid="5133" grpId="0"/>
      <p:bldP spid="5134" grpId="0"/>
      <p:bldP spid="5136" grpId="0"/>
      <p:bldP spid="5140" grpId="0"/>
      <p:bldP spid="44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3" name="Text Box 42"/>
          <p:cNvSpPr txBox="1"/>
          <p:nvPr/>
        </p:nvSpPr>
        <p:spPr>
          <a:xfrm>
            <a:off x="285750" y="5000625"/>
            <a:ext cx="1714500" cy="595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如：数列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54" name="Rectangle 2"/>
          <p:cNvSpPr>
            <a:spLocks noGrp="1"/>
          </p:cNvSpPr>
          <p:nvPr>
            <p:ph type="title" idx="4294967295"/>
          </p:nvPr>
        </p:nvSpPr>
        <p:spPr>
          <a:xfrm>
            <a:off x="428625" y="785813"/>
            <a:ext cx="1389063" cy="500062"/>
          </a:xfrm>
          <a:ln/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4.2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56" name="Text Box 32"/>
          <p:cNvSpPr txBox="1"/>
          <p:nvPr/>
        </p:nvSpPr>
        <p:spPr>
          <a:xfrm>
            <a:off x="2286000" y="31242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记作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57" name="Text Box 42"/>
          <p:cNvSpPr txBox="1"/>
          <p:nvPr/>
        </p:nvSpPr>
        <p:spPr>
          <a:xfrm>
            <a:off x="287338" y="4357688"/>
            <a:ext cx="6589712" cy="5953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此时也简称数列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收敛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否则称数列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发散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05" name="Object 33"/>
          <p:cNvGraphicFramePr>
            <a:graphicFrameLocks noChangeAspect="1"/>
          </p:cNvGraphicFramePr>
          <p:nvPr/>
        </p:nvGraphicFramePr>
        <p:xfrm>
          <a:off x="2047875" y="3787775"/>
          <a:ext cx="13970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86410" imgH="194945" progId="Equation.3">
                  <p:embed/>
                </p:oleObj>
              </mc:Choice>
              <mc:Fallback>
                <p:oleObj name="" r:id="rId1" imgW="486410" imgH="194945" progId="Equation.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47875" y="3787775"/>
                        <a:ext cx="1397000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Text Box 37"/>
          <p:cNvSpPr txBox="1"/>
          <p:nvPr/>
        </p:nvSpPr>
        <p:spPr>
          <a:xfrm>
            <a:off x="3505200" y="37338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10" name="Object 38"/>
          <p:cNvGraphicFramePr>
            <a:graphicFrameLocks noChangeAspect="1"/>
          </p:cNvGraphicFramePr>
          <p:nvPr/>
        </p:nvGraphicFramePr>
        <p:xfrm>
          <a:off x="4135438" y="3749675"/>
          <a:ext cx="2489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760095" imgH="157480" progId="Equation.3">
                  <p:embed/>
                </p:oleObj>
              </mc:Choice>
              <mc:Fallback>
                <p:oleObj name="" r:id="rId3" imgW="760095" imgH="15748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35438" y="3749675"/>
                        <a:ext cx="248920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 Box 31"/>
          <p:cNvSpPr txBox="1"/>
          <p:nvPr/>
        </p:nvSpPr>
        <p:spPr>
          <a:xfrm>
            <a:off x="571500" y="3071813"/>
            <a:ext cx="1785938" cy="558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收敛于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a.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537" name="Picture 89" descr="机动"/>
          <p:cNvPicPr>
            <a:picLocks noChangeAspect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8" name="Text Box 94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2539" name="Picture 95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0" name="Picture 96" descr="目录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1" name="Picture 97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2" name="Picture 98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3" name="Picture 99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80" name="Text Box 23"/>
          <p:cNvSpPr txBox="1"/>
          <p:nvPr/>
        </p:nvSpPr>
        <p:spPr>
          <a:xfrm>
            <a:off x="5500688" y="785813"/>
            <a:ext cx="24288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当              时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81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9313" y="857250"/>
            <a:ext cx="1214437" cy="396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79" name="Text Box 23"/>
          <p:cNvSpPr txBox="1"/>
          <p:nvPr/>
        </p:nvSpPr>
        <p:spPr>
          <a:xfrm>
            <a:off x="4643438" y="1643063"/>
            <a:ext cx="41433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则称常数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为数列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62"/>
          <p:cNvGrpSpPr/>
          <p:nvPr/>
        </p:nvGrpSpPr>
        <p:grpSpPr>
          <a:xfrm>
            <a:off x="1000125" y="2359025"/>
            <a:ext cx="7643813" cy="523875"/>
            <a:chOff x="714329" y="2357430"/>
            <a:chExt cx="7643882" cy="523220"/>
          </a:xfrm>
        </p:grpSpPr>
        <p:sp>
          <p:nvSpPr>
            <p:cNvPr id="22548" name="Text Box 81"/>
            <p:cNvSpPr txBox="1"/>
            <p:nvPr/>
          </p:nvSpPr>
          <p:spPr>
            <a:xfrm>
              <a:off x="1785917" y="2357430"/>
              <a:ext cx="6572294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时的极限，或称数列      当       时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2549" name="Picture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14329" y="2428866"/>
              <a:ext cx="1214446" cy="39601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50" name="Picture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72264" y="2428868"/>
              <a:ext cx="1214446" cy="39601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9" name="Text Box 23"/>
          <p:cNvSpPr txBox="1"/>
          <p:nvPr/>
        </p:nvSpPr>
        <p:spPr>
          <a:xfrm>
            <a:off x="3786188" y="785813"/>
            <a:ext cx="18573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及常数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, 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Text Box 23"/>
          <p:cNvSpPr txBox="1"/>
          <p:nvPr/>
        </p:nvSpPr>
        <p:spPr>
          <a:xfrm>
            <a:off x="2857500" y="1643063"/>
            <a:ext cx="20748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无穷小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Text Box 23"/>
          <p:cNvSpPr txBox="1"/>
          <p:nvPr/>
        </p:nvSpPr>
        <p:spPr>
          <a:xfrm>
            <a:off x="428625" y="1619250"/>
            <a:ext cx="192881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数列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Text Box 23"/>
          <p:cNvSpPr txBox="1"/>
          <p:nvPr/>
        </p:nvSpPr>
        <p:spPr>
          <a:xfrm>
            <a:off x="357188" y="2286000"/>
            <a:ext cx="785812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40"/>
          <p:cNvGraphicFramePr>
            <a:graphicFrameLocks noChangeAspect="1"/>
          </p:cNvGraphicFramePr>
          <p:nvPr/>
        </p:nvGraphicFramePr>
        <p:xfrm>
          <a:off x="2755900" y="5102225"/>
          <a:ext cx="21018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3" imgW="640715" imgH="140335" progId="Equation.DSMT4">
                  <p:embed/>
                </p:oleObj>
              </mc:Choice>
              <mc:Fallback>
                <p:oleObj name="" r:id="rId13" imgW="640715" imgH="140335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55900" y="5102225"/>
                        <a:ext cx="210185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1"/>
          <p:cNvGraphicFramePr>
            <a:graphicFrameLocks noChangeAspect="1"/>
          </p:cNvGraphicFramePr>
          <p:nvPr/>
        </p:nvGraphicFramePr>
        <p:xfrm>
          <a:off x="6884988" y="5143500"/>
          <a:ext cx="20447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5" imgW="623570" imgH="140335" progId="Equation.DSMT4">
                  <p:embed/>
                </p:oleObj>
              </mc:Choice>
              <mc:Fallback>
                <p:oleObj name="" r:id="rId15" imgW="623570" imgH="14033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84988" y="5143500"/>
                        <a:ext cx="204470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" name="Object 6"/>
          <p:cNvGraphicFramePr>
            <a:graphicFrameLocks noChangeAspect="1"/>
          </p:cNvGraphicFramePr>
          <p:nvPr/>
        </p:nvGraphicFramePr>
        <p:xfrm>
          <a:off x="7858125" y="1643063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7" imgW="647700" imgH="431800" progId="Equation.DSMT4">
                  <p:embed/>
                </p:oleObj>
              </mc:Choice>
              <mc:Fallback>
                <p:oleObj name="" r:id="rId17" imgW="647700" imgH="4318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58125" y="1643063"/>
                        <a:ext cx="647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6" name="Object 42"/>
          <p:cNvGraphicFramePr>
            <a:graphicFrameLocks noChangeAspect="1"/>
          </p:cNvGraphicFramePr>
          <p:nvPr/>
        </p:nvGraphicFramePr>
        <p:xfrm>
          <a:off x="5572125" y="2428875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9" imgW="647700" imgH="431800" progId="Equation.DSMT4">
                  <p:embed/>
                </p:oleObj>
              </mc:Choice>
              <mc:Fallback>
                <p:oleObj name="" r:id="rId19" imgW="647700" imgH="431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72125" y="2428875"/>
                        <a:ext cx="647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4"/>
          <p:cNvGrpSpPr/>
          <p:nvPr/>
        </p:nvGrpSpPr>
        <p:grpSpPr>
          <a:xfrm>
            <a:off x="1858963" y="762000"/>
            <a:ext cx="1931987" cy="519113"/>
            <a:chOff x="1858963" y="762000"/>
            <a:chExt cx="1931977" cy="519113"/>
          </a:xfrm>
        </p:grpSpPr>
        <p:sp>
          <p:nvSpPr>
            <p:cNvPr id="22560" name="Text Box 21"/>
            <p:cNvSpPr txBox="1"/>
            <p:nvPr/>
          </p:nvSpPr>
          <p:spPr>
            <a:xfrm>
              <a:off x="1858963" y="762000"/>
              <a:ext cx="160020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设数列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2561" name="Object 43"/>
            <p:cNvGraphicFramePr>
              <a:graphicFrameLocks noChangeAspect="1"/>
            </p:cNvGraphicFramePr>
            <p:nvPr/>
          </p:nvGraphicFramePr>
          <p:xfrm>
            <a:off x="3143240" y="785794"/>
            <a:ext cx="647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20" imgW="647700" imgH="431800" progId="Equation.DSMT4">
                    <p:embed/>
                  </p:oleObj>
                </mc:Choice>
                <mc:Fallback>
                  <p:oleObj name="" r:id="rId20" imgW="647700" imgH="4318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43240" y="785794"/>
                          <a:ext cx="647700" cy="431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88" name="Object 44"/>
          <p:cNvGraphicFramePr>
            <a:graphicFrameLocks noChangeAspect="1"/>
          </p:cNvGraphicFramePr>
          <p:nvPr/>
        </p:nvGraphicFramePr>
        <p:xfrm>
          <a:off x="1571625" y="1643063"/>
          <a:ext cx="121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1" imgW="1219200" imgH="508000" progId="Equation.DSMT4">
                  <p:embed/>
                </p:oleObj>
              </mc:Choice>
              <mc:Fallback>
                <p:oleObj name="" r:id="rId21" imgW="1219200" imgH="5080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71625" y="1643063"/>
                        <a:ext cx="12192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9" name="Object 45"/>
          <p:cNvGraphicFramePr>
            <a:graphicFrameLocks noChangeAspect="1"/>
          </p:cNvGraphicFramePr>
          <p:nvPr/>
        </p:nvGraphicFramePr>
        <p:xfrm>
          <a:off x="1889125" y="4786313"/>
          <a:ext cx="825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3" imgW="825500" imgH="1003300" progId="Equation.DSMT4">
                  <p:embed/>
                </p:oleObj>
              </mc:Choice>
              <mc:Fallback>
                <p:oleObj name="" r:id="rId23" imgW="825500" imgH="10033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89125" y="4786313"/>
                        <a:ext cx="8255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0" name="Object 46"/>
          <p:cNvGraphicFramePr>
            <a:graphicFrameLocks noChangeAspect="1"/>
          </p:cNvGraphicFramePr>
          <p:nvPr/>
        </p:nvGraphicFramePr>
        <p:xfrm>
          <a:off x="5143500" y="4849813"/>
          <a:ext cx="1778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5" imgW="1778000" imgH="1079500" progId="Equation.DSMT4">
                  <p:embed/>
                </p:oleObj>
              </mc:Choice>
              <mc:Fallback>
                <p:oleObj name="" r:id="rId25" imgW="1778000" imgH="10795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143500" y="4849813"/>
                        <a:ext cx="17780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49"/>
          <p:cNvGrpSpPr/>
          <p:nvPr/>
        </p:nvGrpSpPr>
        <p:grpSpPr>
          <a:xfrm>
            <a:off x="857250" y="5840413"/>
            <a:ext cx="4429125" cy="677862"/>
            <a:chOff x="857224" y="5840434"/>
            <a:chExt cx="4429151" cy="677858"/>
          </a:xfrm>
        </p:grpSpPr>
        <p:sp>
          <p:nvSpPr>
            <p:cNvPr id="22566" name="Text Box 42"/>
            <p:cNvSpPr txBox="1"/>
            <p:nvPr/>
          </p:nvSpPr>
          <p:spPr>
            <a:xfrm>
              <a:off x="2214563" y="5857892"/>
              <a:ext cx="3071812" cy="5953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50000"/>
                </a:spcBef>
                <a:buFontTx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和     发散。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2567" name="Object 47"/>
            <p:cNvGraphicFramePr>
              <a:graphicFrameLocks noChangeAspect="1"/>
            </p:cNvGraphicFramePr>
            <p:nvPr/>
          </p:nvGraphicFramePr>
          <p:xfrm>
            <a:off x="2786050" y="5840434"/>
            <a:ext cx="685800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27" imgW="685800" imgH="660400" progId="Equation.DSMT4">
                    <p:embed/>
                  </p:oleObj>
                </mc:Choice>
                <mc:Fallback>
                  <p:oleObj name="" r:id="rId27" imgW="685800" imgH="6604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786050" y="5840434"/>
                          <a:ext cx="685800" cy="660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8" name="Object 48"/>
            <p:cNvGraphicFramePr>
              <a:graphicFrameLocks noChangeAspect="1"/>
            </p:cNvGraphicFramePr>
            <p:nvPr/>
          </p:nvGraphicFramePr>
          <p:xfrm>
            <a:off x="857224" y="5857892"/>
            <a:ext cx="1308100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29" imgW="1308100" imgH="660400" progId="Equation.DSMT4">
                    <p:embed/>
                  </p:oleObj>
                </mc:Choice>
                <mc:Fallback>
                  <p:oleObj name="" r:id="rId29" imgW="1308100" imgH="6604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857224" y="5857892"/>
                          <a:ext cx="1308100" cy="660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/>
      <p:bldP spid="6154" grpId="0"/>
      <p:bldP spid="6156" grpId="0"/>
      <p:bldP spid="6157" grpId="0"/>
      <p:bldP spid="6158" grpId="0"/>
      <p:bldP spid="6159" grpId="0"/>
      <p:bldP spid="6180" grpId="0"/>
      <p:bldP spid="6179" grpId="0"/>
      <p:bldP spid="39" grpId="0"/>
      <p:bldP spid="41" grpId="0"/>
      <p:bldP spid="43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" name="组合 47"/>
          <p:cNvGrpSpPr/>
          <p:nvPr/>
        </p:nvGrpSpPr>
        <p:grpSpPr>
          <a:xfrm>
            <a:off x="785813" y="3284538"/>
            <a:ext cx="8143875" cy="1643062"/>
            <a:chOff x="785786" y="3714752"/>
            <a:chExt cx="8143932" cy="1643074"/>
          </a:xfrm>
        </p:grpSpPr>
        <p:grpSp>
          <p:nvGrpSpPr>
            <p:cNvPr id="23554" name="组合 45"/>
            <p:cNvGrpSpPr/>
            <p:nvPr/>
          </p:nvGrpSpPr>
          <p:grpSpPr>
            <a:xfrm>
              <a:off x="785786" y="3929066"/>
              <a:ext cx="8143932" cy="1428760"/>
              <a:chOff x="2786050" y="3214686"/>
              <a:chExt cx="6223044" cy="1000132"/>
            </a:xfrm>
          </p:grpSpPr>
          <p:pic>
            <p:nvPicPr>
              <p:cNvPr id="23555" name="Picture 43"/>
              <p:cNvPicPr>
                <a:picLocks noChangeAspect="1"/>
              </p:cNvPicPr>
              <p:nvPr/>
            </p:nvPicPr>
            <p:blipFill>
              <a:blip r:embed="rId1"/>
              <a:srcRect l="33398" t="39375" r="33789" b="52187"/>
              <a:stretch>
                <a:fillRect/>
              </a:stretch>
            </p:blipFill>
            <p:spPr>
              <a:xfrm>
                <a:off x="2786050" y="3214686"/>
                <a:ext cx="6223044" cy="100013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3556" name="Oval 46"/>
              <p:cNvSpPr/>
              <p:nvPr/>
            </p:nvSpPr>
            <p:spPr>
              <a:xfrm>
                <a:off x="5857884" y="3643314"/>
                <a:ext cx="142876" cy="14287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57" name="TextBox 46"/>
            <p:cNvSpPr txBox="1"/>
            <p:nvPr/>
          </p:nvSpPr>
          <p:spPr>
            <a:xfrm>
              <a:off x="4714876" y="3714752"/>
              <a:ext cx="428628" cy="36671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</a:pPr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77" name="Rectangle 41"/>
          <p:cNvSpPr/>
          <p:nvPr/>
        </p:nvSpPr>
        <p:spPr>
          <a:xfrm>
            <a:off x="914400" y="2708275"/>
            <a:ext cx="7586663" cy="6683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8" name="Rectangle 2"/>
          <p:cNvSpPr>
            <a:spLocks noGrp="1"/>
          </p:cNvSpPr>
          <p:nvPr>
            <p:ph type="title" idx="4294967295"/>
          </p:nvPr>
        </p:nvSpPr>
        <p:spPr>
          <a:xfrm>
            <a:off x="428625" y="571500"/>
            <a:ext cx="4357688" cy="500063"/>
          </a:xfrm>
          <a:ln/>
        </p:spPr>
        <p:txBody>
          <a:bodyPr vert="horz" wrap="square" lIns="91440" tIns="45720" rIns="91440" bIns="45720" anchor="ctr" anchorCtr="0"/>
          <a:p>
            <a:pPr algn="l"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4.2</a:t>
            </a:r>
            <a:r>
              <a:rPr lang="en-US" altLang="zh-CN" sz="36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(“         ”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语言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)</a:t>
            </a:r>
            <a:endParaRPr lang="en-US" altLang="zh-CN" sz="3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9" name="Text Box 28"/>
          <p:cNvSpPr txBox="1"/>
          <p:nvPr/>
        </p:nvSpPr>
        <p:spPr>
          <a:xfrm>
            <a:off x="3657600" y="283845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当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i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0" name="Text Box 29"/>
          <p:cNvSpPr txBox="1"/>
          <p:nvPr/>
        </p:nvSpPr>
        <p:spPr>
          <a:xfrm>
            <a:off x="5749925" y="2838450"/>
            <a:ext cx="11080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总有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81" name="Text Box 44"/>
          <p:cNvSpPr txBox="1"/>
          <p:nvPr/>
        </p:nvSpPr>
        <p:spPr>
          <a:xfrm>
            <a:off x="500063" y="3643313"/>
            <a:ext cx="2079625" cy="5318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几何意义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105" name="Object 33"/>
          <p:cNvGraphicFramePr>
            <a:graphicFrameLocks noChangeAspect="1"/>
          </p:cNvGraphicFramePr>
          <p:nvPr/>
        </p:nvGraphicFramePr>
        <p:xfrm>
          <a:off x="3357563" y="1285875"/>
          <a:ext cx="178593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" imgW="486410" imgH="194945" progId="Equation.3">
                  <p:embed/>
                </p:oleObj>
              </mc:Choice>
              <mc:Fallback>
                <p:oleObj name="" r:id="rId2" imgW="486410" imgH="19494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57563" y="1285875"/>
                        <a:ext cx="1785937" cy="7286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31"/>
          <p:cNvSpPr txBox="1"/>
          <p:nvPr/>
        </p:nvSpPr>
        <p:spPr>
          <a:xfrm>
            <a:off x="4643438" y="642938"/>
            <a:ext cx="4286250" cy="558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数列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收敛于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Tx/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83" name="Oval 76"/>
          <p:cNvSpPr/>
          <p:nvPr/>
        </p:nvSpPr>
        <p:spPr>
          <a:xfrm>
            <a:off x="6538913" y="2638425"/>
            <a:ext cx="1890712" cy="86201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FontTx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3566" name="Picture 89" descr="机动"/>
          <p:cNvPicPr>
            <a:picLocks noChangeAspect="1"/>
          </p:cNvPicPr>
          <p:nvPr/>
        </p:nvPicPr>
        <p:blipFill>
          <a:blip r:embed="rId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7" name="Text Box 94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3568" name="Picture 95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69" name="Picture 96" descr="目录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70" name="Picture 97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71" name="Picture 98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72" name="Picture 99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93" name="上下箭头 56"/>
          <p:cNvSpPr/>
          <p:nvPr/>
        </p:nvSpPr>
        <p:spPr>
          <a:xfrm>
            <a:off x="4143375" y="2060575"/>
            <a:ext cx="214313" cy="500063"/>
          </a:xfrm>
          <a:prstGeom prst="upDownArrow">
            <a:avLst>
              <a:gd name="adj1" fmla="val 50000"/>
              <a:gd name="adj2" fmla="val 4999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4" name="Text Box 44"/>
          <p:cNvSpPr txBox="1"/>
          <p:nvPr/>
        </p:nvSpPr>
        <p:spPr>
          <a:xfrm>
            <a:off x="539750" y="5776913"/>
            <a:ext cx="7715250" cy="5318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显然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极限为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的数列就是无穷小数列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Tx/>
            </a:pP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200" name="Object 32"/>
          <p:cNvGraphicFramePr>
            <a:graphicFrameLocks noChangeAspect="1"/>
          </p:cNvGraphicFramePr>
          <p:nvPr/>
        </p:nvGraphicFramePr>
        <p:xfrm>
          <a:off x="877888" y="4868863"/>
          <a:ext cx="67468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7556500" imgH="990600" progId="Equation.DSMT4">
                  <p:embed/>
                </p:oleObj>
              </mc:Choice>
              <mc:Fallback>
                <p:oleObj name="" r:id="rId11" imgW="7556500" imgH="990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7888" y="4868863"/>
                        <a:ext cx="6746875" cy="884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6" name="Rectangle 3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77" name="Rectangle 3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6643688" y="2871788"/>
          <a:ext cx="1676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3" imgW="1676400" imgH="482600" progId="Equation.DSMT4">
                  <p:embed/>
                </p:oleObj>
              </mc:Choice>
              <mc:Fallback>
                <p:oleObj name="" r:id="rId13" imgW="1676400" imgH="4826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43688" y="2871788"/>
                        <a:ext cx="167640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2" name="Object 34"/>
          <p:cNvGraphicFramePr>
            <a:graphicFrameLocks noChangeAspect="1"/>
          </p:cNvGraphicFramePr>
          <p:nvPr/>
        </p:nvGraphicFramePr>
        <p:xfrm>
          <a:off x="931863" y="2847975"/>
          <a:ext cx="12430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5" imgW="494665" imgH="203200" progId="Equation.DSMT4">
                  <p:embed/>
                </p:oleObj>
              </mc:Choice>
              <mc:Fallback>
                <p:oleObj name="" r:id="rId15" imgW="494665" imgH="2032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31863" y="2847975"/>
                        <a:ext cx="1243012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3" name="Object 35"/>
          <p:cNvGraphicFramePr>
            <a:graphicFrameLocks noChangeAspect="1"/>
          </p:cNvGraphicFramePr>
          <p:nvPr/>
        </p:nvGraphicFramePr>
        <p:xfrm>
          <a:off x="2230438" y="2865438"/>
          <a:ext cx="14128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7" imgW="508000" imgH="203200" progId="Equation.DSMT4">
                  <p:embed/>
                </p:oleObj>
              </mc:Choice>
              <mc:Fallback>
                <p:oleObj name="" r:id="rId17" imgW="508000" imgH="2032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30438" y="2865438"/>
                        <a:ext cx="1412875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643563" y="711200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9" imgW="647700" imgH="431800" progId="Equation.DSMT4">
                  <p:embed/>
                </p:oleObj>
              </mc:Choice>
              <mc:Fallback>
                <p:oleObj name="" r:id="rId19" imgW="647700" imgH="4318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43563" y="711200"/>
                        <a:ext cx="647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1" name="Object 8"/>
          <p:cNvGraphicFramePr>
            <a:graphicFrameLocks noChangeAspect="1"/>
          </p:cNvGraphicFramePr>
          <p:nvPr/>
        </p:nvGraphicFramePr>
        <p:xfrm>
          <a:off x="2286000" y="714375"/>
          <a:ext cx="88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1" imgW="888365" imgH="304800" progId="Equation.DSMT4">
                  <p:embed/>
                </p:oleObj>
              </mc:Choice>
              <mc:Fallback>
                <p:oleObj name="" r:id="rId21" imgW="888365" imgH="3048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86000" y="714375"/>
                        <a:ext cx="8890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nimBg="1"/>
      <p:bldP spid="7178" grpId="0"/>
      <p:bldP spid="7179" grpId="0"/>
      <p:bldP spid="7180" grpId="0"/>
      <p:bldP spid="7181" grpId="0"/>
      <p:bldP spid="7182" grpId="0"/>
      <p:bldP spid="7183" grpId="0" animBg="1"/>
      <p:bldP spid="7193" grpId="0" animBg="1"/>
      <p:bldP spid="71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5" name="Rectangle 2"/>
          <p:cNvSpPr>
            <a:spLocks noGrp="1"/>
          </p:cNvSpPr>
          <p:nvPr>
            <p:ph type="title" idx="4294967295"/>
          </p:nvPr>
        </p:nvSpPr>
        <p:spPr>
          <a:xfrm>
            <a:off x="500063" y="681038"/>
            <a:ext cx="8072437" cy="5334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问：</a:t>
            </a: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        时，下列数列收敛还是发散？</a:t>
            </a:r>
            <a:endParaRPr lang="en-US" altLang="zh-CN" sz="2800" b="1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2160" name="Object 0"/>
          <p:cNvGraphicFramePr>
            <a:graphicFrameLocks noChangeAspect="1"/>
          </p:cNvGraphicFramePr>
          <p:nvPr/>
        </p:nvGraphicFramePr>
        <p:xfrm>
          <a:off x="690563" y="1285875"/>
          <a:ext cx="327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2349500" imgH="606425" progId="Equation.3">
                  <p:embed/>
                </p:oleObj>
              </mc:Choice>
              <mc:Fallback>
                <p:oleObj name="" r:id="rId1" imgW="2349500" imgH="60642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0563" y="1285875"/>
                        <a:ext cx="3276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1" name="Object 1"/>
          <p:cNvGraphicFramePr>
            <a:graphicFrameLocks noChangeAspect="1"/>
          </p:cNvGraphicFramePr>
          <p:nvPr/>
        </p:nvGraphicFramePr>
        <p:xfrm>
          <a:off x="4062413" y="1323975"/>
          <a:ext cx="1422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1017270" imgH="606425" progId="Equation.3">
                  <p:embed/>
                </p:oleObj>
              </mc:Choice>
              <mc:Fallback>
                <p:oleObj name="" r:id="rId3" imgW="1017270" imgH="60642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2413" y="1323975"/>
                        <a:ext cx="1422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5561013" y="1565275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1489710" imgH="284480" progId="Equation.3">
                  <p:embed/>
                </p:oleObj>
              </mc:Choice>
              <mc:Fallback>
                <p:oleObj name="" r:id="rId5" imgW="1489710" imgH="28448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1013" y="1565275"/>
                        <a:ext cx="2082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698500" y="2395538"/>
          <a:ext cx="465931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7" imgW="3352800" imgH="688340" progId="Equation.3">
                  <p:embed/>
                </p:oleObj>
              </mc:Choice>
              <mc:Fallback>
                <p:oleObj name="" r:id="rId7" imgW="3352800" imgH="68834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98500" y="2395538"/>
                        <a:ext cx="4659313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2714625" y="3321050"/>
          <a:ext cx="238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9" imgW="1708785" imgH="688340" progId="Equation.3">
                  <p:embed/>
                </p:oleObj>
              </mc:Choice>
              <mc:Fallback>
                <p:oleObj name="" r:id="rId9" imgW="1708785" imgH="68834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14625" y="3321050"/>
                        <a:ext cx="2387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5232400" y="3665538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1" imgW="1489710" imgH="284480" progId="Equation.3">
                  <p:embed/>
                </p:oleObj>
              </mc:Choice>
              <mc:Fallback>
                <p:oleObj name="" r:id="rId11" imgW="1489710" imgH="28448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32400" y="3665538"/>
                        <a:ext cx="2082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785813" y="4397375"/>
          <a:ext cx="30876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2222500" imgH="376555" progId="Equation.3">
                  <p:embed/>
                </p:oleObj>
              </mc:Choice>
              <mc:Fallback>
                <p:oleObj name="" r:id="rId13" imgW="2222500" imgH="37655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5813" y="4397375"/>
                        <a:ext cx="3087687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3995738" y="4383088"/>
          <a:ext cx="1117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5" imgW="798195" imgH="386715" progId="Equation.3">
                  <p:embed/>
                </p:oleObj>
              </mc:Choice>
              <mc:Fallback>
                <p:oleObj name="" r:id="rId15" imgW="798195" imgH="386715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5738" y="4383088"/>
                        <a:ext cx="11176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5265738" y="4492625"/>
          <a:ext cx="223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7" imgW="1599565" imgH="284480" progId="Equation.3">
                  <p:embed/>
                </p:oleObj>
              </mc:Choice>
              <mc:Fallback>
                <p:oleObj name="" r:id="rId17" imgW="1599565" imgH="28448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65738" y="4492625"/>
                        <a:ext cx="2235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652463" y="5470525"/>
          <a:ext cx="3848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9" imgW="2777490" imgH="376555" progId="Equation.3">
                  <p:embed/>
                </p:oleObj>
              </mc:Choice>
              <mc:Fallback>
                <p:oleObj name="" r:id="rId19" imgW="2777490" imgH="37655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52463" y="5470525"/>
                        <a:ext cx="384810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4479925" y="5434013"/>
          <a:ext cx="1816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1" imgW="1297940" imgH="386715" progId="Equation.3">
                  <p:embed/>
                </p:oleObj>
              </mc:Choice>
              <mc:Fallback>
                <p:oleObj name="" r:id="rId21" imgW="1297940" imgH="38671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79925" y="5434013"/>
                        <a:ext cx="18161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6"/>
          <p:cNvSpPr txBox="1"/>
          <p:nvPr/>
        </p:nvSpPr>
        <p:spPr>
          <a:xfrm>
            <a:off x="6524625" y="542925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趋势不定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7" name="Text Box 18"/>
          <p:cNvSpPr txBox="1"/>
          <p:nvPr/>
        </p:nvSpPr>
        <p:spPr>
          <a:xfrm>
            <a:off x="8389938" y="1844675"/>
            <a:ext cx="611187" cy="1439863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  敛   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8" name="Text Box 21"/>
          <p:cNvSpPr txBox="1"/>
          <p:nvPr/>
        </p:nvSpPr>
        <p:spPr>
          <a:xfrm>
            <a:off x="8389938" y="4581525"/>
            <a:ext cx="611187" cy="1219200"/>
          </a:xfrm>
          <a:prstGeom prst="rect">
            <a:avLst/>
          </a:prstGeom>
          <a:noFill/>
          <a:ln w="9525">
            <a:noFill/>
          </a:ln>
        </p:spPr>
        <p:txBody>
          <a:bodyPr vert="eaVert"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 散  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9" name="AutoShape 22"/>
          <p:cNvSpPr/>
          <p:nvPr/>
        </p:nvSpPr>
        <p:spPr>
          <a:xfrm>
            <a:off x="8040688" y="1371600"/>
            <a:ext cx="228600" cy="2362200"/>
          </a:xfrm>
          <a:prstGeom prst="rightBrace">
            <a:avLst>
              <a:gd name="adj1" fmla="val 8606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0" name="AutoShape 23"/>
          <p:cNvSpPr/>
          <p:nvPr/>
        </p:nvSpPr>
        <p:spPr>
          <a:xfrm>
            <a:off x="8177213" y="4437063"/>
            <a:ext cx="152400" cy="1447800"/>
          </a:xfrm>
          <a:prstGeom prst="rightBrace">
            <a:avLst>
              <a:gd name="adj1" fmla="val 7912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94" name="Picture 32" descr="机动"/>
          <p:cNvPicPr>
            <a:picLocks noChangeAspect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95" name="Text Box 37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4596" name="Picture 3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97" name="Picture 39" descr="目录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98" name="Picture 4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99" name="Picture 4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600" name="Picture 4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Object 28"/>
          <p:cNvGraphicFramePr>
            <a:graphicFrameLocks noChangeAspect="1"/>
          </p:cNvGraphicFramePr>
          <p:nvPr/>
        </p:nvGraphicFramePr>
        <p:xfrm>
          <a:off x="1714500" y="714375"/>
          <a:ext cx="13858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0" imgW="332105" imgH="102870" progId="Equation.DSMT4">
                  <p:embed/>
                </p:oleObj>
              </mc:Choice>
              <mc:Fallback>
                <p:oleObj name="" r:id="rId30" imgW="332105" imgH="10287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3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14500" y="714375"/>
                        <a:ext cx="1385888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0" y="1428750"/>
            <a:ext cx="78581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2643188"/>
            <a:ext cx="78581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4357688"/>
            <a:ext cx="78581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5476875"/>
            <a:ext cx="78581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(4)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/>
      <p:bldP spid="8206" grpId="0"/>
      <p:bldP spid="8207" grpId="0"/>
      <p:bldP spid="8208" grpId="0"/>
      <p:bldP spid="8209" grpId="0" animBg="1"/>
      <p:bldP spid="8210" grpId="0" animBg="1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795338"/>
            <a:ext cx="1905000" cy="533400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已知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051050" y="608013"/>
          <a:ext cx="2197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572260" imgH="668020" progId="Equation.3">
                  <p:embed/>
                </p:oleObj>
              </mc:Choice>
              <mc:Fallback>
                <p:oleObj name="" r:id="rId1" imgW="1572260" imgH="66802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608013"/>
                        <a:ext cx="2197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4"/>
          <p:cNvSpPr txBox="1"/>
          <p:nvPr/>
        </p:nvSpPr>
        <p:spPr>
          <a:xfrm>
            <a:off x="4267200" y="758825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证明数列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5797550" y="887413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486410" imgH="311785" progId="Equation.3">
                  <p:embed/>
                </p:oleObj>
              </mc:Choice>
              <mc:Fallback>
                <p:oleObj name="" r:id="rId3" imgW="486410" imgH="31178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797550" y="887413"/>
                        <a:ext cx="685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6"/>
          <p:cNvSpPr txBox="1"/>
          <p:nvPr/>
        </p:nvSpPr>
        <p:spPr>
          <a:xfrm>
            <a:off x="6477000" y="765175"/>
            <a:ext cx="2514600" cy="9890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的极限为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</a:pP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endParaRPr lang="en-US" altLang="zh-CN" sz="24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8" name="Text Box 7"/>
          <p:cNvSpPr txBox="1"/>
          <p:nvPr/>
        </p:nvSpPr>
        <p:spPr>
          <a:xfrm>
            <a:off x="381000" y="1643063"/>
            <a:ext cx="3833813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无穷小</a:t>
            </a:r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方法）</a:t>
            </a:r>
            <a:r>
              <a:rPr lang="en-US" altLang="zh-CN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32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266825" y="2654300"/>
          <a:ext cx="130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934720" imgH="332105" progId="Equation.3">
                  <p:embed/>
                </p:oleObj>
              </mc:Choice>
              <mc:Fallback>
                <p:oleObj name="" r:id="rId5" imgW="934720" imgH="33210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66825" y="2654300"/>
                        <a:ext cx="1308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714625" y="2286000"/>
          <a:ext cx="2070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1482725" imgH="770255" progId="Equation.3">
                  <p:embed/>
                </p:oleObj>
              </mc:Choice>
              <mc:Fallback>
                <p:oleObj name="" r:id="rId7" imgW="1482725" imgH="77025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14625" y="2286000"/>
                        <a:ext cx="20701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4860925" y="242728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376555" imgH="606425" progId="Equation.3">
                  <p:embed/>
                </p:oleObj>
              </mc:Choice>
              <mc:Fallback>
                <p:oleObj name="" r:id="rId9" imgW="376555" imgH="60642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60925" y="2427288"/>
                        <a:ext cx="53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28"/>
          <p:cNvSpPr txBox="1"/>
          <p:nvPr/>
        </p:nvSpPr>
        <p:spPr>
          <a:xfrm>
            <a:off x="357188" y="464343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故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50" name="Object 30"/>
          <p:cNvGraphicFramePr>
            <a:graphicFrameLocks noChangeAspect="1"/>
          </p:cNvGraphicFramePr>
          <p:nvPr/>
        </p:nvGraphicFramePr>
        <p:xfrm>
          <a:off x="882650" y="4429125"/>
          <a:ext cx="379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2722880" imgH="668020" progId="Equation.DSMT4">
                  <p:embed/>
                </p:oleObj>
              </mc:Choice>
              <mc:Fallback>
                <p:oleObj name="" r:id="rId11" imgW="2722880" imgH="66802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2650" y="4429125"/>
                        <a:ext cx="37973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12" name="Picture 41" descr="机动"/>
          <p:cNvPicPr>
            <a:picLocks noChangeAspect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3" name="Text Box 46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5614" name="Picture 47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5" name="Picture 48" descr="目录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6" name="Picture 49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7" name="Picture 50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18" name="Picture 51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224" name="Object 36"/>
          <p:cNvGraphicFramePr>
            <a:graphicFrameLocks noChangeAspect="1"/>
          </p:cNvGraphicFramePr>
          <p:nvPr/>
        </p:nvGraphicFramePr>
        <p:xfrm>
          <a:off x="428625" y="3300413"/>
          <a:ext cx="624681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0" imgW="6248400" imgH="1040765" progId="Word.Document.12">
                  <p:embed/>
                </p:oleObj>
              </mc:Choice>
              <mc:Fallback>
                <p:oleObj name="" r:id="rId20" imgW="6248400" imgH="1040765" progId="Word.Document.12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28625" y="3300413"/>
                        <a:ext cx="6246813" cy="103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/>
      <p:bldP spid="92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795338"/>
            <a:ext cx="1905000" cy="533400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已知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2051050" y="608013"/>
          <a:ext cx="2197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572260" imgH="668020" progId="Equation.3">
                  <p:embed/>
                </p:oleObj>
              </mc:Choice>
              <mc:Fallback>
                <p:oleObj name="" r:id="rId1" imgW="1572260" imgH="66802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608013"/>
                        <a:ext cx="2197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4"/>
          <p:cNvSpPr txBox="1"/>
          <p:nvPr/>
        </p:nvSpPr>
        <p:spPr>
          <a:xfrm>
            <a:off x="4267200" y="758825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证明数列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5797550" y="887413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486410" imgH="311785" progId="Equation.3">
                  <p:embed/>
                </p:oleObj>
              </mc:Choice>
              <mc:Fallback>
                <p:oleObj name="" r:id="rId3" imgW="486410" imgH="31178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797550" y="887413"/>
                        <a:ext cx="685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6"/>
          <p:cNvSpPr txBox="1"/>
          <p:nvPr/>
        </p:nvSpPr>
        <p:spPr>
          <a:xfrm>
            <a:off x="6477000" y="765175"/>
            <a:ext cx="2514600" cy="9890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的极限为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FontTx/>
            </a:pP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endParaRPr lang="en-US" altLang="zh-CN" sz="24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59" name="Text Box 7"/>
          <p:cNvSpPr txBox="1"/>
          <p:nvPr/>
        </p:nvSpPr>
        <p:spPr>
          <a:xfrm>
            <a:off x="381000" y="1766888"/>
            <a:ext cx="397668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语言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)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endParaRPr lang="en-US" altLang="zh-CN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3500438" y="1854200"/>
          <a:ext cx="130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934720" imgH="332105" progId="Equation.3">
                  <p:embed/>
                </p:oleObj>
              </mc:Choice>
              <mc:Fallback>
                <p:oleObj name="" r:id="rId5" imgW="934720" imgH="33210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0438" y="1854200"/>
                        <a:ext cx="1308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4948238" y="1485900"/>
          <a:ext cx="2070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1482725" imgH="770255" progId="Equation.3">
                  <p:embed/>
                </p:oleObj>
              </mc:Choice>
              <mc:Fallback>
                <p:oleObj name="" r:id="rId7" imgW="1482725" imgH="77025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48238" y="1485900"/>
                        <a:ext cx="20701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7094538" y="162718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376555" imgH="606425" progId="Equation.3">
                  <p:embed/>
                </p:oleObj>
              </mc:Choice>
              <mc:Fallback>
                <p:oleObj name="" r:id="rId9" imgW="376555" imgH="60642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094538" y="1627188"/>
                        <a:ext cx="533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850900" y="2730500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1" imgW="859790" imgH="277495" progId="Equation.3">
                  <p:embed/>
                </p:oleObj>
              </mc:Choice>
              <mc:Fallback>
                <p:oleObj name="" r:id="rId11" imgW="859790" imgH="27749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50900" y="2730500"/>
                        <a:ext cx="1206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Text Box 15"/>
          <p:cNvSpPr txBox="1"/>
          <p:nvPr/>
        </p:nvSpPr>
        <p:spPr>
          <a:xfrm>
            <a:off x="2057400" y="2613025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欲使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2997200" y="26543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3" imgW="1236345" imgH="332105" progId="Equation.3">
                  <p:embed/>
                </p:oleObj>
              </mc:Choice>
              <mc:Fallback>
                <p:oleObj name="" r:id="rId13" imgW="1236345" imgH="33210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97200" y="2654300"/>
                        <a:ext cx="1727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Text Box 17"/>
          <p:cNvSpPr txBox="1"/>
          <p:nvPr/>
        </p:nvSpPr>
        <p:spPr>
          <a:xfrm>
            <a:off x="4800600" y="2617788"/>
            <a:ext cx="11398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即使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38" name="Object 18"/>
          <p:cNvGraphicFramePr>
            <a:graphicFrameLocks noChangeAspect="1"/>
          </p:cNvGraphicFramePr>
          <p:nvPr/>
        </p:nvGraphicFramePr>
        <p:xfrm>
          <a:off x="5707063" y="2438400"/>
          <a:ext cx="95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5" imgW="678180" imgH="606425" progId="Equation.3">
                  <p:embed/>
                </p:oleObj>
              </mc:Choice>
              <mc:Fallback>
                <p:oleObj name="" r:id="rId15" imgW="678180" imgH="60642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707063" y="2438400"/>
                        <a:ext cx="952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Text Box 19"/>
          <p:cNvSpPr txBox="1"/>
          <p:nvPr/>
        </p:nvSpPr>
        <p:spPr>
          <a:xfrm>
            <a:off x="6724650" y="25654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只要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7596188" y="2492375"/>
          <a:ext cx="12969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7" imgW="294640" imgH="157480" progId="Equation.DSMT4">
                  <p:embed/>
                </p:oleObj>
              </mc:Choice>
              <mc:Fallback>
                <p:oleObj name="" r:id="rId17" imgW="294640" imgH="15748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96188" y="2492375"/>
                        <a:ext cx="1296987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Text Box 21"/>
          <p:cNvSpPr txBox="1"/>
          <p:nvPr/>
        </p:nvSpPr>
        <p:spPr>
          <a:xfrm>
            <a:off x="152400" y="3405188"/>
            <a:ext cx="24034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因此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42" name="Object 22"/>
          <p:cNvGraphicFramePr>
            <a:graphicFrameLocks noChangeAspect="1"/>
          </p:cNvGraphicFramePr>
          <p:nvPr/>
        </p:nvGraphicFramePr>
        <p:xfrm>
          <a:off x="1752600" y="3263900"/>
          <a:ext cx="138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9" imgW="989965" imgH="606425" progId="Equation.3">
                  <p:embed/>
                </p:oleObj>
              </mc:Choice>
              <mc:Fallback>
                <p:oleObj name="" r:id="rId19" imgW="989965" imgH="60642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3263900"/>
                        <a:ext cx="1384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Text Box 23"/>
          <p:cNvSpPr txBox="1"/>
          <p:nvPr/>
        </p:nvSpPr>
        <p:spPr>
          <a:xfrm>
            <a:off x="3213100" y="339883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则当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44" name="Object 24"/>
          <p:cNvGraphicFramePr>
            <a:graphicFrameLocks noChangeAspect="1"/>
          </p:cNvGraphicFramePr>
          <p:nvPr/>
        </p:nvGraphicFramePr>
        <p:xfrm>
          <a:off x="4114800" y="3522663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1" imgW="633730" imgH="222885" progId="Equation.3">
                  <p:embed/>
                </p:oleObj>
              </mc:Choice>
              <mc:Fallback>
                <p:oleObj name="" r:id="rId21" imgW="633730" imgH="22288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3522663"/>
                        <a:ext cx="889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Text Box 25"/>
          <p:cNvSpPr txBox="1"/>
          <p:nvPr/>
        </p:nvSpPr>
        <p:spPr>
          <a:xfrm>
            <a:off x="5041900" y="34290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就有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47" name="Object 27"/>
          <p:cNvGraphicFramePr>
            <a:graphicFrameLocks noChangeAspect="1"/>
          </p:cNvGraphicFramePr>
          <p:nvPr/>
        </p:nvGraphicFramePr>
        <p:xfrm>
          <a:off x="2641600" y="4191000"/>
          <a:ext cx="2540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3" imgW="1818640" imgH="804545" progId="Equation.3">
                  <p:embed/>
                </p:oleObj>
              </mc:Choice>
              <mc:Fallback>
                <p:oleObj name="" r:id="rId23" imgW="1818640" imgH="80454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41600" y="4191000"/>
                        <a:ext cx="2540000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Text Box 28"/>
          <p:cNvSpPr txBox="1"/>
          <p:nvPr/>
        </p:nvSpPr>
        <p:spPr>
          <a:xfrm>
            <a:off x="357188" y="557212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故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50" name="Object 30"/>
          <p:cNvGraphicFramePr>
            <a:graphicFrameLocks noChangeAspect="1"/>
          </p:cNvGraphicFramePr>
          <p:nvPr/>
        </p:nvGraphicFramePr>
        <p:xfrm>
          <a:off x="882650" y="5340350"/>
          <a:ext cx="379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25" imgW="2722880" imgH="668020" progId="Equation.3">
                  <p:embed/>
                </p:oleObj>
              </mc:Choice>
              <mc:Fallback>
                <p:oleObj name="" r:id="rId25" imgW="2722880" imgH="66802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2650" y="5340350"/>
                        <a:ext cx="37973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49" name="Picture 41" descr="机动"/>
          <p:cNvPicPr>
            <a:picLocks noChangeAspect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50" name="Text Box 46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6651" name="Picture 47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52" name="Picture 48" descr="目录">
            <a:hlinkClick r:id="rId29" action="ppaction://hlinksldjump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53" name="Picture 49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54" name="Picture 50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55" name="Picture 51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274" name="Object 34"/>
          <p:cNvGraphicFramePr>
            <a:graphicFrameLocks noChangeAspect="1"/>
          </p:cNvGraphicFramePr>
          <p:nvPr/>
        </p:nvGraphicFramePr>
        <p:xfrm>
          <a:off x="1357313" y="1857375"/>
          <a:ext cx="88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4" imgW="888365" imgH="304800" progId="Equation.DSMT4">
                  <p:embed/>
                </p:oleObj>
              </mc:Choice>
              <mc:Fallback>
                <p:oleObj name="" r:id="rId34" imgW="888365" imgH="3048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357313" y="1857375"/>
                        <a:ext cx="8890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9" grpId="0"/>
      <p:bldP spid="10260" grpId="0"/>
      <p:bldP spid="10261" grpId="0"/>
      <p:bldP spid="10262" grpId="0"/>
      <p:bldP spid="10263" grpId="0"/>
      <p:bldP spid="10264" grpId="0"/>
      <p:bldP spid="10265" grpId="0"/>
      <p:bldP spid="102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Text Box 2"/>
          <p:cNvSpPr txBox="1"/>
          <p:nvPr/>
        </p:nvSpPr>
        <p:spPr>
          <a:xfrm>
            <a:off x="931863" y="95885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2000250" y="1000125"/>
          <a:ext cx="65357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5969000" imgH="571500" progId="Equation.3">
                  <p:embed/>
                </p:oleObj>
              </mc:Choice>
              <mc:Fallback>
                <p:oleObj name="" r:id="rId1" imgW="5969000" imgH="5715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0250" y="1000125"/>
                        <a:ext cx="6535738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/>
          <p:cNvSpPr txBox="1"/>
          <p:nvPr/>
        </p:nvSpPr>
        <p:spPr>
          <a:xfrm>
            <a:off x="914400" y="168275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641475" y="2463800"/>
          <a:ext cx="996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3" imgW="1079500" imgH="469900" progId="Equation.3">
                  <p:embed/>
                </p:oleObj>
              </mc:Choice>
              <mc:Fallback>
                <p:oleObj name="" r:id="rId3" imgW="1079500" imgH="469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1475" y="2463800"/>
                        <a:ext cx="99695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2811463" y="2459038"/>
          <a:ext cx="12620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" imgW="1371600" imgH="482600" progId="Equation.3">
                  <p:embed/>
                </p:oleObj>
              </mc:Choice>
              <mc:Fallback>
                <p:oleObj name="" r:id="rId5" imgW="1371600" imgH="4826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1463" y="2459038"/>
                        <a:ext cx="1262062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4876800" y="2459038"/>
          <a:ext cx="1371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7" imgW="1371600" imgH="444500" progId="Equation.3">
                  <p:embed/>
                </p:oleObj>
              </mc:Choice>
              <mc:Fallback>
                <p:oleObj name="" r:id="rId7" imgW="1371600" imgH="4445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6800" y="2459038"/>
                        <a:ext cx="1371600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1689100" y="1790700"/>
          <a:ext cx="15033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1790700" imgH="457200" progId="Equation.DSMT4">
                  <p:embed/>
                </p:oleObj>
              </mc:Choice>
              <mc:Fallback>
                <p:oleObj name="" r:id="rId9" imgW="1790700" imgH="4572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9100" y="1790700"/>
                        <a:ext cx="1503363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/>
          <p:cNvSpPr txBox="1"/>
          <p:nvPr/>
        </p:nvSpPr>
        <p:spPr>
          <a:xfrm>
            <a:off x="1504950" y="316865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4300538" y="2514600"/>
          <a:ext cx="4921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1" imgW="533400" imgH="330200" progId="Equation.3">
                  <p:embed/>
                </p:oleObj>
              </mc:Choice>
              <mc:Fallback>
                <p:oleObj name="" r:id="rId11" imgW="533400" imgH="330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00538" y="2514600"/>
                        <a:ext cx="492125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2792413" y="3128963"/>
          <a:ext cx="16335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3" imgW="1803400" imgH="584200" progId="Equation.3">
                  <p:embed/>
                </p:oleObj>
              </mc:Choice>
              <mc:Fallback>
                <p:oleObj name="" r:id="rId13" imgW="1803400" imgH="5842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92413" y="3128963"/>
                        <a:ext cx="1633537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 Box 13"/>
          <p:cNvSpPr txBox="1"/>
          <p:nvPr/>
        </p:nvSpPr>
        <p:spPr>
          <a:xfrm>
            <a:off x="914400" y="3854450"/>
            <a:ext cx="7391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常数列的极限等于同一常数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本身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4" name="Text Box 14"/>
          <p:cNvSpPr txBox="1"/>
          <p:nvPr/>
        </p:nvSpPr>
        <p:spPr>
          <a:xfrm>
            <a:off x="765175" y="443706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小结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1116013" y="5013325"/>
            <a:ext cx="7200900" cy="946150"/>
            <a:chOff x="703" y="3158"/>
            <a:chExt cx="4536" cy="596"/>
          </a:xfrm>
        </p:grpSpPr>
        <p:sp>
          <p:nvSpPr>
            <p:cNvPr id="27662" name="Text Box 16"/>
            <p:cNvSpPr txBox="1"/>
            <p:nvPr/>
          </p:nvSpPr>
          <p:spPr>
            <a:xfrm>
              <a:off x="703" y="3158"/>
              <a:ext cx="4536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用定义证明数列极限存在时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关键是对任意给定的           去寻找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但不必要求最小的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63" name="Object 17"/>
            <p:cNvGraphicFramePr>
              <a:graphicFrameLocks noChangeAspect="1"/>
            </p:cNvGraphicFramePr>
            <p:nvPr/>
          </p:nvGraphicFramePr>
          <p:xfrm>
            <a:off x="1247" y="3477"/>
            <a:ext cx="50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5" imgW="875665" imgH="393700" progId="Equation.3">
                    <p:embed/>
                  </p:oleObj>
                </mc:Choice>
                <mc:Fallback>
                  <p:oleObj name="" r:id="rId15" imgW="875665" imgH="3937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47" y="3477"/>
                          <a:ext cx="503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64" name="Object 19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7" imgW="114300" imgH="177800" progId="Equation.DSMT4">
                  <p:embed/>
                </p:oleObj>
              </mc:Choice>
              <mc:Fallback>
                <p:oleObj name="" r:id="rId17" imgW="114300" imgH="1778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Text Box 20"/>
          <p:cNvSpPr txBox="1"/>
          <p:nvPr/>
        </p:nvSpPr>
        <p:spPr>
          <a:xfrm>
            <a:off x="2319338" y="554038"/>
            <a:ext cx="2973387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6102" name="Object 22"/>
          <p:cNvGraphicFramePr>
            <a:graphicFrameLocks noChangeAspect="1"/>
          </p:cNvGraphicFramePr>
          <p:nvPr/>
        </p:nvGraphicFramePr>
        <p:xfrm>
          <a:off x="3348038" y="1822450"/>
          <a:ext cx="30956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9" imgW="3149600" imgH="457200" progId="Equation.DSMT4">
                  <p:embed/>
                </p:oleObj>
              </mc:Choice>
              <mc:Fallback>
                <p:oleObj name="" r:id="rId19" imgW="3149600" imgH="4572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48038" y="1822450"/>
                        <a:ext cx="3095625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9" grpId="0"/>
      <p:bldP spid="46093" grpId="0"/>
      <p:bldP spid="460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/>
          <p:nvPr/>
        </p:nvSpPr>
        <p:spPr>
          <a:xfrm>
            <a:off x="1114425" y="692150"/>
            <a:ext cx="1903413" cy="519113"/>
          </a:xfrm>
          <a:prstGeom prst="rect">
            <a:avLst/>
          </a:prstGeom>
          <a:noFill/>
          <a:ln w="57150">
            <a:noFill/>
          </a:ln>
        </p:spPr>
        <p:txBody>
          <a:bodyPr wrap="none" anchor="ctr" anchorCtr="0">
            <a:spAutoFit/>
          </a:bodyPr>
          <a:p>
            <a:pPr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1835150" y="2452688"/>
          <a:ext cx="685006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8464550" imgH="4154170" progId="Word.Document.8">
                  <p:embed/>
                </p:oleObj>
              </mc:Choice>
              <mc:Fallback>
                <p:oleObj name="" r:id="rId1" imgW="8464550" imgH="4154170" progId="Word.Document.8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2452688"/>
                        <a:ext cx="6850063" cy="335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Rectangle 4"/>
          <p:cNvSpPr/>
          <p:nvPr/>
        </p:nvSpPr>
        <p:spPr>
          <a:xfrm>
            <a:off x="0" y="3071813"/>
            <a:ext cx="9144000" cy="0"/>
          </a:xfrm>
          <a:prstGeom prst="rect">
            <a:avLst/>
          </a:prstGeom>
          <a:noFill/>
          <a:ln w="57150">
            <a:noFill/>
          </a:ln>
        </p:spPr>
        <p:txBody>
          <a:bodyPr wrap="none" anchor="ctr" anchorCtr="0">
            <a:spAutoFit/>
          </a:bodyPr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2981325" y="404813"/>
          <a:ext cx="25431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3175000" imgH="1270000" progId="Equation.DSMT4">
                  <p:embed/>
                </p:oleObj>
              </mc:Choice>
              <mc:Fallback>
                <p:oleObj name="" r:id="rId3" imgW="3175000" imgH="12700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1325" y="404813"/>
                        <a:ext cx="2543175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1857375" y="5157788"/>
          <a:ext cx="3001963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5" imgW="3746500" imgH="1333500" progId="Equation.DSMT4">
                  <p:embed/>
                </p:oleObj>
              </mc:Choice>
              <mc:Fallback>
                <p:oleObj name="" r:id="rId5" imgW="3746500" imgH="13335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57375" y="5157788"/>
                        <a:ext cx="3001963" cy="954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6964363" y="476250"/>
            <a:ext cx="1465262" cy="720725"/>
            <a:chOff x="4753" y="300"/>
            <a:chExt cx="999" cy="454"/>
          </a:xfrm>
        </p:grpSpPr>
        <p:sp>
          <p:nvSpPr>
            <p:cNvPr id="29703" name="AutoShape 8"/>
            <p:cNvSpPr/>
            <p:nvPr/>
          </p:nvSpPr>
          <p:spPr>
            <a:xfrm>
              <a:off x="4753" y="300"/>
              <a:ext cx="999" cy="454"/>
            </a:xfrm>
            <a:prstGeom prst="wedgeRoundRectCallout">
              <a:avLst>
                <a:gd name="adj1" fmla="val -175250"/>
                <a:gd name="adj2" fmla="val 123130"/>
                <a:gd name="adj3" fmla="val 16667"/>
              </a:avLst>
            </a:prstGeom>
            <a:noFill/>
            <a:ln w="571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>
                <a:buFontTx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9704" name="Object 9"/>
            <p:cNvGraphicFramePr>
              <a:graphicFrameLocks noChangeAspect="1"/>
            </p:cNvGraphicFramePr>
            <p:nvPr/>
          </p:nvGraphicFramePr>
          <p:xfrm>
            <a:off x="4803" y="436"/>
            <a:ext cx="90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7" imgW="1447165" imgH="393700" progId="Equation.DSMT4">
                    <p:embed/>
                  </p:oleObj>
                </mc:Choice>
                <mc:Fallback>
                  <p:oleObj name="" r:id="rId7" imgW="1447165" imgH="393700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03" y="436"/>
                          <a:ext cx="900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5" name="Rectangle 10"/>
          <p:cNvSpPr/>
          <p:nvPr/>
        </p:nvSpPr>
        <p:spPr>
          <a:xfrm>
            <a:off x="1182688" y="1557338"/>
            <a:ext cx="1017587" cy="519112"/>
          </a:xfrm>
          <a:prstGeom prst="rect">
            <a:avLst/>
          </a:prstGeom>
          <a:noFill/>
          <a:ln w="57150">
            <a:noFill/>
          </a:ln>
        </p:spPr>
        <p:txBody>
          <a:bodyPr wrap="none" anchor="ctr" anchorCtr="0">
            <a:spAutoFit/>
          </a:bodyPr>
          <a:p>
            <a:pPr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5000625" y="1484313"/>
          <a:ext cx="6683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9" imgW="723900" imgH="837565" progId="Equation.DSMT4">
                  <p:embed/>
                </p:oleObj>
              </mc:Choice>
              <mc:Fallback>
                <p:oleObj name="" r:id="rId9" imgW="723900" imgH="837565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00625" y="1484313"/>
                        <a:ext cx="66833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642938" y="2786063"/>
          <a:ext cx="116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1" imgW="1167765" imgH="393700" progId="Equation.DSMT4">
                  <p:embed/>
                </p:oleObj>
              </mc:Choice>
              <mc:Fallback>
                <p:oleObj name="" r:id="rId11" imgW="1167765" imgH="3937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2938" y="2786063"/>
                        <a:ext cx="1168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2357438" y="1428750"/>
          <a:ext cx="2590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3" imgW="2590800" imgH="1066800" progId="Equation.DSMT4">
                  <p:embed/>
                </p:oleObj>
              </mc:Choice>
              <mc:Fallback>
                <p:oleObj name="" r:id="rId13" imgW="2590800" imgH="10668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57438" y="1428750"/>
                        <a:ext cx="2590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1506" name="Text Box 1060"/>
          <p:cNvSpPr txBox="1"/>
          <p:nvPr/>
        </p:nvSpPr>
        <p:spPr>
          <a:xfrm>
            <a:off x="714375" y="536575"/>
            <a:ext cx="296227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4.1 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无穷小数列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5122" name="Picture 1063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Picture 1064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1065" descr="目录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1066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Picture 1067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7" name="Picture 1068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8" name="Text Box 1069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16" name="Text Box 1060"/>
          <p:cNvSpPr txBox="1"/>
          <p:nvPr/>
        </p:nvSpPr>
        <p:spPr>
          <a:xfrm>
            <a:off x="142875" y="1000125"/>
            <a:ext cx="8715375" cy="2678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引例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截丈问题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我们春秋战国时期的哲学家庄子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公元前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世纪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庄子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·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天下篇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一书中对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"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截丈问题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"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有一段名言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:"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一尺之槌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日取其半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万世不竭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".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意思是说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一尺长的木槌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每天取它的一半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永远取不尽．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17" name="Text Box 1060"/>
          <p:cNvSpPr txBox="1"/>
          <p:nvPr/>
        </p:nvSpPr>
        <p:spPr>
          <a:xfrm>
            <a:off x="214313" y="3500438"/>
            <a:ext cx="8643937" cy="738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把每天木槌剩下的长度依次排列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写成数列   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1518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563" y="4327525"/>
            <a:ext cx="6143625" cy="544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9" name="Text Box 1060"/>
          <p:cNvSpPr txBox="1"/>
          <p:nvPr/>
        </p:nvSpPr>
        <p:spPr>
          <a:xfrm>
            <a:off x="214313" y="4929188"/>
            <a:ext cx="8643937" cy="738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这些数值愈来愈接近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0,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变化趋势就是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"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无限趋近于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".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1520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0875" y="3357563"/>
            <a:ext cx="785813" cy="906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21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4563" y="5643563"/>
            <a:ext cx="785812" cy="9064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22" name="椭圆形标注 19"/>
          <p:cNvSpPr/>
          <p:nvPr/>
        </p:nvSpPr>
        <p:spPr>
          <a:xfrm>
            <a:off x="5000625" y="2286000"/>
            <a:ext cx="3786188" cy="714375"/>
          </a:xfrm>
          <a:prstGeom prst="wedgeEllipseCallout">
            <a:avLst>
              <a:gd name="adj1" fmla="val -9569"/>
              <a:gd name="adj2" fmla="val 24368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lnSpc>
                <a:spcPct val="150000"/>
              </a:lnSpc>
              <a:buFontTx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请观察，有什么变化趋势？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23" name="Text Box 1060"/>
          <p:cNvSpPr txBox="1"/>
          <p:nvPr/>
        </p:nvSpPr>
        <p:spPr>
          <a:xfrm>
            <a:off x="0" y="5661025"/>
            <a:ext cx="7858125" cy="733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称这样的数列          为当                 时的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无穷小量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1524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9063" y="5929313"/>
            <a:ext cx="1214437" cy="395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16" grpId="0"/>
      <p:bldP spid="21517" grpId="0"/>
      <p:bldP spid="21519" grpId="0"/>
      <p:bldP spid="21522" grpId="0" animBg="1"/>
      <p:bldP spid="215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0721" name="组合 41"/>
          <p:cNvGrpSpPr/>
          <p:nvPr/>
        </p:nvGrpSpPr>
        <p:grpSpPr>
          <a:xfrm>
            <a:off x="2779713" y="1030288"/>
            <a:ext cx="5105400" cy="742950"/>
            <a:chOff x="1835150" y="1543042"/>
            <a:chExt cx="5105400" cy="742950"/>
          </a:xfrm>
        </p:grpSpPr>
        <p:grpSp>
          <p:nvGrpSpPr>
            <p:cNvPr id="30722" name="Group 16"/>
            <p:cNvGrpSpPr/>
            <p:nvPr/>
          </p:nvGrpSpPr>
          <p:grpSpPr>
            <a:xfrm>
              <a:off x="1835150" y="1712876"/>
              <a:ext cx="5105400" cy="71437"/>
              <a:chOff x="576" y="3958"/>
              <a:chExt cx="3216" cy="45"/>
            </a:xfrm>
          </p:grpSpPr>
          <p:sp>
            <p:nvSpPr>
              <p:cNvPr id="30723" name="Line 17"/>
              <p:cNvSpPr/>
              <p:nvPr/>
            </p:nvSpPr>
            <p:spPr>
              <a:xfrm>
                <a:off x="576" y="3984"/>
                <a:ext cx="32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0724" name="Oval 18"/>
              <p:cNvSpPr/>
              <p:nvPr/>
            </p:nvSpPr>
            <p:spPr>
              <a:xfrm>
                <a:off x="1920" y="3958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25" name="组合 40"/>
            <p:cNvGrpSpPr/>
            <p:nvPr/>
          </p:nvGrpSpPr>
          <p:grpSpPr>
            <a:xfrm>
              <a:off x="1987550" y="1543042"/>
              <a:ext cx="4119563" cy="742950"/>
              <a:chOff x="1987550" y="1557338"/>
              <a:chExt cx="4119563" cy="742950"/>
            </a:xfrm>
          </p:grpSpPr>
          <p:grpSp>
            <p:nvGrpSpPr>
              <p:cNvPr id="30726" name="Group 20"/>
              <p:cNvGrpSpPr/>
              <p:nvPr/>
            </p:nvGrpSpPr>
            <p:grpSpPr>
              <a:xfrm>
                <a:off x="1987550" y="1557338"/>
                <a:ext cx="4119563" cy="742950"/>
                <a:chOff x="672" y="3792"/>
                <a:chExt cx="2595" cy="468"/>
              </a:xfrm>
            </p:grpSpPr>
            <p:graphicFrame>
              <p:nvGraphicFramePr>
                <p:cNvPr id="30727" name="Object 21"/>
                <p:cNvGraphicFramePr>
                  <a:graphicFrameLocks noChangeAspect="1"/>
                </p:cNvGraphicFramePr>
                <p:nvPr/>
              </p:nvGraphicFramePr>
              <p:xfrm>
                <a:off x="2736" y="4032"/>
                <a:ext cx="531" cy="2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4" name="" r:id="rId1" imgW="250190" imgH="102870" progId="Equation.3">
                        <p:embed/>
                      </p:oleObj>
                    </mc:Choice>
                    <mc:Fallback>
                      <p:oleObj name="" r:id="rId1" imgW="250190" imgH="102870" progId="Equation.3">
                        <p:embed/>
                        <p:pic>
                          <p:nvPicPr>
                            <p:cNvPr id="0" name="图片 3163"/>
                            <p:cNvPicPr/>
                            <p:nvPr/>
                          </p:nvPicPr>
                          <p:blipFill>
                            <a:blip r:embed="rId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1F497D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36" y="4032"/>
                              <a:ext cx="531" cy="22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28" name="Object 22"/>
                <p:cNvGraphicFramePr>
                  <a:graphicFrameLocks noChangeAspect="1"/>
                </p:cNvGraphicFramePr>
                <p:nvPr/>
              </p:nvGraphicFramePr>
              <p:xfrm>
                <a:off x="672" y="4040"/>
                <a:ext cx="531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0" name="" r:id="rId3" imgW="250190" imgH="92710" progId="Equation.3">
                        <p:embed/>
                      </p:oleObj>
                    </mc:Choice>
                    <mc:Fallback>
                      <p:oleObj name="" r:id="rId3" imgW="250190" imgH="92710" progId="Equation.3">
                        <p:embed/>
                        <p:pic>
                          <p:nvPicPr>
                            <p:cNvPr id="0" name="图片 3159"/>
                            <p:cNvPicPr/>
                            <p:nvPr/>
                          </p:nvPicPr>
                          <p:blipFill>
                            <a:blip r:embed="rId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1F497D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2" y="4040"/>
                              <a:ext cx="531" cy="21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29" name="Object 23"/>
                <p:cNvGraphicFramePr>
                  <a:graphicFrameLocks noChangeAspect="1"/>
                </p:cNvGraphicFramePr>
                <p:nvPr/>
              </p:nvGraphicFramePr>
              <p:xfrm>
                <a:off x="2961" y="3792"/>
                <a:ext cx="111" cy="2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1" name="" r:id="rId5" imgW="64770" imgH="140335" progId="Equation.3">
                        <p:embed/>
                      </p:oleObj>
                    </mc:Choice>
                    <mc:Fallback>
                      <p:oleObj name="" r:id="rId5" imgW="64770" imgH="140335" progId="Equation.3">
                        <p:embed/>
                        <p:pic>
                          <p:nvPicPr>
                            <p:cNvPr id="0" name="图片 3160"/>
                            <p:cNvPicPr/>
                            <p:nvPr/>
                          </p:nvPicPr>
                          <p:blipFill>
                            <a:blip r:embed="rId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1F497D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961" y="3792"/>
                              <a:ext cx="111" cy="2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30" name="Object 24"/>
                <p:cNvGraphicFramePr>
                  <a:graphicFrameLocks noChangeAspect="1"/>
                </p:cNvGraphicFramePr>
                <p:nvPr/>
              </p:nvGraphicFramePr>
              <p:xfrm>
                <a:off x="864" y="3802"/>
                <a:ext cx="111" cy="2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8" name="" r:id="rId7" imgW="64770" imgH="140335" progId="Equation.3">
                        <p:embed/>
                      </p:oleObj>
                    </mc:Choice>
                    <mc:Fallback>
                      <p:oleObj name="" r:id="rId7" imgW="64770" imgH="140335" progId="Equation.3">
                        <p:embed/>
                        <p:pic>
                          <p:nvPicPr>
                            <p:cNvPr id="0" name="图片 3157"/>
                            <p:cNvPicPr/>
                            <p:nvPr/>
                          </p:nvPicPr>
                          <p:blipFill>
                            <a:blip r:embed="rId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1F497D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4" y="3802"/>
                              <a:ext cx="111" cy="22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0731" name="Group 25"/>
              <p:cNvGrpSpPr/>
              <p:nvPr/>
            </p:nvGrpSpPr>
            <p:grpSpPr>
              <a:xfrm>
                <a:off x="2873375" y="1709738"/>
                <a:ext cx="750888" cy="533400"/>
                <a:chOff x="1230" y="3888"/>
                <a:chExt cx="473" cy="336"/>
              </a:xfrm>
            </p:grpSpPr>
            <p:graphicFrame>
              <p:nvGraphicFramePr>
                <p:cNvPr id="30732" name="Object 26"/>
                <p:cNvGraphicFramePr>
                  <a:graphicFrameLocks noChangeAspect="1"/>
                </p:cNvGraphicFramePr>
                <p:nvPr/>
              </p:nvGraphicFramePr>
              <p:xfrm>
                <a:off x="1230" y="3897"/>
                <a:ext cx="473" cy="3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9" name="" r:id="rId9" imgW="222885" imgH="147320" progId="Equation.3">
                        <p:embed/>
                      </p:oleObj>
                    </mc:Choice>
                    <mc:Fallback>
                      <p:oleObj name="" r:id="rId9" imgW="222885" imgH="147320" progId="Equation.3">
                        <p:embed/>
                        <p:pic>
                          <p:nvPicPr>
                            <p:cNvPr id="0" name="图片 3158"/>
                            <p:cNvPicPr/>
                            <p:nvPr/>
                          </p:nvPicPr>
                          <p:blipFill>
                            <a:blip r:embed="rId10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30" y="3897"/>
                              <a:ext cx="473" cy="3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33" name="Oval 27"/>
                <p:cNvSpPr/>
                <p:nvPr/>
              </p:nvSpPr>
              <p:spPr>
                <a:xfrm>
                  <a:off x="1392" y="3888"/>
                  <a:ext cx="57" cy="57"/>
                </a:xfrm>
                <a:prstGeom prst="ellipse">
                  <a:avLst/>
                </a:prstGeom>
                <a:solidFill>
                  <a:srgbClr val="006600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FontTx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0734" name="Group 28"/>
              <p:cNvGrpSpPr/>
              <p:nvPr/>
            </p:nvGrpSpPr>
            <p:grpSpPr>
              <a:xfrm>
                <a:off x="4229100" y="1709738"/>
                <a:ext cx="782638" cy="533400"/>
                <a:chOff x="2084" y="3888"/>
                <a:chExt cx="493" cy="336"/>
              </a:xfrm>
            </p:grpSpPr>
            <p:graphicFrame>
              <p:nvGraphicFramePr>
                <p:cNvPr id="30735" name="Object 29"/>
                <p:cNvGraphicFramePr>
                  <a:graphicFrameLocks noChangeAspect="1"/>
                </p:cNvGraphicFramePr>
                <p:nvPr/>
              </p:nvGraphicFramePr>
              <p:xfrm>
                <a:off x="2084" y="3897"/>
                <a:ext cx="493" cy="3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2" name="" r:id="rId11" imgW="229235" imgH="147320" progId="Equation.3">
                        <p:embed/>
                      </p:oleObj>
                    </mc:Choice>
                    <mc:Fallback>
                      <p:oleObj name="" r:id="rId11" imgW="229235" imgH="147320" progId="Equation.3">
                        <p:embed/>
                        <p:pic>
                          <p:nvPicPr>
                            <p:cNvPr id="0" name="图片 3161"/>
                            <p:cNvPicPr/>
                            <p:nvPr/>
                          </p:nvPicPr>
                          <p:blipFill>
                            <a:blip r:embed="rId1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84" y="3897"/>
                              <a:ext cx="493" cy="32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36" name="Oval 30"/>
                <p:cNvSpPr/>
                <p:nvPr/>
              </p:nvSpPr>
              <p:spPr>
                <a:xfrm>
                  <a:off x="2151" y="3888"/>
                  <a:ext cx="57" cy="57"/>
                </a:xfrm>
                <a:prstGeom prst="ellipse">
                  <a:avLst/>
                </a:prstGeom>
                <a:solidFill>
                  <a:srgbClr val="006600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FontTx/>
                  </a:pPr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pic>
        <p:nvPicPr>
          <p:cNvPr id="30737" name="Picture 34" descr="机动"/>
          <p:cNvPicPr>
            <a:picLocks noChangeAspect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38" name="Text Box 35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0739" name="Picture 3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0" name="Picture 37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1" name="Picture 38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2" name="Picture 39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3" name="Picture 40" descr="目录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4" name="Text Box 1060"/>
          <p:cNvSpPr txBox="1"/>
          <p:nvPr/>
        </p:nvSpPr>
        <p:spPr>
          <a:xfrm>
            <a:off x="428625" y="428625"/>
            <a:ext cx="41846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4.3 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收敛数列的性质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86" name="Text Box 31"/>
          <p:cNvSpPr txBox="1"/>
          <p:nvPr/>
        </p:nvSpPr>
        <p:spPr>
          <a:xfrm>
            <a:off x="428625" y="1833563"/>
            <a:ext cx="30003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4.5(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等价性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50"/>
          <p:cNvGrpSpPr/>
          <p:nvPr/>
        </p:nvGrpSpPr>
        <p:grpSpPr>
          <a:xfrm>
            <a:off x="3500438" y="1833563"/>
            <a:ext cx="2928937" cy="523875"/>
            <a:chOff x="3500438" y="1833568"/>
            <a:chExt cx="2928937" cy="523875"/>
          </a:xfrm>
        </p:grpSpPr>
        <p:sp>
          <p:nvSpPr>
            <p:cNvPr id="30747" name="Text Box 31"/>
            <p:cNvSpPr txBox="1"/>
            <p:nvPr/>
          </p:nvSpPr>
          <p:spPr>
            <a:xfrm>
              <a:off x="3500438" y="1833568"/>
              <a:ext cx="2928937" cy="523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当       时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0748" name="Picture 16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000496" y="1928802"/>
              <a:ext cx="1214438" cy="39528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288" name="Text Box 31"/>
          <p:cNvSpPr txBox="1"/>
          <p:nvPr/>
        </p:nvSpPr>
        <p:spPr>
          <a:xfrm>
            <a:off x="5715000" y="1833563"/>
            <a:ext cx="3357563" cy="558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数列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收敛于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FontTx/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319" name="Object 55"/>
          <p:cNvGraphicFramePr>
            <a:graphicFrameLocks noChangeAspect="1"/>
          </p:cNvGraphicFramePr>
          <p:nvPr/>
        </p:nvGraphicFramePr>
        <p:xfrm>
          <a:off x="3571875" y="2428875"/>
          <a:ext cx="24114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21" imgW="929640" imgH="229235" progId="Equation.3">
                  <p:embed/>
                </p:oleObj>
              </mc:Choice>
              <mc:Fallback>
                <p:oleObj name="" r:id="rId21" imgW="929640" imgH="229235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71875" y="2428875"/>
                        <a:ext cx="2411413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6"/>
          <p:cNvGraphicFramePr>
            <a:graphicFrameLocks noChangeAspect="1"/>
          </p:cNvGraphicFramePr>
          <p:nvPr/>
        </p:nvGraphicFramePr>
        <p:xfrm>
          <a:off x="3643313" y="3571875"/>
          <a:ext cx="16240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23" imgW="673100" imgH="279400" progId="Equation.DSMT4">
                  <p:embed/>
                </p:oleObj>
              </mc:Choice>
              <mc:Fallback>
                <p:oleObj name="" r:id="rId23" imgW="673100" imgH="2794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43313" y="3571875"/>
                        <a:ext cx="1624012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7"/>
          <p:cNvGraphicFramePr>
            <a:graphicFrameLocks noChangeAspect="1"/>
          </p:cNvGraphicFramePr>
          <p:nvPr/>
        </p:nvGraphicFramePr>
        <p:xfrm>
          <a:off x="849313" y="5280025"/>
          <a:ext cx="74263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25" imgW="3022600" imgH="330200" progId="Equation.DSMT4">
                  <p:embed/>
                </p:oleObj>
              </mc:Choice>
              <mc:Fallback>
                <p:oleObj name="" r:id="rId25" imgW="3022600" imgH="3302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49313" y="5280025"/>
                        <a:ext cx="7426325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31"/>
          <p:cNvSpPr txBox="1"/>
          <p:nvPr/>
        </p:nvSpPr>
        <p:spPr>
          <a:xfrm>
            <a:off x="500063" y="4429125"/>
            <a:ext cx="19843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证明思路：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" name="Text Box 31"/>
          <p:cNvSpPr txBox="1"/>
          <p:nvPr/>
        </p:nvSpPr>
        <p:spPr>
          <a:xfrm>
            <a:off x="500063" y="3000375"/>
            <a:ext cx="842962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其中数列     是当        时的无穷小，即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" name="Picture 1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14750" y="3071813"/>
            <a:ext cx="1214438" cy="3952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Object 40"/>
          <p:cNvGraphicFramePr>
            <a:graphicFrameLocks noChangeAspect="1"/>
          </p:cNvGraphicFramePr>
          <p:nvPr/>
        </p:nvGraphicFramePr>
        <p:xfrm>
          <a:off x="2312988" y="4430713"/>
          <a:ext cx="25019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27" imgW="965200" imgH="228600" progId="Equation.DSMT4">
                  <p:embed/>
                </p:oleObj>
              </mc:Choice>
              <mc:Fallback>
                <p:oleObj name="" r:id="rId27" imgW="965200" imgH="2286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312988" y="4430713"/>
                        <a:ext cx="250190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3" name="Object 41"/>
          <p:cNvGraphicFramePr>
            <a:graphicFrameLocks noChangeAspect="1"/>
          </p:cNvGraphicFramePr>
          <p:nvPr/>
        </p:nvGraphicFramePr>
        <p:xfrm>
          <a:off x="6643688" y="1928813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29" imgW="609600" imgH="431800" progId="Equation.DSMT4">
                  <p:embed/>
                </p:oleObj>
              </mc:Choice>
              <mc:Fallback>
                <p:oleObj name="" r:id="rId29" imgW="609600" imgH="4318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643688" y="1928813"/>
                        <a:ext cx="609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4" name="Object 42"/>
          <p:cNvGraphicFramePr>
            <a:graphicFrameLocks noChangeAspect="1"/>
          </p:cNvGraphicFramePr>
          <p:nvPr/>
        </p:nvGraphicFramePr>
        <p:xfrm>
          <a:off x="2143125" y="3071813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1" imgW="647700" imgH="431800" progId="Equation.DSMT4">
                  <p:embed/>
                </p:oleObj>
              </mc:Choice>
              <mc:Fallback>
                <p:oleObj name="" r:id="rId31" imgW="647700" imgH="4318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43125" y="3071813"/>
                        <a:ext cx="647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9" name="Object 43"/>
          <p:cNvGraphicFramePr>
            <a:graphicFrameLocks noChangeAspect="1"/>
          </p:cNvGraphicFramePr>
          <p:nvPr/>
        </p:nvGraphicFramePr>
        <p:xfrm>
          <a:off x="4786313" y="14287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3" imgW="228600" imgH="241300" progId="Equation.DSMT4">
                  <p:embed/>
                </p:oleObj>
              </mc:Choice>
              <mc:Fallback>
                <p:oleObj name="" r:id="rId33" imgW="228600" imgH="2413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786313" y="1428750"/>
                        <a:ext cx="228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6" grpId="0"/>
      <p:bldP spid="11288" grpId="0"/>
      <p:bldP spid="58" grpId="0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295" name="Text Box 4"/>
          <p:cNvSpPr txBox="1"/>
          <p:nvPr/>
        </p:nvSpPr>
        <p:spPr>
          <a:xfrm>
            <a:off x="142875" y="1614488"/>
            <a:ext cx="8572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857375" y="1714500"/>
          <a:ext cx="1562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" imgW="1116330" imgH="431800" progId="Equation.3">
                  <p:embed/>
                </p:oleObj>
              </mc:Choice>
              <mc:Fallback>
                <p:oleObj name="" r:id="rId1" imgW="1116330" imgH="4318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57375" y="1714500"/>
                        <a:ext cx="15621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6"/>
          <p:cNvSpPr txBox="1"/>
          <p:nvPr/>
        </p:nvSpPr>
        <p:spPr>
          <a:xfrm>
            <a:off x="3387725" y="16383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及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933825" y="1712913"/>
          <a:ext cx="1663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" imgW="1188085" imgH="431800" progId="Equation.3">
                  <p:embed/>
                </p:oleObj>
              </mc:Choice>
              <mc:Fallback>
                <p:oleObj name="" r:id="rId3" imgW="1188085" imgH="431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933825" y="1712913"/>
                        <a:ext cx="16637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8"/>
          <p:cNvSpPr txBox="1"/>
          <p:nvPr/>
        </p:nvSpPr>
        <p:spPr>
          <a:xfrm>
            <a:off x="5715000" y="1643063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其中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a, b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均为常数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50" name="Text Box 42"/>
          <p:cNvSpPr txBox="1"/>
          <p:nvPr/>
        </p:nvSpPr>
        <p:spPr>
          <a:xfrm>
            <a:off x="142875" y="642938"/>
            <a:ext cx="614362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4.6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唯一性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收敛数列的极限唯一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86"/>
          <p:cNvSpPr txBox="1"/>
          <p:nvPr/>
        </p:nvSpPr>
        <p:spPr>
          <a:xfrm>
            <a:off x="1025525" y="16398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00" name="Text Box 47"/>
          <p:cNvSpPr txBox="1"/>
          <p:nvPr/>
        </p:nvSpPr>
        <p:spPr>
          <a:xfrm>
            <a:off x="900113" y="5910263"/>
            <a:ext cx="47434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因此收敛数列的极限必唯一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01" name="Text Box 50"/>
          <p:cNvSpPr txBox="1"/>
          <p:nvPr/>
        </p:nvSpPr>
        <p:spPr>
          <a:xfrm>
            <a:off x="214313" y="4691063"/>
            <a:ext cx="8572500" cy="523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由无穷小的加法法则可知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上式的右边仍是无穷小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1754" name="Picture 93" descr="机动"/>
          <p:cNvPicPr>
            <a:picLocks noChangeAspect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55" name="Text Box 98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1756" name="Picture 101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7" name="Picture 102" descr="目录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8" name="Picture 103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9" name="Picture 104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60" name="Picture 105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312" name="Text Box 8"/>
          <p:cNvSpPr txBox="1"/>
          <p:nvPr/>
        </p:nvSpPr>
        <p:spPr>
          <a:xfrm>
            <a:off x="357188" y="2500313"/>
            <a:ext cx="8501062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由定理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4.5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知：           ，且             其中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292" name="Object 69"/>
          <p:cNvGraphicFramePr>
            <a:graphicFrameLocks noChangeAspect="1"/>
          </p:cNvGraphicFramePr>
          <p:nvPr/>
        </p:nvGraphicFramePr>
        <p:xfrm>
          <a:off x="5462588" y="2428875"/>
          <a:ext cx="21812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2" imgW="774065" imgH="228600" progId="Equation.DSMT4">
                  <p:embed/>
                </p:oleObj>
              </mc:Choice>
              <mc:Fallback>
                <p:oleObj name="" r:id="rId12" imgW="774065" imgH="2286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62588" y="2428875"/>
                        <a:ext cx="2181225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70"/>
          <p:cNvGraphicFramePr>
            <a:graphicFrameLocks noChangeAspect="1"/>
          </p:cNvGraphicFramePr>
          <p:nvPr/>
        </p:nvGraphicFramePr>
        <p:xfrm>
          <a:off x="357188" y="3036888"/>
          <a:ext cx="21097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4" imgW="748665" imgH="254000" progId="Equation.DSMT4">
                  <p:embed/>
                </p:oleObj>
              </mc:Choice>
              <mc:Fallback>
                <p:oleObj name="" r:id="rId14" imgW="748665" imgH="2540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7188" y="3036888"/>
                        <a:ext cx="2109787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75"/>
          <p:cNvGrpSpPr/>
          <p:nvPr/>
        </p:nvGrpSpPr>
        <p:grpSpPr>
          <a:xfrm>
            <a:off x="2357438" y="3071813"/>
            <a:ext cx="4643437" cy="523875"/>
            <a:chOff x="2357423" y="3071810"/>
            <a:chExt cx="4643470" cy="523875"/>
          </a:xfrm>
        </p:grpSpPr>
        <p:sp>
          <p:nvSpPr>
            <p:cNvPr id="31765" name="Text Box 31"/>
            <p:cNvSpPr txBox="1"/>
            <p:nvPr/>
          </p:nvSpPr>
          <p:spPr>
            <a:xfrm>
              <a:off x="2357423" y="3071810"/>
              <a:ext cx="4643470" cy="523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是当        时的无穷小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1766" name="Picture 1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86116" y="3176588"/>
              <a:ext cx="1214438" cy="395288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12294" name="Object 71"/>
          <p:cNvGraphicFramePr>
            <a:graphicFrameLocks noChangeAspect="1"/>
          </p:cNvGraphicFramePr>
          <p:nvPr/>
        </p:nvGraphicFramePr>
        <p:xfrm>
          <a:off x="3286125" y="3786188"/>
          <a:ext cx="27892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7" imgW="990600" imgH="228600" progId="Equation.DSMT4">
                  <p:embed/>
                </p:oleObj>
              </mc:Choice>
              <mc:Fallback>
                <p:oleObj name="" r:id="rId17" imgW="990600" imgH="2286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86125" y="3786188"/>
                        <a:ext cx="2789238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Text Box 50"/>
          <p:cNvSpPr txBox="1"/>
          <p:nvPr/>
        </p:nvSpPr>
        <p:spPr>
          <a:xfrm>
            <a:off x="357188" y="3838575"/>
            <a:ext cx="2605087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而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15" name="Text Box 50"/>
          <p:cNvSpPr txBox="1"/>
          <p:nvPr/>
        </p:nvSpPr>
        <p:spPr>
          <a:xfrm>
            <a:off x="214313" y="5286375"/>
            <a:ext cx="6786562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作为无穷小的常数只能是零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所以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= b.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318" name="Object 30"/>
          <p:cNvGraphicFramePr>
            <a:graphicFrameLocks noChangeAspect="1"/>
          </p:cNvGraphicFramePr>
          <p:nvPr/>
        </p:nvGraphicFramePr>
        <p:xfrm>
          <a:off x="2786063" y="2468563"/>
          <a:ext cx="19224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9" imgW="723900" imgH="228600" progId="Equation.DSMT4">
                  <p:embed/>
                </p:oleObj>
              </mc:Choice>
              <mc:Fallback>
                <p:oleObj name="" r:id="rId19" imgW="723900" imgH="2286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86063" y="2468563"/>
                        <a:ext cx="1922462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6" grpId="0"/>
      <p:bldP spid="12297" grpId="0"/>
      <p:bldP spid="3" grpId="0"/>
      <p:bldP spid="12300" grpId="0"/>
      <p:bldP spid="12301" grpId="0" animBg="1"/>
      <p:bldP spid="12312" grpId="0"/>
      <p:bldP spid="12314" grpId="0" animBg="1"/>
      <p:bldP spid="123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 idx="4294967295"/>
          </p:nvPr>
        </p:nvSpPr>
        <p:spPr>
          <a:xfrm>
            <a:off x="323850" y="587375"/>
            <a:ext cx="6604000" cy="6096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4.7 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有界性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收敛数列必有界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37" name="Text Box 24"/>
          <p:cNvSpPr txBox="1"/>
          <p:nvPr/>
        </p:nvSpPr>
        <p:spPr>
          <a:xfrm>
            <a:off x="539750" y="5195888"/>
            <a:ext cx="46037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有界数列不一定收敛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8" name="Text Box 25"/>
          <p:cNvSpPr txBox="1"/>
          <p:nvPr/>
        </p:nvSpPr>
        <p:spPr>
          <a:xfrm>
            <a:off x="566738" y="57150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2362200" y="5715000"/>
          <a:ext cx="1651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459105" imgH="174625" progId="Equation.3">
                  <p:embed/>
                </p:oleObj>
              </mc:Choice>
              <mc:Fallback>
                <p:oleObj name="" r:id="rId1" imgW="459105" imgH="17462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5715000"/>
                        <a:ext cx="16510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27"/>
          <p:cNvSpPr txBox="1"/>
          <p:nvPr/>
        </p:nvSpPr>
        <p:spPr>
          <a:xfrm>
            <a:off x="3886200" y="5749925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虽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有界但不收敛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0" name="Text Box 31"/>
          <p:cNvSpPr txBox="1"/>
          <p:nvPr/>
        </p:nvSpPr>
        <p:spPr>
          <a:xfrm>
            <a:off x="1508125" y="574992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数列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2775" name="Picture 52" descr="机动"/>
          <p:cNvPicPr>
            <a:picLocks noChangeAspect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6" name="Text Box 53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2777" name="Picture 54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8" name="Picture 55" descr="目录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9" name="Picture 56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80" name="Picture 57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81" name="Picture 58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3315" name="Object 39"/>
          <p:cNvGraphicFramePr>
            <a:graphicFrameLocks noChangeAspect="1"/>
          </p:cNvGraphicFramePr>
          <p:nvPr/>
        </p:nvGraphicFramePr>
        <p:xfrm>
          <a:off x="160338" y="1306513"/>
          <a:ext cx="8839200" cy="303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0" imgW="9209405" imgH="3174365" progId="Word.Document.12">
                  <p:embed/>
                </p:oleObj>
              </mc:Choice>
              <mc:Fallback>
                <p:oleObj name="" r:id="rId10" imgW="9209405" imgH="3174365" progId="Word.Document.12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338" y="1306513"/>
                        <a:ext cx="8839200" cy="303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"/>
          <p:cNvSpPr txBox="1"/>
          <p:nvPr/>
        </p:nvSpPr>
        <p:spPr>
          <a:xfrm>
            <a:off x="642938" y="4462463"/>
            <a:ext cx="5000625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该定理的逆命题成立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吗？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7" grpId="0"/>
      <p:bldP spid="13318" grpId="0"/>
      <p:bldP spid="13319" grpId="0"/>
      <p:bldP spid="13320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>
          <a:xfrm>
            <a:off x="500063" y="571500"/>
            <a:ext cx="7962900" cy="6096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4.8(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保号性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收敛数列的保号性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56" name="Text Box 44"/>
          <p:cNvSpPr txBox="1"/>
          <p:nvPr/>
        </p:nvSpPr>
        <p:spPr>
          <a:xfrm>
            <a:off x="357188" y="4473575"/>
            <a:ext cx="5857875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4.8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的逆命题不成立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3795" name="Picture 60" descr="机动"/>
          <p:cNvPicPr>
            <a:picLocks noChangeAspect="1"/>
          </p:cNvPicPr>
          <p:nvPr/>
        </p:nvPicPr>
        <p:blipFill>
          <a:blip r:embed="rId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6" name="Text Box 65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3797" name="Picture 6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8" name="Picture 67" descr="目录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9" name="Picture 6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0" name="Picture 6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1" name="Picture 7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66" name="Text Box 44"/>
          <p:cNvSpPr txBox="1"/>
          <p:nvPr/>
        </p:nvSpPr>
        <p:spPr>
          <a:xfrm>
            <a:off x="428625" y="5259388"/>
            <a:ext cx="8429625" cy="1374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如：数列     的所有项均大于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，但是该数列的极限却等于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4367" name="Picture 56" descr="C:\DOCUME~1\user\LOCALS~1\Temp\ksohtml\wps_clip_image-3022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250" y="5116513"/>
            <a:ext cx="785813" cy="8747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40"/>
          <p:cNvGrpSpPr/>
          <p:nvPr/>
        </p:nvGrpSpPr>
        <p:grpSpPr>
          <a:xfrm>
            <a:off x="1835150" y="3114675"/>
            <a:ext cx="5105400" cy="742950"/>
            <a:chOff x="1835150" y="2900364"/>
            <a:chExt cx="5105400" cy="742950"/>
          </a:xfrm>
        </p:grpSpPr>
        <p:sp>
          <p:nvSpPr>
            <p:cNvPr id="33805" name="Line 17"/>
            <p:cNvSpPr/>
            <p:nvPr/>
          </p:nvSpPr>
          <p:spPr>
            <a:xfrm>
              <a:off x="1835150" y="3111510"/>
              <a:ext cx="51054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806" name="Oval 18"/>
            <p:cNvSpPr/>
            <p:nvPr/>
          </p:nvSpPr>
          <p:spPr>
            <a:xfrm>
              <a:off x="3968750" y="3070235"/>
              <a:ext cx="71438" cy="71437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07" name="Object 19"/>
            <p:cNvGraphicFramePr>
              <a:graphicFrameLocks noChangeAspect="1"/>
            </p:cNvGraphicFramePr>
            <p:nvPr/>
          </p:nvGraphicFramePr>
          <p:xfrm>
            <a:off x="3898900" y="3187710"/>
            <a:ext cx="29845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9" imgW="85725" imgH="92710" progId="Equation.3">
                    <p:embed/>
                  </p:oleObj>
                </mc:Choice>
                <mc:Fallback>
                  <p:oleObj name="" r:id="rId9" imgW="85725" imgH="9271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98900" y="3187710"/>
                          <a:ext cx="298450" cy="3349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8" name="Object 21"/>
            <p:cNvGraphicFramePr>
              <a:graphicFrameLocks noChangeAspect="1"/>
            </p:cNvGraphicFramePr>
            <p:nvPr/>
          </p:nvGraphicFramePr>
          <p:xfrm>
            <a:off x="5264150" y="3281364"/>
            <a:ext cx="842963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11" imgW="250190" imgH="102870" progId="Equation.3">
                    <p:embed/>
                  </p:oleObj>
                </mc:Choice>
                <mc:Fallback>
                  <p:oleObj name="" r:id="rId11" imgW="250190" imgH="10287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64150" y="3281364"/>
                          <a:ext cx="842963" cy="3619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9" name="Object 22"/>
            <p:cNvGraphicFramePr>
              <a:graphicFrameLocks noChangeAspect="1"/>
            </p:cNvGraphicFramePr>
            <p:nvPr/>
          </p:nvGraphicFramePr>
          <p:xfrm>
            <a:off x="1987550" y="3294064"/>
            <a:ext cx="842963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13" imgW="250190" imgH="92710" progId="Equation.3">
                    <p:embed/>
                  </p:oleObj>
                </mc:Choice>
                <mc:Fallback>
                  <p:oleObj name="" r:id="rId13" imgW="250190" imgH="9271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87550" y="3294064"/>
                          <a:ext cx="842963" cy="3349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0" name="Object 23"/>
            <p:cNvGraphicFramePr>
              <a:graphicFrameLocks noChangeAspect="1"/>
            </p:cNvGraphicFramePr>
            <p:nvPr/>
          </p:nvGraphicFramePr>
          <p:xfrm>
            <a:off x="5621338" y="2900364"/>
            <a:ext cx="176213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15" imgW="64770" imgH="140335" progId="Equation.3">
                    <p:embed/>
                  </p:oleObj>
                </mc:Choice>
                <mc:Fallback>
                  <p:oleObj name="" r:id="rId15" imgW="64770" imgH="140335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21338" y="2900364"/>
                          <a:ext cx="176213" cy="357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1" name="Object 24"/>
            <p:cNvGraphicFramePr>
              <a:graphicFrameLocks noChangeAspect="1"/>
            </p:cNvGraphicFramePr>
            <p:nvPr/>
          </p:nvGraphicFramePr>
          <p:xfrm>
            <a:off x="2292350" y="2916239"/>
            <a:ext cx="176213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7" imgW="64770" imgH="140335" progId="Equation.3">
                    <p:embed/>
                  </p:oleObj>
                </mc:Choice>
                <mc:Fallback>
                  <p:oleObj name="" r:id="rId17" imgW="64770" imgH="140335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92350" y="2916239"/>
                          <a:ext cx="176213" cy="357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2" name="Object 26"/>
            <p:cNvGraphicFramePr>
              <a:graphicFrameLocks noChangeAspect="1"/>
            </p:cNvGraphicFramePr>
            <p:nvPr/>
          </p:nvGraphicFramePr>
          <p:xfrm>
            <a:off x="2873375" y="3067052"/>
            <a:ext cx="750888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19" imgW="222885" imgH="147320" progId="Equation.3">
                    <p:embed/>
                  </p:oleObj>
                </mc:Choice>
                <mc:Fallback>
                  <p:oleObj name="" r:id="rId19" imgW="222885" imgH="14732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73375" y="3067052"/>
                          <a:ext cx="750888" cy="519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3" name="Object 29"/>
            <p:cNvGraphicFramePr>
              <a:graphicFrameLocks noChangeAspect="1"/>
            </p:cNvGraphicFramePr>
            <p:nvPr/>
          </p:nvGraphicFramePr>
          <p:xfrm>
            <a:off x="4229100" y="3067052"/>
            <a:ext cx="782638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21" imgW="229235" imgH="147320" progId="Equation.3">
                    <p:embed/>
                  </p:oleObj>
                </mc:Choice>
                <mc:Fallback>
                  <p:oleObj name="" r:id="rId21" imgW="229235" imgH="14732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9100" y="3067052"/>
                          <a:ext cx="782638" cy="519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Oval 27"/>
            <p:cNvSpPr/>
            <p:nvPr/>
          </p:nvSpPr>
          <p:spPr>
            <a:xfrm>
              <a:off x="3130550" y="3052760"/>
              <a:ext cx="90488" cy="90488"/>
            </a:xfrm>
            <a:prstGeom prst="ellipse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5" name="Oval 30"/>
            <p:cNvSpPr/>
            <p:nvPr/>
          </p:nvSpPr>
          <p:spPr>
            <a:xfrm>
              <a:off x="4335463" y="3052760"/>
              <a:ext cx="90488" cy="90488"/>
            </a:xfrm>
            <a:prstGeom prst="ellipse">
              <a:avLst/>
            </a:prstGeom>
            <a:solidFill>
              <a:srgbClr val="0066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4374" name="Object 38"/>
          <p:cNvGraphicFramePr>
            <a:graphicFrameLocks noChangeAspect="1"/>
          </p:cNvGraphicFramePr>
          <p:nvPr/>
        </p:nvGraphicFramePr>
        <p:xfrm>
          <a:off x="1214438" y="1428750"/>
          <a:ext cx="39751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23" imgW="3973195" imgH="571500" progId="Equation.3">
                  <p:embed/>
                </p:oleObj>
              </mc:Choice>
              <mc:Fallback>
                <p:oleObj name="" r:id="rId23" imgW="3973195" imgH="5715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14438" y="1428750"/>
                        <a:ext cx="3975100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5" name="Object 39"/>
          <p:cNvGraphicFramePr>
            <a:graphicFrameLocks noChangeAspect="1"/>
          </p:cNvGraphicFramePr>
          <p:nvPr/>
        </p:nvGraphicFramePr>
        <p:xfrm>
          <a:off x="357188" y="2174875"/>
          <a:ext cx="46799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5" imgW="2083435" imgH="228600" progId="Equation.DSMT4">
                  <p:embed/>
                </p:oleObj>
              </mc:Choice>
              <mc:Fallback>
                <p:oleObj name="" r:id="rId25" imgW="2083435" imgH="2286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7188" y="2174875"/>
                        <a:ext cx="4679950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6" name="Object 40"/>
          <p:cNvGraphicFramePr>
            <a:graphicFrameLocks noChangeAspect="1"/>
          </p:cNvGraphicFramePr>
          <p:nvPr/>
        </p:nvGraphicFramePr>
        <p:xfrm>
          <a:off x="5508625" y="1428750"/>
          <a:ext cx="276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27" imgW="2767330" imgH="431800" progId="Equation.DSMT4">
                  <p:embed/>
                </p:oleObj>
              </mc:Choice>
              <mc:Fallback>
                <p:oleObj name="" r:id="rId27" imgW="2767330" imgH="4318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508625" y="1428750"/>
                        <a:ext cx="2768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/>
          <p:nvPr/>
        </p:nvGrpSpPr>
        <p:grpSpPr>
          <a:xfrm>
            <a:off x="323850" y="3786188"/>
            <a:ext cx="7758113" cy="1014412"/>
            <a:chOff x="204" y="2385"/>
            <a:chExt cx="4490" cy="639"/>
          </a:xfrm>
        </p:grpSpPr>
        <p:sp>
          <p:nvSpPr>
            <p:cNvPr id="33820" name="Text Box 44"/>
            <p:cNvSpPr txBox="1"/>
            <p:nvPr/>
          </p:nvSpPr>
          <p:spPr>
            <a:xfrm>
              <a:off x="204" y="2423"/>
              <a:ext cx="4490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</a:pPr>
              <a:r>
                <a:rPr lang="zh-CN" altLang="en-US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证明思路</a:t>
              </a:r>
              <a:r>
                <a:rPr lang="en-US" altLang="zh-CN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利用定理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4.5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等价性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，并取       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3821" name="Object 32"/>
            <p:cNvGraphicFramePr>
              <a:graphicFrameLocks noChangeAspect="1"/>
            </p:cNvGraphicFramePr>
            <p:nvPr/>
          </p:nvGraphicFramePr>
          <p:xfrm>
            <a:off x="3779" y="2385"/>
            <a:ext cx="635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29" imgW="393065" imgH="405765" progId="Equation.DSMT4">
                    <p:embed/>
                  </p:oleObj>
                </mc:Choice>
                <mc:Fallback>
                  <p:oleObj name="" r:id="rId29" imgW="393065" imgH="405765" progId="Equation.DSMT4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779" y="2385"/>
                          <a:ext cx="635" cy="4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865" name="Object 49"/>
          <p:cNvGraphicFramePr>
            <a:graphicFrameLocks noChangeAspect="1"/>
          </p:cNvGraphicFramePr>
          <p:nvPr/>
        </p:nvGraphicFramePr>
        <p:xfrm>
          <a:off x="2532063" y="1214438"/>
          <a:ext cx="9683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" imgW="267335" imgH="140335" progId="Equation.DSMT4">
                  <p:embed/>
                </p:oleObj>
              </mc:Choice>
              <mc:Fallback>
                <p:oleObj name="" r:id="rId1" imgW="267335" imgH="140335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32063" y="1214438"/>
                        <a:ext cx="968375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18" name="Picture 60" descr="机动"/>
          <p:cNvPicPr>
            <a:picLocks noChangeAspect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Text Box 65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4820" name="Picture 6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1" name="Picture 67" descr="目录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Picture 68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3" name="Picture 69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4" name="Picture 70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85" name="Text Box 44"/>
          <p:cNvSpPr txBox="1"/>
          <p:nvPr/>
        </p:nvSpPr>
        <p:spPr>
          <a:xfrm>
            <a:off x="0" y="547688"/>
            <a:ext cx="135731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86" name="Text Box 44"/>
          <p:cNvSpPr txBox="1"/>
          <p:nvPr/>
        </p:nvSpPr>
        <p:spPr>
          <a:xfrm>
            <a:off x="142875" y="1928813"/>
            <a:ext cx="278606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2(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保序性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43" name="Text Box 45"/>
          <p:cNvSpPr txBox="1"/>
          <p:nvPr/>
        </p:nvSpPr>
        <p:spPr>
          <a:xfrm>
            <a:off x="3481388" y="571500"/>
            <a:ext cx="63055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且存在正整数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当       时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91" name="Text Box 44"/>
          <p:cNvSpPr txBox="1"/>
          <p:nvPr/>
        </p:nvSpPr>
        <p:spPr>
          <a:xfrm>
            <a:off x="142875" y="3857625"/>
            <a:ext cx="12858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94" name="Text Box 45"/>
          <p:cNvSpPr txBox="1"/>
          <p:nvPr/>
        </p:nvSpPr>
        <p:spPr>
          <a:xfrm>
            <a:off x="4792663" y="4572000"/>
            <a:ext cx="785812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则              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95" name="Text Box 44"/>
          <p:cNvSpPr txBox="1"/>
          <p:nvPr/>
        </p:nvSpPr>
        <p:spPr>
          <a:xfrm>
            <a:off x="214313" y="5429250"/>
            <a:ext cx="8929687" cy="1284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以上三个推论中的“不等号”中并非都带有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”号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399" name="Object 39"/>
          <p:cNvGraphicFramePr>
            <a:graphicFrameLocks noChangeAspect="1"/>
          </p:cNvGraphicFramePr>
          <p:nvPr/>
        </p:nvGraphicFramePr>
        <p:xfrm>
          <a:off x="1143000" y="644525"/>
          <a:ext cx="23622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0" imgW="2360930" imgH="571500" progId="Equation.3">
                  <p:embed/>
                </p:oleObj>
              </mc:Choice>
              <mc:Fallback>
                <p:oleObj name="" r:id="rId10" imgW="2360930" imgH="5715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3000" y="644525"/>
                        <a:ext cx="2362200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0" name="Object 40"/>
          <p:cNvGraphicFramePr>
            <a:graphicFrameLocks noChangeAspect="1"/>
          </p:cNvGraphicFramePr>
          <p:nvPr/>
        </p:nvGraphicFramePr>
        <p:xfrm>
          <a:off x="3571875" y="1214438"/>
          <a:ext cx="18732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2" imgW="1339215" imgH="318770" progId="Equation.DSMT4">
                  <p:embed/>
                </p:oleObj>
              </mc:Choice>
              <mc:Fallback>
                <p:oleObj name="" r:id="rId12" imgW="1339215" imgH="31877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71875" y="1214438"/>
                        <a:ext cx="1873250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" name="Object 41"/>
          <p:cNvGraphicFramePr>
            <a:graphicFrameLocks noChangeAspect="1"/>
          </p:cNvGraphicFramePr>
          <p:nvPr/>
        </p:nvGraphicFramePr>
        <p:xfrm>
          <a:off x="5588000" y="1144588"/>
          <a:ext cx="16240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4" imgW="1104900" imgH="330200" progId="Equation.DSMT4">
                  <p:embed/>
                </p:oleObj>
              </mc:Choice>
              <mc:Fallback>
                <p:oleObj name="" r:id="rId14" imgW="1104900" imgH="3302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88000" y="1144588"/>
                        <a:ext cx="16240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9"/>
          <p:cNvSpPr txBox="1"/>
          <p:nvPr/>
        </p:nvSpPr>
        <p:spPr>
          <a:xfrm>
            <a:off x="7164388" y="1125538"/>
            <a:ext cx="197961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400" b="1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400" b="1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反证法</a:t>
            </a:r>
            <a:r>
              <a:rPr lang="en-US" altLang="zh-CN" sz="2400" b="1" dirty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endParaRPr lang="en-US" altLang="zh-CN" sz="2400" b="1" dirty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44" name="Object 36"/>
          <p:cNvGraphicFramePr>
            <a:graphicFrameLocks noChangeAspect="1"/>
          </p:cNvGraphicFramePr>
          <p:nvPr/>
        </p:nvGraphicFramePr>
        <p:xfrm>
          <a:off x="6929438" y="612775"/>
          <a:ext cx="10001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6" imgW="431165" imgH="177800" progId="Equation.DSMT4">
                  <p:embed/>
                </p:oleObj>
              </mc:Choice>
              <mc:Fallback>
                <p:oleObj name="" r:id="rId16" imgW="431165" imgH="1778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29438" y="612775"/>
                        <a:ext cx="100012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0"/>
          <p:cNvGrpSpPr/>
          <p:nvPr/>
        </p:nvGrpSpPr>
        <p:grpSpPr>
          <a:xfrm>
            <a:off x="214313" y="2857500"/>
            <a:ext cx="6305550" cy="519113"/>
            <a:chOff x="214313" y="2857500"/>
            <a:chExt cx="6305550" cy="519112"/>
          </a:xfrm>
        </p:grpSpPr>
        <p:sp>
          <p:nvSpPr>
            <p:cNvPr id="34837" name="Text Box 45"/>
            <p:cNvSpPr txBox="1"/>
            <p:nvPr/>
          </p:nvSpPr>
          <p:spPr>
            <a:xfrm>
              <a:off x="214313" y="2857500"/>
              <a:ext cx="63055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则存在正整数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当       时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有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4838" name="Object 8"/>
            <p:cNvGraphicFramePr>
              <a:graphicFrameLocks noChangeAspect="1"/>
            </p:cNvGraphicFramePr>
            <p:nvPr/>
          </p:nvGraphicFramePr>
          <p:xfrm>
            <a:off x="3643306" y="2928934"/>
            <a:ext cx="1000125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18" imgW="431165" imgH="177800" progId="Equation.DSMT4">
                    <p:embed/>
                  </p:oleObj>
                </mc:Choice>
                <mc:Fallback>
                  <p:oleObj name="" r:id="rId18" imgW="431165" imgH="177800" progId="Equation.DSMT4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643306" y="2928934"/>
                          <a:ext cx="1000125" cy="412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45" name="Object 37"/>
          <p:cNvGraphicFramePr>
            <a:graphicFrameLocks noChangeAspect="1"/>
          </p:cNvGraphicFramePr>
          <p:nvPr/>
        </p:nvGraphicFramePr>
        <p:xfrm>
          <a:off x="1571625" y="1214438"/>
          <a:ext cx="87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9" imgW="876300" imgH="431800" progId="Equation.DSMT4">
                  <p:embed/>
                </p:oleObj>
              </mc:Choice>
              <mc:Fallback>
                <p:oleObj name="" r:id="rId19" imgW="876300" imgH="4318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71625" y="1214438"/>
                        <a:ext cx="876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39"/>
          <p:cNvGrpSpPr/>
          <p:nvPr/>
        </p:nvGrpSpPr>
        <p:grpSpPr>
          <a:xfrm>
            <a:off x="2643188" y="1905000"/>
            <a:ext cx="6500812" cy="608013"/>
            <a:chOff x="2643188" y="1904993"/>
            <a:chExt cx="6500812" cy="608009"/>
          </a:xfrm>
        </p:grpSpPr>
        <p:sp>
          <p:nvSpPr>
            <p:cNvPr id="34841" name="Text Box 45"/>
            <p:cNvSpPr txBox="1"/>
            <p:nvPr/>
          </p:nvSpPr>
          <p:spPr>
            <a:xfrm>
              <a:off x="2643188" y="1904993"/>
              <a:ext cx="6500812" cy="523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若                      且      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4842" name="Object 10"/>
            <p:cNvGraphicFramePr>
              <a:graphicFrameLocks noChangeAspect="1"/>
            </p:cNvGraphicFramePr>
            <p:nvPr/>
          </p:nvGraphicFramePr>
          <p:xfrm>
            <a:off x="3375040" y="1928802"/>
            <a:ext cx="33401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21" imgW="3340100" imgH="584200" progId="Equation.DSMT4">
                    <p:embed/>
                  </p:oleObj>
                </mc:Choice>
                <mc:Fallback>
                  <p:oleObj name="" r:id="rId21" imgW="3340100" imgH="584200" progId="Equation.DSMT4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375040" y="1928802"/>
                          <a:ext cx="3340100" cy="584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3" name="Object 11"/>
            <p:cNvGraphicFramePr>
              <a:graphicFrameLocks noChangeAspect="1"/>
            </p:cNvGraphicFramePr>
            <p:nvPr/>
          </p:nvGraphicFramePr>
          <p:xfrm>
            <a:off x="7572396" y="2000240"/>
            <a:ext cx="7620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23" imgW="761365" imgH="317500" progId="Equation.DSMT4">
                    <p:embed/>
                  </p:oleObj>
                </mc:Choice>
                <mc:Fallback>
                  <p:oleObj name="" r:id="rId23" imgW="761365" imgH="317500" progId="Equation.DSMT4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572396" y="2000240"/>
                          <a:ext cx="762000" cy="3175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48" name="Object 12"/>
          <p:cNvGraphicFramePr>
            <a:graphicFrameLocks noChangeAspect="1"/>
          </p:cNvGraphicFramePr>
          <p:nvPr/>
        </p:nvGraphicFramePr>
        <p:xfrm>
          <a:off x="5929313" y="2928938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25" imgW="1193800" imgH="431800" progId="Equation.DSMT4">
                  <p:embed/>
                </p:oleObj>
              </mc:Choice>
              <mc:Fallback>
                <p:oleObj name="" r:id="rId25" imgW="1193800" imgH="431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29313" y="2928938"/>
                        <a:ext cx="1193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42"/>
          <p:cNvGrpSpPr/>
          <p:nvPr/>
        </p:nvGrpSpPr>
        <p:grpSpPr>
          <a:xfrm>
            <a:off x="1357313" y="3857625"/>
            <a:ext cx="7607300" cy="584200"/>
            <a:chOff x="1357313" y="3857625"/>
            <a:chExt cx="7607300" cy="584203"/>
          </a:xfrm>
        </p:grpSpPr>
        <p:sp>
          <p:nvSpPr>
            <p:cNvPr id="34846" name="Text Box 45"/>
            <p:cNvSpPr txBox="1"/>
            <p:nvPr/>
          </p:nvSpPr>
          <p:spPr>
            <a:xfrm>
              <a:off x="1357313" y="3857625"/>
              <a:ext cx="760730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若                      且存在正整数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4847" name="Object 13"/>
            <p:cNvGraphicFramePr>
              <a:graphicFrameLocks noChangeAspect="1"/>
            </p:cNvGraphicFramePr>
            <p:nvPr/>
          </p:nvGraphicFramePr>
          <p:xfrm>
            <a:off x="2071670" y="3857628"/>
            <a:ext cx="33401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27" imgW="3340100" imgH="584200" progId="Equation.DSMT4">
                    <p:embed/>
                  </p:oleObj>
                </mc:Choice>
                <mc:Fallback>
                  <p:oleObj name="" r:id="rId27" imgW="3340100" imgH="584200" progId="Equation.DSMT4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071670" y="3857628"/>
                          <a:ext cx="3340100" cy="584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6"/>
          <p:cNvGrpSpPr/>
          <p:nvPr/>
        </p:nvGrpSpPr>
        <p:grpSpPr>
          <a:xfrm>
            <a:off x="285750" y="4500563"/>
            <a:ext cx="4429125" cy="666750"/>
            <a:chOff x="285750" y="4500570"/>
            <a:chExt cx="4429126" cy="666742"/>
          </a:xfrm>
        </p:grpSpPr>
        <p:grpSp>
          <p:nvGrpSpPr>
            <p:cNvPr id="34849" name="组合 41"/>
            <p:cNvGrpSpPr/>
            <p:nvPr/>
          </p:nvGrpSpPr>
          <p:grpSpPr>
            <a:xfrm>
              <a:off x="285750" y="4500570"/>
              <a:ext cx="4429126" cy="666742"/>
              <a:chOff x="285750" y="4658744"/>
              <a:chExt cx="4286250" cy="523875"/>
            </a:xfrm>
          </p:grpSpPr>
          <p:sp>
            <p:nvSpPr>
              <p:cNvPr id="34850" name="Text Box 45"/>
              <p:cNvSpPr txBox="1"/>
              <p:nvPr/>
            </p:nvSpPr>
            <p:spPr>
              <a:xfrm>
                <a:off x="285750" y="4658744"/>
                <a:ext cx="4286250" cy="5238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buFontTx/>
                </a:pP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当       时</a:t>
                </a:r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34851" name="Object 38"/>
              <p:cNvGraphicFramePr>
                <a:graphicFrameLocks noChangeAspect="1"/>
              </p:cNvGraphicFramePr>
              <p:nvPr/>
            </p:nvGraphicFramePr>
            <p:xfrm>
              <a:off x="838789" y="4658744"/>
              <a:ext cx="1000125" cy="412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6" name="" r:id="rId28" imgW="431165" imgH="177800" progId="Equation.DSMT4">
                      <p:embed/>
                    </p:oleObj>
                  </mc:Choice>
                  <mc:Fallback>
                    <p:oleObj name="" r:id="rId28" imgW="431165" imgH="177800" progId="Equation.DSMT4">
                      <p:embed/>
                      <p:pic>
                        <p:nvPicPr>
                          <p:cNvPr id="0" name="图片 3205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838789" y="4658744"/>
                            <a:ext cx="1000125" cy="4127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852" name="Object 42"/>
            <p:cNvGraphicFramePr>
              <a:graphicFrameLocks noChangeAspect="1"/>
            </p:cNvGraphicFramePr>
            <p:nvPr/>
          </p:nvGraphicFramePr>
          <p:xfrm>
            <a:off x="3000363" y="4500570"/>
            <a:ext cx="1535527" cy="549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29" imgW="1206500" imgH="431800" progId="Equation.DSMT4">
                    <p:embed/>
                  </p:oleObj>
                </mc:Choice>
                <mc:Fallback>
                  <p:oleObj name="" r:id="rId29" imgW="1206500" imgH="431800" progId="Equation.DSMT4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000363" y="4500570"/>
                          <a:ext cx="1535527" cy="5495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51" name="Object 43"/>
          <p:cNvGraphicFramePr>
            <a:graphicFrameLocks noChangeAspect="1"/>
          </p:cNvGraphicFramePr>
          <p:nvPr/>
        </p:nvGraphicFramePr>
        <p:xfrm>
          <a:off x="5435600" y="4714875"/>
          <a:ext cx="850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31" imgW="850265" imgH="317500" progId="Equation.DSMT4">
                  <p:embed/>
                </p:oleObj>
              </mc:Choice>
              <mc:Fallback>
                <p:oleObj name="" r:id="rId31" imgW="850265" imgH="3175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435600" y="4714875"/>
                        <a:ext cx="850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5" grpId="0"/>
      <p:bldP spid="15386" grpId="0"/>
      <p:bldP spid="17443" grpId="0"/>
      <p:bldP spid="15391" grpId="0"/>
      <p:bldP spid="15394" grpId="0"/>
      <p:bldP spid="15395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Text Box 2"/>
          <p:cNvSpPr txBox="1"/>
          <p:nvPr/>
        </p:nvSpPr>
        <p:spPr>
          <a:xfrm>
            <a:off x="838200" y="685800"/>
            <a:ext cx="5029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子数列的收敛性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684213" y="1524000"/>
          <a:ext cx="80645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" imgW="7747000" imgH="1574800" progId="Equation.DSMT4">
                  <p:embed/>
                </p:oleObj>
              </mc:Choice>
              <mc:Fallback>
                <p:oleObj name="" r:id="rId1" imgW="7747000" imgH="15748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524000"/>
                        <a:ext cx="80645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632075" y="3336925"/>
          <a:ext cx="2836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3" imgW="3073400" imgH="431800" progId="Equation.3">
                  <p:embed/>
                </p:oleObj>
              </mc:Choice>
              <mc:Fallback>
                <p:oleObj name="" r:id="rId3" imgW="3073400" imgH="4318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2075" y="3336925"/>
                        <a:ext cx="28368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2767013" y="4156075"/>
          <a:ext cx="24034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5" imgW="2603500" imgH="482600" progId="Equation.3">
                  <p:embed/>
                </p:oleObj>
              </mc:Choice>
              <mc:Fallback>
                <p:oleObj name="" r:id="rId5" imgW="2603500" imgH="4826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7013" y="4156075"/>
                        <a:ext cx="24034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182688" y="4797425"/>
          <a:ext cx="69183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7" imgW="3302000" imgH="558800" progId="Equation.DSMT4">
                  <p:embed/>
                </p:oleObj>
              </mc:Choice>
              <mc:Fallback>
                <p:oleObj name="" r:id="rId7" imgW="3302000" imgH="5588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2688" y="4797425"/>
                        <a:ext cx="6918325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/>
          <p:nvPr/>
        </p:nvSpPr>
        <p:spPr>
          <a:xfrm>
            <a:off x="914400" y="4814888"/>
            <a:ext cx="1676400" cy="519112"/>
          </a:xfrm>
          <a:prstGeom prst="rect">
            <a:avLst/>
          </a:prstGeom>
          <a:noFill/>
          <a:ln w="571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136" name="Text Box 8"/>
          <p:cNvSpPr txBox="1"/>
          <p:nvPr/>
        </p:nvSpPr>
        <p:spPr>
          <a:xfrm>
            <a:off x="1143000" y="3276600"/>
            <a:ext cx="1524000" cy="519113"/>
          </a:xfrm>
          <a:prstGeom prst="rect">
            <a:avLst/>
          </a:prstGeom>
          <a:noFill/>
          <a:ln w="571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7" name="AutoShape 9"/>
          <p:cNvSpPr/>
          <p:nvPr/>
        </p:nvSpPr>
        <p:spPr>
          <a:xfrm>
            <a:off x="3733800" y="3886200"/>
            <a:ext cx="228600" cy="304800"/>
          </a:xfrm>
          <a:prstGeom prst="downArrow">
            <a:avLst>
              <a:gd name="adj1" fmla="val 50000"/>
              <a:gd name="adj2" fmla="val 33327"/>
            </a:avLst>
          </a:prstGeom>
          <a:solidFill>
            <a:schemeClr val="accent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48136" grpId="0"/>
      <p:bldP spid="481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91" name="Text Box 3"/>
          <p:cNvSpPr txBox="1"/>
          <p:nvPr/>
        </p:nvSpPr>
        <p:spPr>
          <a:xfrm>
            <a:off x="1343025" y="4500563"/>
            <a:ext cx="2514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子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列      ：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357188" y="642938"/>
            <a:ext cx="8534400" cy="1285875"/>
          </a:xfrm>
          <a:ln/>
        </p:spPr>
        <p:txBody>
          <a:bodyPr vert="horz" wrap="square" lIns="91440" tIns="45720" rIns="91440" bIns="45720" anchor="ctr" anchorCtr="0"/>
          <a:p>
            <a:pPr algn="l"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4.9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子列的收敛性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收敛数列的任一子数列收敛于同一极限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.(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证明略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93" name="Text Box 3"/>
          <p:cNvSpPr txBox="1"/>
          <p:nvPr/>
        </p:nvSpPr>
        <p:spPr>
          <a:xfrm>
            <a:off x="785813" y="22860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数列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94" name="Text Box 7"/>
          <p:cNvSpPr txBox="1"/>
          <p:nvPr/>
        </p:nvSpPr>
        <p:spPr>
          <a:xfrm>
            <a:off x="3148013" y="22860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是数列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95" name="Text Box 12"/>
          <p:cNvSpPr txBox="1"/>
          <p:nvPr/>
        </p:nvSpPr>
        <p:spPr>
          <a:xfrm>
            <a:off x="5053013" y="2300288"/>
            <a:ext cx="4090987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的任一子数列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子列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4221" name="Object 13"/>
          <p:cNvGraphicFramePr>
            <a:graphicFrameLocks noChangeAspect="1"/>
          </p:cNvGraphicFramePr>
          <p:nvPr/>
        </p:nvGraphicFramePr>
        <p:xfrm>
          <a:off x="5029200" y="3160713"/>
          <a:ext cx="23304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" imgW="650875" imgH="222885" progId="Equation.3">
                  <p:embed/>
                </p:oleObj>
              </mc:Choice>
              <mc:Fallback>
                <p:oleObj name="" r:id="rId1" imgW="650875" imgH="22288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3160713"/>
                        <a:ext cx="2330450" cy="808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1" name="Picture 101" descr="机动"/>
          <p:cNvPicPr>
            <a:picLocks noChangeAspect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72" name="Text Box 106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6873" name="Picture 107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4" name="Picture 108" descr="目录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5" name="Picture 109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6" name="Picture 110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7" name="Picture 111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05" name="右箭头 50"/>
          <p:cNvSpPr/>
          <p:nvPr/>
        </p:nvSpPr>
        <p:spPr>
          <a:xfrm>
            <a:off x="3943350" y="3375025"/>
            <a:ext cx="1000125" cy="214313"/>
          </a:xfrm>
          <a:prstGeom prst="rightArrow">
            <a:avLst>
              <a:gd name="adj1" fmla="val 50000"/>
              <a:gd name="adj2" fmla="val 4997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8" name="Text Box 3"/>
          <p:cNvSpPr txBox="1"/>
          <p:nvPr/>
        </p:nvSpPr>
        <p:spPr>
          <a:xfrm>
            <a:off x="1357313" y="5357813"/>
            <a:ext cx="12858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其中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479" name="Object 23"/>
          <p:cNvGraphicFramePr>
            <a:graphicFrameLocks noChangeAspect="1"/>
          </p:cNvGraphicFramePr>
          <p:nvPr/>
        </p:nvGraphicFramePr>
        <p:xfrm>
          <a:off x="2286000" y="2357438"/>
          <a:ext cx="698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0" imgW="698500" imgH="482600" progId="Equation.DSMT4">
                  <p:embed/>
                </p:oleObj>
              </mc:Choice>
              <mc:Fallback>
                <p:oleObj name="" r:id="rId10" imgW="698500" imgH="4826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86000" y="2357438"/>
                        <a:ext cx="6985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4429125" y="2357438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2" imgW="609600" imgH="431800" progId="Equation.DSMT4">
                  <p:embed/>
                </p:oleObj>
              </mc:Choice>
              <mc:Fallback>
                <p:oleObj name="" r:id="rId12" imgW="609600" imgH="4318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29125" y="2357438"/>
                        <a:ext cx="609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/>
          <p:cNvGraphicFramePr>
            <a:graphicFrameLocks noChangeAspect="1"/>
          </p:cNvGraphicFramePr>
          <p:nvPr/>
        </p:nvGraphicFramePr>
        <p:xfrm>
          <a:off x="2071688" y="3214688"/>
          <a:ext cx="1498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4" imgW="1497965" imgH="546100" progId="Equation.DSMT4">
                  <p:embed/>
                </p:oleObj>
              </mc:Choice>
              <mc:Fallback>
                <p:oleObj name="" r:id="rId14" imgW="1497965" imgH="5461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71688" y="3214688"/>
                        <a:ext cx="14986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26"/>
          <p:cNvGraphicFramePr>
            <a:graphicFrameLocks noChangeAspect="1"/>
          </p:cNvGraphicFramePr>
          <p:nvPr/>
        </p:nvGraphicFramePr>
        <p:xfrm>
          <a:off x="2500313" y="4500563"/>
          <a:ext cx="698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6" imgW="698500" imgH="482600" progId="Equation.DSMT4">
                  <p:embed/>
                </p:oleObj>
              </mc:Choice>
              <mc:Fallback>
                <p:oleObj name="" r:id="rId16" imgW="698500" imgH="4826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00313" y="4500563"/>
                        <a:ext cx="6985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27"/>
          <p:cNvGraphicFramePr>
            <a:graphicFrameLocks noChangeAspect="1"/>
          </p:cNvGraphicFramePr>
          <p:nvPr/>
        </p:nvGraphicFramePr>
        <p:xfrm>
          <a:off x="3714750" y="4500563"/>
          <a:ext cx="2679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7" imgW="2679700" imgH="482600" progId="Equation.DSMT4">
                  <p:embed/>
                </p:oleObj>
              </mc:Choice>
              <mc:Fallback>
                <p:oleObj name="" r:id="rId17" imgW="2679700" imgH="4826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14750" y="4500563"/>
                        <a:ext cx="26797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28"/>
          <p:cNvGraphicFramePr>
            <a:graphicFrameLocks noChangeAspect="1"/>
          </p:cNvGraphicFramePr>
          <p:nvPr/>
        </p:nvGraphicFramePr>
        <p:xfrm>
          <a:off x="2500313" y="5426075"/>
          <a:ext cx="364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9" imgW="3644900" imgH="431800" progId="Equation.DSMT4">
                  <p:embed/>
                </p:oleObj>
              </mc:Choice>
              <mc:Fallback>
                <p:oleObj name="" r:id="rId19" imgW="3644900" imgH="4318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00313" y="5426075"/>
                        <a:ext cx="3644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  <p:bldP spid="16393" grpId="0"/>
      <p:bldP spid="16394" grpId="0"/>
      <p:bldP spid="16395" grpId="0"/>
      <p:bldP spid="16405" grpId="0" animBg="1"/>
      <p:bldP spid="164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13" name="Text Box 40"/>
          <p:cNvSpPr txBox="1"/>
          <p:nvPr/>
        </p:nvSpPr>
        <p:spPr>
          <a:xfrm>
            <a:off x="285750" y="642938"/>
            <a:ext cx="450056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由子列收敛定理可知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4" name="Text Box 41"/>
          <p:cNvSpPr txBox="1"/>
          <p:nvPr/>
        </p:nvSpPr>
        <p:spPr>
          <a:xfrm>
            <a:off x="357188" y="1357313"/>
            <a:ext cx="8358187" cy="1284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若数列有两个子列收敛于</a:t>
            </a: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不同的极限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其中有一个子列发散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，则原数列一定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发散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5" name="Text Box 43"/>
          <p:cNvSpPr txBox="1"/>
          <p:nvPr/>
        </p:nvSpPr>
        <p:spPr>
          <a:xfrm>
            <a:off x="714375" y="3071813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Rectangle 52"/>
          <p:cNvSpPr/>
          <p:nvPr/>
        </p:nvSpPr>
        <p:spPr>
          <a:xfrm>
            <a:off x="1143000" y="5081588"/>
            <a:ext cx="6019800" cy="9906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9743" name="Object 47"/>
          <p:cNvGraphicFramePr>
            <a:graphicFrameLocks noChangeAspect="1"/>
          </p:cNvGraphicFramePr>
          <p:nvPr/>
        </p:nvGraphicFramePr>
        <p:xfrm>
          <a:off x="1725613" y="5280025"/>
          <a:ext cx="17859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" imgW="1280795" imgH="386715" progId="Equation.DSMT4">
                  <p:embed/>
                </p:oleObj>
              </mc:Choice>
              <mc:Fallback>
                <p:oleObj name="" r:id="rId1" imgW="1280795" imgH="386715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25613" y="5280025"/>
                        <a:ext cx="1785937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4" name="Object 48"/>
          <p:cNvGraphicFramePr>
            <a:graphicFrameLocks noChangeAspect="1"/>
          </p:cNvGraphicFramePr>
          <p:nvPr/>
        </p:nvGraphicFramePr>
        <p:xfrm>
          <a:off x="4521200" y="5248275"/>
          <a:ext cx="195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3" imgW="1400810" imgH="431800" progId="Equation.3">
                  <p:embed/>
                </p:oleObj>
              </mc:Choice>
              <mc:Fallback>
                <p:oleObj name="" r:id="rId3" imgW="1400810" imgH="431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21200" y="5248275"/>
                        <a:ext cx="19558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49"/>
          <p:cNvSpPr txBox="1"/>
          <p:nvPr/>
        </p:nvSpPr>
        <p:spPr>
          <a:xfrm>
            <a:off x="5786438" y="371475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发散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7896" name="Picture 63" descr="机动"/>
          <p:cNvPicPr>
            <a:picLocks noChangeAspect="1"/>
          </p:cNvPicPr>
          <p:nvPr/>
        </p:nvPicPr>
        <p:blipFill>
          <a:blip r:embed="rId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7" name="Text Box 68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7898" name="Picture 69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9" name="Picture 70" descr="目录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900" name="Picture 71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901" name="Picture 72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902" name="Picture 73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 Box 43"/>
          <p:cNvSpPr txBox="1"/>
          <p:nvPr/>
        </p:nvSpPr>
        <p:spPr>
          <a:xfrm>
            <a:off x="714375" y="435768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1679575" y="3714750"/>
          <a:ext cx="360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2" imgW="3606800" imgH="520700" progId="Equation.DSMT4">
                  <p:embed/>
                </p:oleObj>
              </mc:Choice>
              <mc:Fallback>
                <p:oleObj name="" r:id="rId12" imgW="3606800" imgH="5207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79575" y="3714750"/>
                        <a:ext cx="3606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/>
      <p:bldP spid="17415" grpId="0"/>
      <p:bldP spid="17416" grpId="0" animBg="1"/>
      <p:bldP spid="17417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>
          <a:xfrm>
            <a:off x="3071813" y="642938"/>
            <a:ext cx="2286000" cy="571500"/>
          </a:xfrm>
          <a:solidFill>
            <a:schemeClr val="bg1"/>
          </a:solidFill>
          <a:ln>
            <a:solidFill>
              <a:schemeClr val="accent2"/>
            </a:solidFill>
            <a:miter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内容小结</a:t>
            </a:r>
            <a:endParaRPr lang="zh-CN" altLang="en-US" sz="3200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6" name="Text Box 4"/>
          <p:cNvSpPr txBox="1"/>
          <p:nvPr/>
        </p:nvSpPr>
        <p:spPr>
          <a:xfrm>
            <a:off x="609600" y="2668588"/>
            <a:ext cx="813911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无穷小、数列极限的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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–</a:t>
            </a:r>
            <a:r>
              <a:rPr lang="en-US" altLang="zh-CN" sz="2800" b="1" i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N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定义及应用。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7" name="Text Box 11"/>
          <p:cNvSpPr txBox="1"/>
          <p:nvPr/>
        </p:nvSpPr>
        <p:spPr>
          <a:xfrm>
            <a:off x="609600" y="3276600"/>
            <a:ext cx="603408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3. (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无穷小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收敛数列的性质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8" name="Text Box 12"/>
          <p:cNvSpPr txBox="1"/>
          <p:nvPr/>
        </p:nvSpPr>
        <p:spPr>
          <a:xfrm>
            <a:off x="1295400" y="3886200"/>
            <a:ext cx="72771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唯一性 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有界性 ，保号性，保序性等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9" name="Text Box 13"/>
          <p:cNvSpPr txBox="1"/>
          <p:nvPr/>
        </p:nvSpPr>
        <p:spPr>
          <a:xfrm>
            <a:off x="1285875" y="4572000"/>
            <a:ext cx="4648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子列的收敛性。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8918" name="Object 22"/>
          <p:cNvGraphicFramePr>
            <a:graphicFrameLocks noChangeAspect="1"/>
          </p:cNvGraphicFramePr>
          <p:nvPr/>
        </p:nvGraphicFramePr>
        <p:xfrm>
          <a:off x="4514850" y="37782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7782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9" name="Picture 52" descr="机动"/>
          <p:cNvPicPr>
            <a:picLocks noChangeAspect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20" name="Text Box 57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8921" name="Picture 5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22" name="Picture 59" descr="目录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23" name="Picture 6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24" name="Picture 6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25" name="Picture 6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49" name="Text Box 4"/>
          <p:cNvSpPr txBox="1"/>
          <p:nvPr/>
        </p:nvSpPr>
        <p:spPr>
          <a:xfrm>
            <a:off x="571500" y="2000250"/>
            <a:ext cx="79629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无穷小与收敛数列的关系。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/>
      <p:bldP spid="18439" grpId="0"/>
      <p:bldP spid="184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矩形 10"/>
          <p:cNvSpPr/>
          <p:nvPr/>
        </p:nvSpPr>
        <p:spPr>
          <a:xfrm>
            <a:off x="1476375" y="1628775"/>
            <a:ext cx="6264275" cy="2192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50000"/>
              </a:lnSpc>
              <a:buFontTx/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Tx/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P37 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1,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(1)(3)</a:t>
            </a:r>
            <a:endParaRPr lang="zh-CN" altLang="en-US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Tx/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zh-CN" altLang="en-US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>
            <a:spLocks noChangeArrowheads="1"/>
          </p:cNvSpPr>
          <p:nvPr/>
        </p:nvSpPr>
        <p:spPr bwMode="auto">
          <a:xfrm>
            <a:off x="357188" y="1500188"/>
            <a:ext cx="5929313" cy="4572000"/>
          </a:xfrm>
          <a:prstGeom prst="roundRect">
            <a:avLst>
              <a:gd name="adj" fmla="val 3926"/>
            </a:avLst>
          </a:prstGeom>
          <a:noFill/>
          <a:ln w="25400" algn="ctr">
            <a:solidFill>
              <a:schemeClr val="accent1"/>
            </a:solidFill>
            <a:round/>
          </a:ln>
        </p:spPr>
        <p:txBody>
          <a:bodyPr lIns="68580" tIns="34290" rIns="68580" bIns="34290"/>
          <a:lstStyle/>
          <a:p>
            <a:pPr marL="0" marR="0" lvl="0" indent="0" algn="l" defTabSz="6108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92"/>
          <p:cNvGrpSpPr/>
          <p:nvPr/>
        </p:nvGrpSpPr>
        <p:grpSpPr>
          <a:xfrm>
            <a:off x="1821086" y="1142984"/>
            <a:ext cx="1893657" cy="642941"/>
            <a:chOff x="2332472" y="844378"/>
            <a:chExt cx="2207102" cy="674782"/>
          </a:xfrm>
          <a:solidFill>
            <a:srgbClr val="0070C0"/>
          </a:solidFill>
        </p:grpSpPr>
        <p:sp>
          <p:nvSpPr>
            <p:cNvPr id="6" name="圆角矩形 5"/>
            <p:cNvSpPr/>
            <p:nvPr/>
          </p:nvSpPr>
          <p:spPr bwMode="auto">
            <a:xfrm>
              <a:off x="2332472" y="884217"/>
              <a:ext cx="2123839" cy="63494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816" tIns="54408" rIns="108816" bIns="54408"/>
            <a:lstStyle/>
            <a:p>
              <a:pPr marL="0" marR="0" lvl="0" indent="0" algn="ctr" defTabSz="815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34027" y="844378"/>
              <a:ext cx="2205547" cy="6747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庄子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0" y="6215063"/>
            <a:ext cx="9144000" cy="1588"/>
          </a:xfrm>
          <a:prstGeom prst="line">
            <a:avLst/>
          </a:prstGeom>
          <a:ln w="9525">
            <a:solidFill>
              <a:srgbClr val="2272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TextBox 27"/>
          <p:cNvSpPr txBox="1"/>
          <p:nvPr/>
        </p:nvSpPr>
        <p:spPr>
          <a:xfrm>
            <a:off x="395288" y="642938"/>
            <a:ext cx="62484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我国古代杰出著名哲学家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庄子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 Box 1060"/>
          <p:cNvSpPr txBox="1"/>
          <p:nvPr/>
        </p:nvSpPr>
        <p:spPr>
          <a:xfrm>
            <a:off x="560388" y="1643063"/>
            <a:ext cx="5440362" cy="3324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buFontTx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我们春秋战国时期的哲学家庄子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公元前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世纪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庄子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·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天下篇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一书中对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截丈问题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有一段名言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:“</a:t>
            </a:r>
            <a:r>
              <a:rPr lang="zh-CN" altLang="en-US" sz="2800" dirty="0">
                <a:solidFill>
                  <a:srgbClr val="0F6FC6"/>
                </a:solidFill>
                <a:latin typeface="微软雅黑" panose="020B0503020204020204" charset="-122"/>
                <a:ea typeface="微软雅黑" panose="020B0503020204020204" charset="-122"/>
              </a:rPr>
              <a:t>一尺之槌 </a:t>
            </a:r>
            <a:r>
              <a:rPr lang="en-US" altLang="zh-CN" sz="2800" dirty="0">
                <a:solidFill>
                  <a:srgbClr val="0F6FC6"/>
                </a:solidFill>
                <a:latin typeface="微软雅黑" panose="020B0503020204020204" charset="-122"/>
                <a:ea typeface="微软雅黑" panose="020B0503020204020204" charset="-122"/>
              </a:rPr>
              <a:t>,  </a:t>
            </a:r>
            <a:r>
              <a:rPr lang="zh-CN" altLang="en-US" sz="2800" dirty="0">
                <a:solidFill>
                  <a:srgbClr val="0F6FC6"/>
                </a:solidFill>
                <a:latin typeface="微软雅黑" panose="020B0503020204020204" charset="-122"/>
                <a:ea typeface="微软雅黑" panose="020B0503020204020204" charset="-122"/>
              </a:rPr>
              <a:t>日取其半</a:t>
            </a:r>
            <a:r>
              <a:rPr lang="en-US" altLang="zh-CN" sz="2800" dirty="0">
                <a:solidFill>
                  <a:srgbClr val="0F6FC6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2800" dirty="0">
                <a:solidFill>
                  <a:srgbClr val="0F6FC6"/>
                </a:solidFill>
                <a:latin typeface="微软雅黑" panose="020B0503020204020204" charset="-122"/>
                <a:ea typeface="微软雅黑" panose="020B0503020204020204" charset="-122"/>
              </a:rPr>
              <a:t>万世不竭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”.       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 descr="庄子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0" y="1771650"/>
            <a:ext cx="1785938" cy="1862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 descr="庄子-书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38" y="3786188"/>
            <a:ext cx="2632075" cy="1643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060"/>
          <p:cNvSpPr txBox="1"/>
          <p:nvPr/>
        </p:nvSpPr>
        <p:spPr>
          <a:xfrm>
            <a:off x="774700" y="4714875"/>
            <a:ext cx="5297488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buFontTx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意思是说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一尺长的木槌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每天取它的一半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永远取不尽．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0" y="6215063"/>
            <a:ext cx="9144000" cy="1588"/>
          </a:xfrm>
          <a:prstGeom prst="line">
            <a:avLst/>
          </a:prstGeom>
          <a:ln w="9525">
            <a:solidFill>
              <a:srgbClr val="2272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4" name="TextBox 27"/>
          <p:cNvSpPr txBox="1"/>
          <p:nvPr/>
        </p:nvSpPr>
        <p:spPr>
          <a:xfrm>
            <a:off x="395288" y="785813"/>
            <a:ext cx="4462462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1——  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截丈问题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15"/>
          <p:cNvSpPr/>
          <p:nvPr/>
        </p:nvSpPr>
        <p:spPr>
          <a:xfrm>
            <a:off x="642938" y="2312988"/>
            <a:ext cx="2786062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FontTx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第一天剩下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: 0.5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16"/>
          <p:cNvSpPr/>
          <p:nvPr/>
        </p:nvSpPr>
        <p:spPr>
          <a:xfrm>
            <a:off x="642938" y="2813050"/>
            <a:ext cx="34290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FontTx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第二天剩下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: 0.25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17"/>
          <p:cNvSpPr/>
          <p:nvPr/>
        </p:nvSpPr>
        <p:spPr>
          <a:xfrm>
            <a:off x="642938" y="3313113"/>
            <a:ext cx="328612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FontTx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第三天剩下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0.125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18"/>
          <p:cNvSpPr/>
          <p:nvPr/>
        </p:nvSpPr>
        <p:spPr>
          <a:xfrm>
            <a:off x="714375" y="3929063"/>
            <a:ext cx="34290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FontTx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第四天剩下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: 0.0625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20"/>
          <p:cNvGrpSpPr/>
          <p:nvPr/>
        </p:nvGrpSpPr>
        <p:grpSpPr>
          <a:xfrm>
            <a:off x="571500" y="4973638"/>
            <a:ext cx="3643313" cy="1027112"/>
            <a:chOff x="3425989" y="782621"/>
            <a:chExt cx="2838982" cy="1027114"/>
          </a:xfrm>
        </p:grpSpPr>
        <p:sp>
          <p:nvSpPr>
            <p:cNvPr id="8200" name="矩形 20"/>
            <p:cNvSpPr/>
            <p:nvPr/>
          </p:nvSpPr>
          <p:spPr>
            <a:xfrm>
              <a:off x="3425989" y="855628"/>
              <a:ext cx="2608792" cy="9541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buFontTx/>
              </a:pPr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木槌剩下的长度 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8201" name="Object 2" descr="image41"/>
            <p:cNvGraphicFramePr/>
            <p:nvPr/>
          </p:nvGraphicFramePr>
          <p:xfrm>
            <a:off x="5579171" y="782621"/>
            <a:ext cx="6858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" imgW="685800" imgH="812800" progId="Equation.DSMT4">
                    <p:embed/>
                  </p:oleObj>
                </mc:Choice>
                <mc:Fallback>
                  <p:oleObj name="" r:id="rId1" imgW="685800" imgH="8128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579171" y="782621"/>
                          <a:ext cx="685800" cy="812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285750" y="1714500"/>
            <a:ext cx="4071938" cy="4357688"/>
          </a:xfrm>
          <a:prstGeom prst="roundRect">
            <a:avLst>
              <a:gd name="adj" fmla="val 3926"/>
            </a:avLst>
          </a:prstGeom>
          <a:noFill/>
          <a:ln w="25400" algn="ctr">
            <a:solidFill>
              <a:schemeClr val="accent1"/>
            </a:solidFill>
            <a:round/>
          </a:ln>
        </p:spPr>
        <p:txBody>
          <a:bodyPr lIns="68580" tIns="34290" rIns="68580" bIns="34290"/>
          <a:lstStyle/>
          <a:p>
            <a:pPr marL="0" marR="0" lvl="0" indent="0" algn="l" defTabSz="6108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组合 92"/>
          <p:cNvGrpSpPr/>
          <p:nvPr/>
        </p:nvGrpSpPr>
        <p:grpSpPr>
          <a:xfrm>
            <a:off x="1178144" y="1500172"/>
            <a:ext cx="1750781" cy="571505"/>
            <a:chOff x="2711810" y="884214"/>
            <a:chExt cx="1278267" cy="483346"/>
          </a:xfrm>
          <a:solidFill>
            <a:srgbClr val="0070C0"/>
          </a:solidFill>
        </p:grpSpPr>
        <p:sp>
          <p:nvSpPr>
            <p:cNvPr id="14" name="圆角矩形 13"/>
            <p:cNvSpPr/>
            <p:nvPr/>
          </p:nvSpPr>
          <p:spPr bwMode="auto">
            <a:xfrm>
              <a:off x="2711810" y="884214"/>
              <a:ext cx="1278267" cy="48334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108816" tIns="54408" rIns="108816" bIns="54408"/>
            <a:lstStyle/>
            <a:p>
              <a:pPr marL="0" marR="0" lvl="0" indent="0" algn="ctr" defTabSz="8159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711810" y="927580"/>
              <a:ext cx="1276712" cy="379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截丈问题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6" name="矩形 59"/>
          <p:cNvSpPr/>
          <p:nvPr/>
        </p:nvSpPr>
        <p:spPr>
          <a:xfrm>
            <a:off x="642938" y="4386263"/>
            <a:ext cx="31432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FontTx/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……, 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</a:rPr>
              <a:t>n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天以后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流程图: 联系 16"/>
          <p:cNvSpPr/>
          <p:nvPr/>
        </p:nvSpPr>
        <p:spPr bwMode="auto">
          <a:xfrm>
            <a:off x="6308725" y="844550"/>
            <a:ext cx="100013" cy="10001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流程图: 联系 17"/>
          <p:cNvSpPr/>
          <p:nvPr/>
        </p:nvSpPr>
        <p:spPr bwMode="auto">
          <a:xfrm>
            <a:off x="6894513" y="1130300"/>
            <a:ext cx="100013" cy="10001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流程图: 联系 18"/>
          <p:cNvSpPr/>
          <p:nvPr/>
        </p:nvSpPr>
        <p:spPr bwMode="auto">
          <a:xfrm>
            <a:off x="7470775" y="1277938"/>
            <a:ext cx="100013" cy="10001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流程图: 联系 19"/>
          <p:cNvSpPr/>
          <p:nvPr/>
        </p:nvSpPr>
        <p:spPr bwMode="auto">
          <a:xfrm>
            <a:off x="8043863" y="1304925"/>
            <a:ext cx="100013" cy="10001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64"/>
          <p:cNvGrpSpPr/>
          <p:nvPr/>
        </p:nvGrpSpPr>
        <p:grpSpPr>
          <a:xfrm>
            <a:off x="5429250" y="500063"/>
            <a:ext cx="3286125" cy="1379537"/>
            <a:chOff x="2500298" y="738175"/>
            <a:chExt cx="3286147" cy="1379600"/>
          </a:xfrm>
        </p:grpSpPr>
        <p:grpSp>
          <p:nvGrpSpPr>
            <p:cNvPr id="8210" name="组合 128"/>
            <p:cNvGrpSpPr/>
            <p:nvPr/>
          </p:nvGrpSpPr>
          <p:grpSpPr>
            <a:xfrm>
              <a:off x="2500298" y="857243"/>
              <a:ext cx="3286147" cy="1260532"/>
              <a:chOff x="2500298" y="857243"/>
              <a:chExt cx="3286147" cy="1260532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V="1">
                <a:off x="2500298" y="1712944"/>
                <a:ext cx="3195659" cy="1587"/>
              </a:xfrm>
              <a:prstGeom prst="line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rot="5400000" flipH="1" flipV="1">
                <a:off x="2321681" y="1391461"/>
                <a:ext cx="1071612" cy="3175"/>
              </a:xfrm>
              <a:prstGeom prst="straightConnector1">
                <a:avLst/>
              </a:prstGeom>
              <a:ln w="190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2857488" y="1714531"/>
                <a:ext cx="571504" cy="1588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16200000" flipV="1">
                <a:off x="2705081" y="1571649"/>
                <a:ext cx="295289" cy="9525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16200000" flipV="1">
                <a:off x="2705081" y="1262073"/>
                <a:ext cx="295289" cy="9525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438517" y="1714531"/>
                <a:ext cx="571504" cy="1588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4024308" y="1714531"/>
                <a:ext cx="571504" cy="1588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4605337" y="1714531"/>
                <a:ext cx="571504" cy="1588"/>
              </a:xfrm>
              <a:prstGeom prst="lin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19" name="Text Box 1060"/>
              <p:cNvSpPr txBox="1"/>
              <p:nvPr/>
            </p:nvSpPr>
            <p:spPr>
              <a:xfrm>
                <a:off x="2595549" y="1571992"/>
                <a:ext cx="357190" cy="4109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150000"/>
                  </a:lnSpc>
                  <a:buFontTx/>
                </a:pPr>
                <a:r>
                  <a:rPr lang="en-US" altLang="zh-CN" sz="1400" i="1" dirty="0">
                    <a:latin typeface="Times New Roman" panose="02020603050405020304" pitchFamily="18" charset="0"/>
                    <a:ea typeface="微软雅黑" panose="020B0503020204020204" charset="-122"/>
                  </a:rPr>
                  <a:t>O</a:t>
                </a:r>
                <a:endParaRPr lang="zh-CN" altLang="en-US" sz="1400" i="1" dirty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8220" name="Text Box 1060"/>
              <p:cNvSpPr txBox="1"/>
              <p:nvPr/>
            </p:nvSpPr>
            <p:spPr>
              <a:xfrm>
                <a:off x="5429255" y="1568819"/>
                <a:ext cx="357190" cy="5489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150000"/>
                  </a:lnSpc>
                  <a:buFontTx/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微软雅黑" panose="020B0503020204020204" charset="-122"/>
                  </a:rPr>
                  <a:t>n</a:t>
                </a:r>
                <a:endParaRPr lang="zh-CN" altLang="en-US" sz="2000" i="1" dirty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sp>
          <p:nvSpPr>
            <p:cNvPr id="8221" name="Text Box 1060"/>
            <p:cNvSpPr txBox="1"/>
            <p:nvPr/>
          </p:nvSpPr>
          <p:spPr>
            <a:xfrm>
              <a:off x="2852725" y="1223972"/>
              <a:ext cx="500066" cy="3667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  <a:buFontTx/>
              </a:pPr>
              <a:r>
                <a:rPr lang="en-US" altLang="zh-CN" sz="12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0.25</a:t>
              </a:r>
              <a:endParaRPr lang="zh-CN" altLang="en-US" sz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22" name="Text Box 1060"/>
            <p:cNvSpPr txBox="1"/>
            <p:nvPr/>
          </p:nvSpPr>
          <p:spPr>
            <a:xfrm>
              <a:off x="2857488" y="928684"/>
              <a:ext cx="500066" cy="3667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  <a:buFontTx/>
              </a:pPr>
              <a:r>
                <a:rPr lang="en-US" altLang="zh-CN" sz="12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0.5</a:t>
              </a:r>
              <a:endParaRPr lang="zh-CN" altLang="en-US" sz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23" name="Text Box 1060"/>
            <p:cNvSpPr txBox="1"/>
            <p:nvPr/>
          </p:nvSpPr>
          <p:spPr>
            <a:xfrm>
              <a:off x="5048253" y="1628803"/>
              <a:ext cx="500065" cy="3667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  <a:buFontTx/>
              </a:pPr>
              <a:r>
                <a:rPr lang="en-US" altLang="zh-CN" sz="12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endParaRPr lang="zh-CN" altLang="en-US" sz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24" name="Text Box 1060"/>
            <p:cNvSpPr txBox="1"/>
            <p:nvPr/>
          </p:nvSpPr>
          <p:spPr>
            <a:xfrm>
              <a:off x="3862382" y="1638328"/>
              <a:ext cx="500066" cy="3667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  <a:buFontTx/>
              </a:pPr>
              <a:r>
                <a:rPr lang="en-US" altLang="zh-CN" sz="12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25" name="Text Box 1060"/>
            <p:cNvSpPr txBox="1"/>
            <p:nvPr/>
          </p:nvSpPr>
          <p:spPr>
            <a:xfrm>
              <a:off x="4448174" y="1643091"/>
              <a:ext cx="500065" cy="3667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  <a:buFontTx/>
              </a:pPr>
              <a:r>
                <a:rPr lang="en-US" altLang="zh-CN" sz="12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endParaRPr lang="zh-CN" altLang="en-US" sz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26" name="Text Box 1060"/>
            <p:cNvSpPr txBox="1"/>
            <p:nvPr/>
          </p:nvSpPr>
          <p:spPr>
            <a:xfrm>
              <a:off x="3290878" y="1643091"/>
              <a:ext cx="500066" cy="3667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  <a:buFontTx/>
              </a:pPr>
              <a:r>
                <a:rPr lang="en-US" altLang="zh-CN" sz="1200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8227" name="Object 6" descr="image41"/>
            <p:cNvGraphicFramePr/>
            <p:nvPr/>
          </p:nvGraphicFramePr>
          <p:xfrm>
            <a:off x="2500298" y="738175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3" imgW="279400" imgH="381000" progId="Equation.DSMT4">
                    <p:embed/>
                  </p:oleObj>
                </mc:Choice>
                <mc:Fallback>
                  <p:oleObj name="" r:id="rId3" imgW="279400" imgH="381000" progId="Equation.DSMT4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0298" y="738175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8" descr="image41"/>
          <p:cNvGraphicFramePr/>
          <p:nvPr/>
        </p:nvGraphicFramePr>
        <p:xfrm>
          <a:off x="7272338" y="1895475"/>
          <a:ext cx="977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1015365" imgH="723900" progId="Equation.DSMT4">
                  <p:embed/>
                </p:oleObj>
              </mc:Choice>
              <mc:Fallback>
                <p:oleObj name="" r:id="rId5" imgW="1015365" imgH="7239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72338" y="1895475"/>
                        <a:ext cx="9779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93"/>
          <p:cNvGrpSpPr/>
          <p:nvPr/>
        </p:nvGrpSpPr>
        <p:grpSpPr>
          <a:xfrm>
            <a:off x="5541963" y="1987550"/>
            <a:ext cx="1857375" cy="549275"/>
            <a:chOff x="3786182" y="3771962"/>
            <a:chExt cx="1857387" cy="548793"/>
          </a:xfrm>
        </p:grpSpPr>
        <p:sp>
          <p:nvSpPr>
            <p:cNvPr id="8230" name="Text Box 1060"/>
            <p:cNvSpPr txBox="1"/>
            <p:nvPr/>
          </p:nvSpPr>
          <p:spPr>
            <a:xfrm>
              <a:off x="3786182" y="3771962"/>
              <a:ext cx="1857387" cy="5487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  <a:buFontTx/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当            时，       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8231" name="Object 9" descr="image16"/>
            <p:cNvGraphicFramePr/>
            <p:nvPr/>
          </p:nvGraphicFramePr>
          <p:xfrm>
            <a:off x="4181475" y="3986213"/>
            <a:ext cx="8382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7" imgW="837565" imgH="215900" progId="Equation.DSMT4">
                    <p:embed/>
                  </p:oleObj>
                </mc:Choice>
                <mc:Fallback>
                  <p:oleObj name="" r:id="rId7" imgW="837565" imgH="215900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81475" y="3986213"/>
                          <a:ext cx="838200" cy="215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Text Box 1060"/>
          <p:cNvSpPr txBox="1"/>
          <p:nvPr/>
        </p:nvSpPr>
        <p:spPr>
          <a:xfrm>
            <a:off x="4500563" y="2616200"/>
            <a:ext cx="4572000" cy="138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这些数值愈来愈接近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0,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变化趋势就是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"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无限趋近于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".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Text Box 1060"/>
          <p:cNvSpPr txBox="1"/>
          <p:nvPr/>
        </p:nvSpPr>
        <p:spPr>
          <a:xfrm>
            <a:off x="4643438" y="4000500"/>
            <a:ext cx="4143375" cy="138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称这样的数列          为当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FontTx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时的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无穷小量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188" y="4857750"/>
            <a:ext cx="1214437" cy="3952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7" name="Object 2" descr="image41"/>
          <p:cNvGraphicFramePr/>
          <p:nvPr/>
        </p:nvGraphicFramePr>
        <p:xfrm>
          <a:off x="6929438" y="4000500"/>
          <a:ext cx="8794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0" imgW="685800" imgH="812800" progId="Equation.DSMT4">
                  <p:embed/>
                </p:oleObj>
              </mc:Choice>
              <mc:Fallback>
                <p:oleObj name="" r:id="rId10" imgW="685800" imgH="8128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29438" y="4000500"/>
                        <a:ext cx="879475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 animBg="1"/>
      <p:bldP spid="16" grpId="0"/>
      <p:bldP spid="17" grpId="0" animBg="1"/>
      <p:bldP spid="18" grpId="0" animBg="1"/>
      <p:bldP spid="19" grpId="0" animBg="1"/>
      <p:bldP spid="20" grpId="0" animBg="1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1060"/>
          <p:cNvSpPr txBox="1"/>
          <p:nvPr/>
        </p:nvSpPr>
        <p:spPr>
          <a:xfrm>
            <a:off x="428625" y="500063"/>
            <a:ext cx="45005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1.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无穷小数列的概念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9218" name="Picture 1063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Picture 1064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Picture 1065" descr="目录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Picture 1066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Picture 1067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1068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4" name="Text Box 1069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40" name="Text Box 1060"/>
          <p:cNvSpPr txBox="1"/>
          <p:nvPr/>
        </p:nvSpPr>
        <p:spPr>
          <a:xfrm>
            <a:off x="285750" y="5548313"/>
            <a:ext cx="550068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如：数列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        ,             ,       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41" name="Text Box 1060"/>
          <p:cNvSpPr txBox="1"/>
          <p:nvPr/>
        </p:nvSpPr>
        <p:spPr>
          <a:xfrm>
            <a:off x="357188" y="928688"/>
            <a:ext cx="8572500" cy="1374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4.1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    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为一数列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如果对任意小的正数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总存在正整数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当 </a:t>
            </a:r>
            <a:r>
              <a:rPr lang="en-US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en-US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恒有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2542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4563" y="1000125"/>
            <a:ext cx="714375" cy="603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3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8125" y="1071563"/>
            <a:ext cx="433388" cy="500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44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6188" y="2214563"/>
            <a:ext cx="1285875" cy="6969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39"/>
          <p:cNvGrpSpPr/>
          <p:nvPr/>
        </p:nvGrpSpPr>
        <p:grpSpPr>
          <a:xfrm>
            <a:off x="285750" y="2786063"/>
            <a:ext cx="8572500" cy="1374775"/>
            <a:chOff x="285720" y="2928933"/>
            <a:chExt cx="8572560" cy="1375465"/>
          </a:xfrm>
        </p:grpSpPr>
        <p:sp>
          <p:nvSpPr>
            <p:cNvPr id="9231" name="Text Box 1060"/>
            <p:cNvSpPr txBox="1"/>
            <p:nvPr/>
          </p:nvSpPr>
          <p:spPr>
            <a:xfrm>
              <a:off x="285720" y="2928933"/>
              <a:ext cx="8572560" cy="13754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  <a:buFontTx/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则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称数列</a:t>
              </a:r>
              <a:r>
                <a:rPr lang="en-US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 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为当       </a:t>
              </a:r>
              <a:r>
                <a:rPr lang="en-US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 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时的无穷小量</a:t>
              </a:r>
              <a:r>
                <a:rPr lang="en-US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简称为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buFontTx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无穷小数列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或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无穷小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)</a:t>
              </a:r>
              <a:r>
                <a:rPr lang="en-US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 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记为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9232" name="Picture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57356" y="3000372"/>
              <a:ext cx="714380" cy="60275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233" name="Picture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57554" y="3143248"/>
              <a:ext cx="1214446" cy="39601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2546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7750" y="3500438"/>
            <a:ext cx="1428750" cy="700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35" name="Rectangle 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40"/>
          <p:cNvGrpSpPr/>
          <p:nvPr/>
        </p:nvGrpSpPr>
        <p:grpSpPr>
          <a:xfrm>
            <a:off x="6286500" y="3571875"/>
            <a:ext cx="1755775" cy="519113"/>
            <a:chOff x="4786314" y="3571876"/>
            <a:chExt cx="1755764" cy="518463"/>
          </a:xfrm>
        </p:grpSpPr>
        <p:sp>
          <p:nvSpPr>
            <p:cNvPr id="9237" name="矩形 30"/>
            <p:cNvSpPr/>
            <p:nvPr/>
          </p:nvSpPr>
          <p:spPr>
            <a:xfrm>
              <a:off x="4786314" y="3571876"/>
              <a:ext cx="1755764" cy="5184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               )</a:t>
              </a:r>
              <a:endParaRPr lang="zh-CN" altLang="en-US" sz="28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9238" name="Picture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00628" y="3643314"/>
              <a:ext cx="1214446" cy="396015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2551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28813" y="5429250"/>
            <a:ext cx="660400" cy="928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52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43188" y="5462588"/>
            <a:ext cx="860425" cy="966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53" name="Pictur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00438" y="5462588"/>
            <a:ext cx="1285875" cy="96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54" name="Picture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14875" y="5429250"/>
            <a:ext cx="857250" cy="989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55" name="Text Box 1060"/>
          <p:cNvSpPr txBox="1"/>
          <p:nvPr/>
        </p:nvSpPr>
        <p:spPr>
          <a:xfrm>
            <a:off x="1000125" y="4143375"/>
            <a:ext cx="65008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无穷小数列与很小很小的数不是一回事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556" name="Text Box 1060"/>
          <p:cNvSpPr txBox="1"/>
          <p:nvPr/>
        </p:nvSpPr>
        <p:spPr>
          <a:xfrm>
            <a:off x="5500688" y="5572125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都是无穷小数列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57" name="Text Box 1060"/>
          <p:cNvSpPr txBox="1"/>
          <p:nvPr/>
        </p:nvSpPr>
        <p:spPr>
          <a:xfrm>
            <a:off x="285750" y="4786313"/>
            <a:ext cx="85725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特别：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零数列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即通项为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的数列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是无穷小数列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/>
      <p:bldP spid="22541" grpId="0"/>
      <p:bldP spid="22555" grpId="0"/>
      <p:bldP spid="22556" grpId="0"/>
      <p:bldP spid="225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1060"/>
          <p:cNvSpPr txBox="1"/>
          <p:nvPr/>
        </p:nvSpPr>
        <p:spPr>
          <a:xfrm>
            <a:off x="428625" y="714375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1266" name="Picture 1063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7" name="Picture 1064" descr="机动"/>
          <p:cNvPicPr>
            <a:picLocks noChangeAspect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Picture 1065" descr="目录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Picture 1066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Picture 1067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Picture 1068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2" name="Text Box 1069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64" name="Text Box 1060"/>
          <p:cNvSpPr txBox="1"/>
          <p:nvPr/>
        </p:nvSpPr>
        <p:spPr>
          <a:xfrm>
            <a:off x="500063" y="4473575"/>
            <a:ext cx="7858125" cy="1374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buFontTx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数列是否为无穷小量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仅与数列的第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后面的所有项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有关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而与前 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项无关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65" name="Text Box 1060"/>
          <p:cNvSpPr txBox="1"/>
          <p:nvPr/>
        </p:nvSpPr>
        <p:spPr>
          <a:xfrm>
            <a:off x="571500" y="1214438"/>
            <a:ext cx="8358188" cy="1374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  <a:buFontTx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任意小的正数      刻画了数列的通项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的接近程度可以任意小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23566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6125" y="1357313"/>
            <a:ext cx="433388" cy="5000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6"/>
          <p:cNvGrpSpPr/>
          <p:nvPr/>
        </p:nvGrpSpPr>
        <p:grpSpPr>
          <a:xfrm>
            <a:off x="500063" y="3833813"/>
            <a:ext cx="6746875" cy="519112"/>
            <a:chOff x="500034" y="3477284"/>
            <a:chExt cx="6747252" cy="518463"/>
          </a:xfrm>
        </p:grpSpPr>
        <p:sp>
          <p:nvSpPr>
            <p:cNvPr id="11277" name="Text Box 1060"/>
            <p:cNvSpPr txBox="1"/>
            <p:nvPr/>
          </p:nvSpPr>
          <p:spPr>
            <a:xfrm>
              <a:off x="500034" y="3477284"/>
              <a:ext cx="6747252" cy="5184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(2)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正整数</a:t>
              </a:r>
              <a:r>
                <a:rPr lang="en-US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en-US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N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与正数</a:t>
              </a:r>
              <a:r>
                <a:rPr lang="en-US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有关</a:t>
              </a:r>
              <a:r>
                <a:rPr lang="en-US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但不是唯一的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.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11278" name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70011" y="3477284"/>
              <a:ext cx="433392" cy="500067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3568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4500" y="2732088"/>
            <a:ext cx="1285875" cy="696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9" name="左右箭头 18"/>
          <p:cNvSpPr/>
          <p:nvPr/>
        </p:nvSpPr>
        <p:spPr>
          <a:xfrm>
            <a:off x="3143250" y="3025775"/>
            <a:ext cx="1643063" cy="188913"/>
          </a:xfrm>
          <a:prstGeom prst="leftRightArrow">
            <a:avLst>
              <a:gd name="adj1" fmla="val 50000"/>
              <a:gd name="adj2" fmla="val 4988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3"/>
          <p:cNvGrpSpPr/>
          <p:nvPr/>
        </p:nvGrpSpPr>
        <p:grpSpPr>
          <a:xfrm>
            <a:off x="4929188" y="2714625"/>
            <a:ext cx="3603625" cy="754063"/>
            <a:chOff x="4929190" y="2714620"/>
            <a:chExt cx="3603650" cy="754644"/>
          </a:xfrm>
        </p:grpSpPr>
        <p:pic>
          <p:nvPicPr>
            <p:cNvPr id="11282" name="Picture 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29190" y="2714620"/>
              <a:ext cx="1596362" cy="7546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83" name="Text Box 1060"/>
            <p:cNvSpPr txBox="1"/>
            <p:nvPr/>
          </p:nvSpPr>
          <p:spPr>
            <a:xfrm>
              <a:off x="6481776" y="2786113"/>
              <a:ext cx="2051064" cy="519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其中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k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&gt; 0 )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/>
      <p:bldP spid="23565" grpId="0"/>
      <p:bldP spid="235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5003800" y="5734050"/>
          <a:ext cx="2936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16205" imgH="180975" progId="Equation.DSMT4">
                  <p:embed/>
                </p:oleObj>
              </mc:Choice>
              <mc:Fallback>
                <p:oleObj name="" r:id="rId1" imgW="116205" imgH="180975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3800" y="5734050"/>
                        <a:ext cx="293688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827088" y="6237288"/>
          <a:ext cx="2143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15570" imgH="180340" progId="Equation.DSMT4">
                  <p:embed/>
                </p:oleObj>
              </mc:Choice>
              <mc:Fallback>
                <p:oleObj name="" r:id="rId3" imgW="115570" imgH="18034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6237288"/>
                        <a:ext cx="214312" cy="38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>
          <a:xfrm>
            <a:off x="2574925" y="4546600"/>
            <a:ext cx="6057900" cy="330200"/>
            <a:chOff x="0" y="0"/>
            <a:chExt cx="3815" cy="207"/>
          </a:xfrm>
        </p:grpSpPr>
        <p:sp>
          <p:nvSpPr>
            <p:cNvPr id="13316" name="Line 14"/>
            <p:cNvSpPr/>
            <p:nvPr/>
          </p:nvSpPr>
          <p:spPr>
            <a:xfrm>
              <a:off x="0" y="0"/>
              <a:ext cx="37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3317" name="Object 19"/>
            <p:cNvGraphicFramePr>
              <a:graphicFrameLocks noChangeAspect="1"/>
            </p:cNvGraphicFramePr>
            <p:nvPr/>
          </p:nvGraphicFramePr>
          <p:xfrm>
            <a:off x="3648" y="48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5" imgW="266700" imgH="254000" progId="Equation.3">
                    <p:embed/>
                  </p:oleObj>
                </mc:Choice>
                <mc:Fallback>
                  <p:oleObj name="" r:id="rId5" imgW="266700" imgH="2540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48" y="48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2" name="Oval 16"/>
          <p:cNvSpPr/>
          <p:nvPr/>
        </p:nvSpPr>
        <p:spPr>
          <a:xfrm>
            <a:off x="6156325" y="4508500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3" name="Oval 17"/>
          <p:cNvSpPr/>
          <p:nvPr/>
        </p:nvSpPr>
        <p:spPr>
          <a:xfrm>
            <a:off x="4937125" y="4508500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4" name="Oval 18"/>
          <p:cNvSpPr/>
          <p:nvPr/>
        </p:nvSpPr>
        <p:spPr>
          <a:xfrm>
            <a:off x="5318125" y="4508500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5" name="Oval 19"/>
          <p:cNvSpPr/>
          <p:nvPr/>
        </p:nvSpPr>
        <p:spPr>
          <a:xfrm>
            <a:off x="5927725" y="4508500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3851275" y="4508500"/>
            <a:ext cx="368300" cy="495300"/>
            <a:chOff x="0" y="0"/>
            <a:chExt cx="232" cy="312"/>
          </a:xfrm>
        </p:grpSpPr>
        <p:sp>
          <p:nvSpPr>
            <p:cNvPr id="13323" name="Oval 21"/>
            <p:cNvSpPr/>
            <p:nvPr/>
          </p:nvSpPr>
          <p:spPr>
            <a:xfrm>
              <a:off x="60" y="0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24" name="Object 12"/>
            <p:cNvGraphicFramePr>
              <a:graphicFrameLocks noChangeAspect="1"/>
            </p:cNvGraphicFramePr>
            <p:nvPr/>
          </p:nvGraphicFramePr>
          <p:xfrm>
            <a:off x="0" y="24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7" imgW="372110" imgH="462280" progId="Equation.3">
                    <p:embed/>
                  </p:oleObj>
                </mc:Choice>
                <mc:Fallback>
                  <p:oleObj name="" r:id="rId7" imgW="372110" imgH="46228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24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/>
          <p:cNvGrpSpPr/>
          <p:nvPr/>
        </p:nvGrpSpPr>
        <p:grpSpPr>
          <a:xfrm>
            <a:off x="3403600" y="4508500"/>
            <a:ext cx="390525" cy="495300"/>
            <a:chOff x="0" y="0"/>
            <a:chExt cx="247" cy="312"/>
          </a:xfrm>
        </p:grpSpPr>
        <p:sp>
          <p:nvSpPr>
            <p:cNvPr id="13326" name="Oval 24"/>
            <p:cNvSpPr/>
            <p:nvPr/>
          </p:nvSpPr>
          <p:spPr>
            <a:xfrm>
              <a:off x="55" y="0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27" name="Object 11"/>
            <p:cNvGraphicFramePr>
              <a:graphicFrameLocks noChangeAspect="1"/>
            </p:cNvGraphicFramePr>
            <p:nvPr/>
          </p:nvGraphicFramePr>
          <p:xfrm>
            <a:off x="0" y="24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9" imgW="397510" imgH="461645" progId="Equation.3">
                    <p:embed/>
                  </p:oleObj>
                </mc:Choice>
                <mc:Fallback>
                  <p:oleObj name="" r:id="rId9" imgW="397510" imgH="461645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0" y="24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42" name="Object 11"/>
          <p:cNvGraphicFramePr>
            <a:graphicFrameLocks noChangeAspect="1"/>
          </p:cNvGraphicFramePr>
          <p:nvPr/>
        </p:nvGraphicFramePr>
        <p:xfrm>
          <a:off x="6588125" y="4508500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765810" imgH="459105" progId="Equation.3">
                  <p:embed/>
                </p:oleObj>
              </mc:Choice>
              <mc:Fallback>
                <p:oleObj name="" r:id="rId11" imgW="765810" imgH="45910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88125" y="4508500"/>
                        <a:ext cx="762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7"/>
          <p:cNvGrpSpPr/>
          <p:nvPr/>
        </p:nvGrpSpPr>
        <p:grpSpPr>
          <a:xfrm>
            <a:off x="4500563" y="4508500"/>
            <a:ext cx="736600" cy="495300"/>
            <a:chOff x="0" y="0"/>
            <a:chExt cx="464" cy="312"/>
          </a:xfrm>
        </p:grpSpPr>
        <p:sp>
          <p:nvSpPr>
            <p:cNvPr id="13330" name="Oval 28"/>
            <p:cNvSpPr/>
            <p:nvPr/>
          </p:nvSpPr>
          <p:spPr>
            <a:xfrm>
              <a:off x="144" y="0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31" name="Object 18"/>
            <p:cNvGraphicFramePr>
              <a:graphicFrameLocks noChangeAspect="1"/>
            </p:cNvGraphicFramePr>
            <p:nvPr/>
          </p:nvGraphicFramePr>
          <p:xfrm>
            <a:off x="0" y="24"/>
            <a:ext cx="4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3" imgW="740410" imgH="459740" progId="Equation.3">
                    <p:embed/>
                  </p:oleObj>
                </mc:Choice>
                <mc:Fallback>
                  <p:oleObj name="" r:id="rId13" imgW="740410" imgH="45974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0" y="24"/>
                          <a:ext cx="46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0"/>
          <p:cNvGrpSpPr/>
          <p:nvPr/>
        </p:nvGrpSpPr>
        <p:grpSpPr>
          <a:xfrm>
            <a:off x="7667625" y="4508500"/>
            <a:ext cx="393700" cy="495300"/>
            <a:chOff x="0" y="0"/>
            <a:chExt cx="247" cy="312"/>
          </a:xfrm>
        </p:grpSpPr>
        <p:graphicFrame>
          <p:nvGraphicFramePr>
            <p:cNvPr id="13333" name="Object 17"/>
            <p:cNvGraphicFramePr>
              <a:graphicFrameLocks noChangeAspect="1"/>
            </p:cNvGraphicFramePr>
            <p:nvPr/>
          </p:nvGraphicFramePr>
          <p:xfrm>
            <a:off x="0" y="24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5" imgW="397510" imgH="461645" progId="Equation.3">
                    <p:embed/>
                  </p:oleObj>
                </mc:Choice>
                <mc:Fallback>
                  <p:oleObj name="" r:id="rId15" imgW="397510" imgH="461645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0" y="24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4" name="Oval 32"/>
            <p:cNvSpPr/>
            <p:nvPr/>
          </p:nvSpPr>
          <p:spPr>
            <a:xfrm>
              <a:off x="96" y="0"/>
              <a:ext cx="48" cy="48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49" name="Oval 33"/>
          <p:cNvSpPr/>
          <p:nvPr/>
        </p:nvSpPr>
        <p:spPr>
          <a:xfrm>
            <a:off x="6461125" y="4508500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0" name="Oval 34"/>
          <p:cNvSpPr/>
          <p:nvPr/>
        </p:nvSpPr>
        <p:spPr>
          <a:xfrm>
            <a:off x="5165725" y="4508500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1" name="Oval 35"/>
          <p:cNvSpPr/>
          <p:nvPr/>
        </p:nvSpPr>
        <p:spPr>
          <a:xfrm>
            <a:off x="6689725" y="4508500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2" name="Oval 36"/>
          <p:cNvSpPr/>
          <p:nvPr/>
        </p:nvSpPr>
        <p:spPr>
          <a:xfrm>
            <a:off x="5546725" y="4508500"/>
            <a:ext cx="76200" cy="762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53" name="AutoShape 37"/>
          <p:cNvSpPr/>
          <p:nvPr/>
        </p:nvSpPr>
        <p:spPr>
          <a:xfrm rot="5400000">
            <a:off x="5622925" y="3060700"/>
            <a:ext cx="342900" cy="2552700"/>
          </a:xfrm>
          <a:prstGeom prst="leftBrace">
            <a:avLst>
              <a:gd name="adj1" fmla="val 62002"/>
              <a:gd name="adj2" fmla="val 50000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38"/>
          <p:cNvGrpSpPr/>
          <p:nvPr/>
        </p:nvGrpSpPr>
        <p:grpSpPr>
          <a:xfrm>
            <a:off x="7019925" y="4076700"/>
            <a:ext cx="566738" cy="508000"/>
            <a:chOff x="0" y="0"/>
            <a:chExt cx="892" cy="800"/>
          </a:xfrm>
        </p:grpSpPr>
        <p:sp>
          <p:nvSpPr>
            <p:cNvPr id="13341" name="Oval 39"/>
            <p:cNvSpPr/>
            <p:nvPr/>
          </p:nvSpPr>
          <p:spPr>
            <a:xfrm>
              <a:off x="0" y="680"/>
              <a:ext cx="120" cy="120"/>
            </a:xfrm>
            <a:prstGeom prst="ellipse">
              <a:avLst/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42" name="Object 16"/>
            <p:cNvGraphicFramePr/>
            <p:nvPr/>
          </p:nvGraphicFramePr>
          <p:xfrm>
            <a:off x="226" y="0"/>
            <a:ext cx="667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7" imgW="128905" imgH="142240" progId="Equation.DSMT4">
                    <p:embed/>
                  </p:oleObj>
                </mc:Choice>
                <mc:Fallback>
                  <p:oleObj name="" r:id="rId17" imgW="128905" imgH="14224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6" y="0"/>
                          <a:ext cx="667" cy="5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1"/>
          <p:cNvGrpSpPr/>
          <p:nvPr/>
        </p:nvGrpSpPr>
        <p:grpSpPr>
          <a:xfrm>
            <a:off x="4068763" y="4076700"/>
            <a:ext cx="720725" cy="508000"/>
            <a:chOff x="0" y="0"/>
            <a:chExt cx="1136" cy="800"/>
          </a:xfrm>
        </p:grpSpPr>
        <p:graphicFrame>
          <p:nvGraphicFramePr>
            <p:cNvPr id="13344" name="Object 15"/>
            <p:cNvGraphicFramePr/>
            <p:nvPr/>
          </p:nvGraphicFramePr>
          <p:xfrm>
            <a:off x="0" y="0"/>
            <a:ext cx="1136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9" imgW="217805" imgH="140970" progId="Equation.DSMT4">
                    <p:embed/>
                  </p:oleObj>
                </mc:Choice>
                <mc:Fallback>
                  <p:oleObj name="" r:id="rId19" imgW="217805" imgH="14097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136" cy="5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5" name="Oval 43"/>
            <p:cNvSpPr/>
            <p:nvPr/>
          </p:nvSpPr>
          <p:spPr>
            <a:xfrm>
              <a:off x="681" y="680"/>
              <a:ext cx="137" cy="120"/>
            </a:xfrm>
            <a:prstGeom prst="ellipse">
              <a:avLst/>
            </a:prstGeom>
            <a:solidFill>
              <a:srgbClr val="CC33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44"/>
          <p:cNvGrpSpPr/>
          <p:nvPr/>
        </p:nvGrpSpPr>
        <p:grpSpPr>
          <a:xfrm>
            <a:off x="5795963" y="4508500"/>
            <a:ext cx="241300" cy="482600"/>
            <a:chOff x="0" y="0"/>
            <a:chExt cx="380" cy="759"/>
          </a:xfrm>
        </p:grpSpPr>
        <p:sp>
          <p:nvSpPr>
            <p:cNvPr id="13347" name="Oval 45"/>
            <p:cNvSpPr/>
            <p:nvPr/>
          </p:nvSpPr>
          <p:spPr>
            <a:xfrm>
              <a:off x="0" y="0"/>
              <a:ext cx="120" cy="12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48" name="Object 14"/>
            <p:cNvGraphicFramePr>
              <a:graphicFrameLocks noChangeAspect="1"/>
            </p:cNvGraphicFramePr>
            <p:nvPr/>
          </p:nvGraphicFramePr>
          <p:xfrm>
            <a:off x="0" y="227"/>
            <a:ext cx="380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1" imgW="128270" imgH="179705" progId="Equation.3">
                    <p:embed/>
                  </p:oleObj>
                </mc:Choice>
                <mc:Fallback>
                  <p:oleObj name="" r:id="rId21" imgW="128270" imgH="17970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0" y="227"/>
                          <a:ext cx="380" cy="5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49" name="Text Box 1060"/>
          <p:cNvSpPr txBox="1"/>
          <p:nvPr/>
        </p:nvSpPr>
        <p:spPr>
          <a:xfrm>
            <a:off x="4284663" y="642938"/>
            <a:ext cx="46450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为了方便，引入下面记号：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" name="Rectangle 41"/>
          <p:cNvSpPr/>
          <p:nvPr/>
        </p:nvSpPr>
        <p:spPr>
          <a:xfrm>
            <a:off x="914400" y="3262313"/>
            <a:ext cx="7800975" cy="668337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Oval 76"/>
          <p:cNvSpPr/>
          <p:nvPr/>
        </p:nvSpPr>
        <p:spPr>
          <a:xfrm>
            <a:off x="7038975" y="3217863"/>
            <a:ext cx="1676400" cy="782637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FontTx/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Text Box 29"/>
          <p:cNvSpPr txBox="1"/>
          <p:nvPr/>
        </p:nvSpPr>
        <p:spPr>
          <a:xfrm>
            <a:off x="6249988" y="3267075"/>
            <a:ext cx="11080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总有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53" name="Text Box 1060"/>
          <p:cNvSpPr txBox="1"/>
          <p:nvPr/>
        </p:nvSpPr>
        <p:spPr>
          <a:xfrm>
            <a:off x="254000" y="1143000"/>
            <a:ext cx="9286875" cy="733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“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表示“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任意给定的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”,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记号“ 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”表示“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存在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79" name="Text Box 1060"/>
          <p:cNvSpPr txBox="1"/>
          <p:nvPr/>
        </p:nvSpPr>
        <p:spPr>
          <a:xfrm>
            <a:off x="2643188" y="1857375"/>
            <a:ext cx="4000500" cy="738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数列</a:t>
            </a:r>
            <a:r>
              <a:rPr lang="en-US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为无穷小数列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4" name="上下箭头 56"/>
          <p:cNvSpPr/>
          <p:nvPr/>
        </p:nvSpPr>
        <p:spPr>
          <a:xfrm>
            <a:off x="4286250" y="2571750"/>
            <a:ext cx="214313" cy="571500"/>
          </a:xfrm>
          <a:prstGeom prst="upDownArrow">
            <a:avLst>
              <a:gd name="adj1" fmla="val 50000"/>
              <a:gd name="adj2" fmla="val 49987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8" name="Text Box 28"/>
          <p:cNvSpPr txBox="1"/>
          <p:nvPr/>
        </p:nvSpPr>
        <p:spPr>
          <a:xfrm>
            <a:off x="2357438" y="3286125"/>
            <a:ext cx="41433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正整数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当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i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57" name="Text Box 1060"/>
          <p:cNvSpPr txBox="1"/>
          <p:nvPr/>
        </p:nvSpPr>
        <p:spPr>
          <a:xfrm>
            <a:off x="285750" y="642938"/>
            <a:ext cx="41338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无穷小数列的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几何意义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3358" name="Picture 42" descr="机动"/>
          <p:cNvPicPr>
            <a:picLocks noChangeAspect="1"/>
          </p:cNvPicPr>
          <p:nvPr/>
        </p:nvPicPr>
        <p:blipFill>
          <a:blip r:embed="rId2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59" name="Text Box 47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3360" name="Picture 4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61" name="Picture 49" descr="目录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62" name="Picture 5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63" name="Picture 5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64" name="Picture 5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92" name="Object 68"/>
          <p:cNvGraphicFramePr>
            <a:graphicFrameLocks noChangeAspect="1"/>
          </p:cNvGraphicFramePr>
          <p:nvPr/>
        </p:nvGraphicFramePr>
        <p:xfrm>
          <a:off x="757238" y="5259388"/>
          <a:ext cx="77438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0" imgW="8674100" imgH="990600" progId="Equation.DSMT4">
                  <p:embed/>
                </p:oleObj>
              </mc:Choice>
              <mc:Fallback>
                <p:oleObj name="" r:id="rId30" imgW="8674100" imgH="990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57238" y="5259388"/>
                        <a:ext cx="7743825" cy="884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" name="Text Box 69"/>
          <p:cNvSpPr txBox="1"/>
          <p:nvPr/>
        </p:nvSpPr>
        <p:spPr>
          <a:xfrm>
            <a:off x="214313" y="40767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几何解释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90" name="Object 66"/>
          <p:cNvGraphicFramePr>
            <a:graphicFrameLocks noChangeAspect="1"/>
          </p:cNvGraphicFramePr>
          <p:nvPr/>
        </p:nvGraphicFramePr>
        <p:xfrm>
          <a:off x="1068388" y="3443288"/>
          <a:ext cx="1016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2" imgW="1016000" imgH="342900" progId="Equation.DSMT4">
                  <p:embed/>
                </p:oleObj>
              </mc:Choice>
              <mc:Fallback>
                <p:oleObj name="" r:id="rId32" imgW="1016000" imgH="3429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68388" y="3443288"/>
                        <a:ext cx="10160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8" name="Object 67"/>
          <p:cNvGraphicFramePr>
            <a:graphicFrameLocks noChangeAspect="1"/>
          </p:cNvGraphicFramePr>
          <p:nvPr/>
        </p:nvGraphicFramePr>
        <p:xfrm>
          <a:off x="793750" y="1365250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4" imgW="279400" imgH="292100" progId="Equation.DSMT4">
                  <p:embed/>
                </p:oleObj>
              </mc:Choice>
              <mc:Fallback>
                <p:oleObj name="" r:id="rId34" imgW="279400" imgH="2921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93750" y="1365250"/>
                        <a:ext cx="2794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9" name="Object 16"/>
          <p:cNvGraphicFramePr>
            <a:graphicFrameLocks noChangeAspect="1"/>
          </p:cNvGraphicFramePr>
          <p:nvPr/>
        </p:nvGraphicFramePr>
        <p:xfrm>
          <a:off x="6080125" y="1404938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6" imgW="279400" imgH="381000" progId="Equation.DSMT4">
                  <p:embed/>
                </p:oleObj>
              </mc:Choice>
              <mc:Fallback>
                <p:oleObj name="" r:id="rId36" imgW="279400" imgH="3810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080125" y="1404938"/>
                        <a:ext cx="279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9"/>
          <p:cNvGraphicFramePr>
            <a:graphicFrameLocks noChangeAspect="1"/>
          </p:cNvGraphicFramePr>
          <p:nvPr/>
        </p:nvGraphicFramePr>
        <p:xfrm>
          <a:off x="2214563" y="34290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8" imgW="279400" imgH="381000" progId="Equation.DSMT4">
                  <p:embed/>
                </p:oleObj>
              </mc:Choice>
              <mc:Fallback>
                <p:oleObj name="" r:id="rId38" imgW="279400" imgH="3810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214563" y="3429000"/>
                        <a:ext cx="279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1" name="Object 70"/>
          <p:cNvGraphicFramePr>
            <a:graphicFrameLocks noChangeAspect="1"/>
          </p:cNvGraphicFramePr>
          <p:nvPr/>
        </p:nvGraphicFramePr>
        <p:xfrm>
          <a:off x="3571875" y="2000250"/>
          <a:ext cx="64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9" imgW="647700" imgH="431800" progId="Equation.DSMT4">
                  <p:embed/>
                </p:oleObj>
              </mc:Choice>
              <mc:Fallback>
                <p:oleObj name="" r:id="rId39" imgW="647700" imgH="431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571875" y="2000250"/>
                        <a:ext cx="647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" name="Object 71"/>
          <p:cNvGraphicFramePr>
            <a:graphicFrameLocks noChangeAspect="1"/>
          </p:cNvGraphicFramePr>
          <p:nvPr/>
        </p:nvGraphicFramePr>
        <p:xfrm>
          <a:off x="7215188" y="3357563"/>
          <a:ext cx="118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41" imgW="1180465" imgH="495300" progId="Equation.DSMT4">
                  <p:embed/>
                </p:oleObj>
              </mc:Choice>
              <mc:Fallback>
                <p:oleObj name="" r:id="rId41" imgW="1180465" imgH="4953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7215188" y="3357563"/>
                        <a:ext cx="11811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nimBg="1"/>
      <p:bldP spid="9233" grpId="0" animBg="1"/>
      <p:bldP spid="9234" grpId="0" animBg="1"/>
      <p:bldP spid="9235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51" grpId="0" animBg="1"/>
      <p:bldP spid="52" grpId="0" animBg="1"/>
      <p:bldP spid="55" grpId="0"/>
      <p:bldP spid="1079" grpId="0"/>
      <p:bldP spid="64" grpId="0" animBg="1"/>
      <p:bldP spid="1078" grpId="0"/>
      <p:bldP spid="10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>
          <a:xfrm>
            <a:off x="323850" y="595313"/>
            <a:ext cx="1949450" cy="4572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2005013" y="619125"/>
          <a:ext cx="105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749935" imgH="332105" progId="Equation.3">
                  <p:embed/>
                </p:oleObj>
              </mc:Choice>
              <mc:Fallback>
                <p:oleObj name="" r:id="rId1" imgW="749935" imgH="33210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05013" y="619125"/>
                        <a:ext cx="1054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4"/>
          <p:cNvSpPr txBox="1"/>
          <p:nvPr/>
        </p:nvSpPr>
        <p:spPr>
          <a:xfrm>
            <a:off x="3052763" y="520700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证明等比数列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340" name="Object 5"/>
          <p:cNvGraphicFramePr>
            <a:graphicFrameLocks noChangeAspect="1"/>
          </p:cNvGraphicFramePr>
          <p:nvPr/>
        </p:nvGraphicFramePr>
        <p:xfrm>
          <a:off x="5592763" y="506413"/>
          <a:ext cx="2908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2085340" imgH="359410" progId="Equation.3">
                  <p:embed/>
                </p:oleObj>
              </mc:Choice>
              <mc:Fallback>
                <p:oleObj name="" r:id="rId3" imgW="2085340" imgH="35941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592763" y="506413"/>
                        <a:ext cx="2908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Text Box 16"/>
          <p:cNvSpPr txBox="1"/>
          <p:nvPr/>
        </p:nvSpPr>
        <p:spPr>
          <a:xfrm>
            <a:off x="2928938" y="2500313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为此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取对数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5143500" y="2571750"/>
          <a:ext cx="269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1927860" imgH="332105" progId="Equation.3">
                  <p:embed/>
                </p:oleObj>
              </mc:Choice>
              <mc:Fallback>
                <p:oleObj name="" r:id="rId5" imgW="1927860" imgH="33210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143500" y="2571750"/>
                        <a:ext cx="2692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Text Box 22"/>
          <p:cNvSpPr txBox="1"/>
          <p:nvPr/>
        </p:nvSpPr>
        <p:spPr>
          <a:xfrm>
            <a:off x="214313" y="3286125"/>
            <a:ext cx="34290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亦即           ）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67" name="Text Box 24"/>
          <p:cNvSpPr txBox="1"/>
          <p:nvPr/>
        </p:nvSpPr>
        <p:spPr>
          <a:xfrm>
            <a:off x="1785938" y="4052888"/>
            <a:ext cx="7461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2286000" y="3932238"/>
          <a:ext cx="2387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1708785" imgH="678180" progId="Equation.3">
                  <p:embed/>
                </p:oleObj>
              </mc:Choice>
              <mc:Fallback>
                <p:oleObj name="" r:id="rId7" imgW="1708785" imgH="67818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3932238"/>
                        <a:ext cx="2387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" name="Text Box 26"/>
          <p:cNvSpPr txBox="1"/>
          <p:nvPr/>
        </p:nvSpPr>
        <p:spPr>
          <a:xfrm>
            <a:off x="4572000" y="4075113"/>
            <a:ext cx="421481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当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69" name="Text Box 27"/>
          <p:cNvSpPr txBox="1"/>
          <p:nvPr/>
        </p:nvSpPr>
        <p:spPr>
          <a:xfrm>
            <a:off x="71438" y="586105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从而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2500313" y="5789613"/>
          <a:ext cx="14287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469265" imgH="167640" progId="Equation.DSMT4">
                  <p:embed/>
                </p:oleObj>
              </mc:Choice>
              <mc:Fallback>
                <p:oleObj name="" r:id="rId9" imgW="469265" imgH="16764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0313" y="5789613"/>
                        <a:ext cx="1428750" cy="639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0" name="Text Box 29"/>
          <p:cNvSpPr txBox="1"/>
          <p:nvPr/>
        </p:nvSpPr>
        <p:spPr>
          <a:xfrm>
            <a:off x="71438" y="6334125"/>
            <a:ext cx="25717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故原题得证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199" name="Object 31"/>
          <p:cNvGraphicFramePr>
            <a:graphicFrameLocks noChangeAspect="1"/>
          </p:cNvGraphicFramePr>
          <p:nvPr/>
        </p:nvGraphicFramePr>
        <p:xfrm>
          <a:off x="1143000" y="3095625"/>
          <a:ext cx="187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1346200" imgH="678180" progId="Equation.3">
                  <p:embed/>
                </p:oleObj>
              </mc:Choice>
              <mc:Fallback>
                <p:oleObj name="" r:id="rId11" imgW="1346200" imgH="67818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3095625"/>
                        <a:ext cx="1879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32"/>
          <p:cNvSpPr txBox="1"/>
          <p:nvPr/>
        </p:nvSpPr>
        <p:spPr>
          <a:xfrm>
            <a:off x="411163" y="1214438"/>
            <a:ext cx="730408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是当                时的无穷小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352" name="Picture 42" descr="机动"/>
          <p:cNvPicPr>
            <a:picLocks noChangeAspect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53" name="Text Box 47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4354" name="Picture 48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5" name="Picture 49" descr="目录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6" name="Picture 50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7" name="Picture 51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58" name="Picture 52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81" name="Text Box 8"/>
          <p:cNvSpPr txBox="1"/>
          <p:nvPr/>
        </p:nvSpPr>
        <p:spPr>
          <a:xfrm>
            <a:off x="142875" y="1785938"/>
            <a:ext cx="8175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38"/>
          <p:cNvGrpSpPr/>
          <p:nvPr/>
        </p:nvGrpSpPr>
        <p:grpSpPr>
          <a:xfrm>
            <a:off x="142875" y="3932238"/>
            <a:ext cx="1928813" cy="733425"/>
            <a:chOff x="1000100" y="4786322"/>
            <a:chExt cx="1928826" cy="733002"/>
          </a:xfrm>
        </p:grpSpPr>
        <p:sp>
          <p:nvSpPr>
            <p:cNvPr id="14361" name="Text Box 1060"/>
            <p:cNvSpPr txBox="1"/>
            <p:nvPr/>
          </p:nvSpPr>
          <p:spPr>
            <a:xfrm>
              <a:off x="1000100" y="4786322"/>
              <a:ext cx="1928826" cy="73300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  <a:buFontTx/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对              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4362" name="Object 14"/>
            <p:cNvGraphicFramePr>
              <a:graphicFrameLocks noChangeAspect="1"/>
            </p:cNvGraphicFramePr>
            <p:nvPr/>
          </p:nvGraphicFramePr>
          <p:xfrm>
            <a:off x="1508112" y="5035564"/>
            <a:ext cx="12065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20" imgW="859790" imgH="277495" progId="Equation.3">
                    <p:embed/>
                  </p:oleObj>
                </mc:Choice>
                <mc:Fallback>
                  <p:oleObj name="" r:id="rId20" imgW="859790" imgH="277495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08112" y="5035564"/>
                          <a:ext cx="1206500" cy="3937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363" name="Picture 1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57313" y="1285875"/>
            <a:ext cx="1214437" cy="395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84" name="Text Box 8"/>
          <p:cNvSpPr txBox="1"/>
          <p:nvPr/>
        </p:nvSpPr>
        <p:spPr>
          <a:xfrm>
            <a:off x="214313" y="2500313"/>
            <a:ext cx="31432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成立的自然数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n.</a:t>
            </a:r>
            <a:endParaRPr lang="en-US" altLang="zh-CN" sz="280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85" name="Text Box 16"/>
          <p:cNvSpPr txBox="1"/>
          <p:nvPr/>
        </p:nvSpPr>
        <p:spPr>
          <a:xfrm>
            <a:off x="7786688" y="2552700"/>
            <a:ext cx="10001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40"/>
          <p:cNvGraphicFramePr>
            <a:graphicFrameLocks noChangeAspect="1"/>
          </p:cNvGraphicFramePr>
          <p:nvPr/>
        </p:nvGraphicFramePr>
        <p:xfrm>
          <a:off x="7143750" y="3979863"/>
          <a:ext cx="187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3" imgW="1346200" imgH="678180" progId="Equation.3">
                  <p:embed/>
                </p:oleObj>
              </mc:Choice>
              <mc:Fallback>
                <p:oleObj name="" r:id="rId23" imgW="1346200" imgH="67818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43750" y="3979863"/>
                        <a:ext cx="1879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48"/>
          <p:cNvGrpSpPr/>
          <p:nvPr/>
        </p:nvGrpSpPr>
        <p:grpSpPr>
          <a:xfrm>
            <a:off x="71438" y="5003800"/>
            <a:ext cx="3143250" cy="639763"/>
            <a:chOff x="71406" y="4646625"/>
            <a:chExt cx="3143272" cy="639762"/>
          </a:xfrm>
        </p:grpSpPr>
        <p:sp>
          <p:nvSpPr>
            <p:cNvPr id="14368" name="Text Box 27"/>
            <p:cNvSpPr txBox="1"/>
            <p:nvPr/>
          </p:nvSpPr>
          <p:spPr>
            <a:xfrm>
              <a:off x="71406" y="4718075"/>
              <a:ext cx="3143272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又       ，则 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4369" name="Object 41"/>
            <p:cNvGraphicFramePr>
              <a:graphicFrameLocks noChangeAspect="1"/>
            </p:cNvGraphicFramePr>
            <p:nvPr/>
          </p:nvGraphicFramePr>
          <p:xfrm>
            <a:off x="571472" y="4646625"/>
            <a:ext cx="1246188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25" imgW="332105" imgH="167640" progId="Equation.DSMT4">
                    <p:embed/>
                  </p:oleObj>
                </mc:Choice>
                <mc:Fallback>
                  <p:oleObj name="" r:id="rId25" imgW="332105" imgH="167640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1F497D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1472" y="4646625"/>
                          <a:ext cx="1246188" cy="6397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43"/>
          <p:cNvGraphicFramePr>
            <a:graphicFrameLocks noChangeAspect="1"/>
          </p:cNvGraphicFramePr>
          <p:nvPr/>
        </p:nvGraphicFramePr>
        <p:xfrm>
          <a:off x="5572125" y="5146675"/>
          <a:ext cx="269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7" imgW="1927860" imgH="332105" progId="Equation.3">
                  <p:embed/>
                </p:oleObj>
              </mc:Choice>
              <mc:Fallback>
                <p:oleObj name="" r:id="rId27" imgW="1927860" imgH="33210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572125" y="5146675"/>
                        <a:ext cx="2692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7" name="Text Box 27"/>
          <p:cNvSpPr txBox="1"/>
          <p:nvPr/>
        </p:nvSpPr>
        <p:spPr>
          <a:xfrm>
            <a:off x="4286250" y="5075238"/>
            <a:ext cx="135731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，那么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Object 44"/>
          <p:cNvGraphicFramePr>
            <a:graphicFrameLocks noChangeAspect="1"/>
          </p:cNvGraphicFramePr>
          <p:nvPr/>
        </p:nvGraphicFramePr>
        <p:xfrm>
          <a:off x="7002463" y="1785938"/>
          <a:ext cx="14271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9" imgW="469265" imgH="167640" progId="Equation.DSMT4">
                  <p:embed/>
                </p:oleObj>
              </mc:Choice>
              <mc:Fallback>
                <p:oleObj name="" r:id="rId29" imgW="469265" imgH="16764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02463" y="1785938"/>
                        <a:ext cx="1427162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55"/>
          <p:cNvGrpSpPr/>
          <p:nvPr/>
        </p:nvGrpSpPr>
        <p:grpSpPr>
          <a:xfrm>
            <a:off x="571500" y="1643063"/>
            <a:ext cx="6643688" cy="733425"/>
            <a:chOff x="571472" y="1643046"/>
            <a:chExt cx="6643734" cy="733424"/>
          </a:xfrm>
        </p:grpSpPr>
        <p:sp>
          <p:nvSpPr>
            <p:cNvPr id="14374" name="Text Box 8"/>
            <p:cNvSpPr txBox="1"/>
            <p:nvPr/>
          </p:nvSpPr>
          <p:spPr>
            <a:xfrm>
              <a:off x="571472" y="1785925"/>
              <a:ext cx="6643734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800" b="1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800" b="1" dirty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分析：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证明关键是对         找到使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4375" name="组合 38"/>
            <p:cNvGrpSpPr/>
            <p:nvPr/>
          </p:nvGrpSpPr>
          <p:grpSpPr>
            <a:xfrm>
              <a:off x="3786182" y="1643046"/>
              <a:ext cx="1928812" cy="733424"/>
              <a:chOff x="1000100" y="4786318"/>
              <a:chExt cx="1928826" cy="733001"/>
            </a:xfrm>
          </p:grpSpPr>
          <p:sp>
            <p:nvSpPr>
              <p:cNvPr id="14376" name="Text Box 1060"/>
              <p:cNvSpPr txBox="1"/>
              <p:nvPr/>
            </p:nvSpPr>
            <p:spPr>
              <a:xfrm>
                <a:off x="1000100" y="4786318"/>
                <a:ext cx="1928826" cy="7330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150000"/>
                  </a:lnSpc>
                  <a:buFontTx/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         </a:t>
                </a:r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14377" name="Object 46"/>
              <p:cNvGraphicFramePr>
                <a:graphicFrameLocks noChangeAspect="1"/>
              </p:cNvGraphicFramePr>
              <p:nvPr/>
            </p:nvGraphicFramePr>
            <p:xfrm>
              <a:off x="1508112" y="5035564"/>
              <a:ext cx="12065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1" name="" r:id="rId31" imgW="859790" imgH="277495" progId="Equation.3">
                      <p:embed/>
                    </p:oleObj>
                  </mc:Choice>
                  <mc:Fallback>
                    <p:oleObj name="" r:id="rId31" imgW="859790" imgH="277495" progId="Equation.3">
                      <p:embed/>
                      <p:pic>
                        <p:nvPicPr>
                          <p:cNvPr id="0" name="图片 3110"/>
                          <p:cNvPicPr/>
                          <p:nvPr/>
                        </p:nvPicPr>
                        <p:blipFill>
                          <a:blip r:embed="rId32">
                            <a:clrChange>
                              <a:clrFrom>
                                <a:srgbClr val="000000"/>
                              </a:clrFrom>
                              <a:clrTo>
                                <a:srgbClr val="1F497D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08112" y="5035564"/>
                            <a:ext cx="1206500" cy="3937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092" name="Object 14"/>
          <p:cNvGraphicFramePr>
            <a:graphicFrameLocks noChangeAspect="1"/>
          </p:cNvGraphicFramePr>
          <p:nvPr/>
        </p:nvGraphicFramePr>
        <p:xfrm>
          <a:off x="2786063" y="5072063"/>
          <a:ext cx="16240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3" imgW="609600" imgH="241300" progId="Equation.DSMT4">
                  <p:embed/>
                </p:oleObj>
              </mc:Choice>
              <mc:Fallback>
                <p:oleObj name="" r:id="rId33" imgW="609600" imgH="2413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786063" y="5072063"/>
                        <a:ext cx="1624012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/>
      <p:bldP spid="2066" grpId="0"/>
      <p:bldP spid="2067" grpId="0"/>
      <p:bldP spid="2068" grpId="0"/>
      <p:bldP spid="2069" grpId="0"/>
      <p:bldP spid="2070" grpId="0"/>
      <p:bldP spid="2081" grpId="0"/>
      <p:bldP spid="2084" grpId="0"/>
      <p:bldP spid="2085" grpId="0"/>
      <p:bldP spid="20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77838" y="357188"/>
            <a:ext cx="4165600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无穷小数列的性质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5362" name="组合 34"/>
          <p:cNvGrpSpPr/>
          <p:nvPr/>
        </p:nvGrpSpPr>
        <p:grpSpPr>
          <a:xfrm>
            <a:off x="1835150" y="1071563"/>
            <a:ext cx="5105400" cy="728662"/>
            <a:chOff x="1835150" y="1557342"/>
            <a:chExt cx="5105400" cy="728663"/>
          </a:xfrm>
        </p:grpSpPr>
        <p:grpSp>
          <p:nvGrpSpPr>
            <p:cNvPr id="15363" name="Group 16"/>
            <p:cNvGrpSpPr/>
            <p:nvPr/>
          </p:nvGrpSpPr>
          <p:grpSpPr>
            <a:xfrm>
              <a:off x="1835150" y="1712876"/>
              <a:ext cx="5105400" cy="71437"/>
              <a:chOff x="576" y="3958"/>
              <a:chExt cx="3216" cy="45"/>
            </a:xfrm>
          </p:grpSpPr>
          <p:sp>
            <p:nvSpPr>
              <p:cNvPr id="15364" name="Line 17"/>
              <p:cNvSpPr/>
              <p:nvPr/>
            </p:nvSpPr>
            <p:spPr>
              <a:xfrm>
                <a:off x="576" y="3984"/>
                <a:ext cx="32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5365" name="Oval 18"/>
              <p:cNvSpPr/>
              <p:nvPr/>
            </p:nvSpPr>
            <p:spPr>
              <a:xfrm>
                <a:off x="1920" y="3958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366" name="Group 20"/>
            <p:cNvGrpSpPr/>
            <p:nvPr/>
          </p:nvGrpSpPr>
          <p:grpSpPr>
            <a:xfrm>
              <a:off x="2138363" y="1557342"/>
              <a:ext cx="3697288" cy="728663"/>
              <a:chOff x="767" y="3792"/>
              <a:chExt cx="2329" cy="459"/>
            </a:xfrm>
          </p:grpSpPr>
          <p:graphicFrame>
            <p:nvGraphicFramePr>
              <p:cNvPr id="15367" name="Object 4"/>
              <p:cNvGraphicFramePr>
                <a:graphicFrameLocks noChangeAspect="1"/>
              </p:cNvGraphicFramePr>
              <p:nvPr/>
            </p:nvGraphicFramePr>
            <p:xfrm>
              <a:off x="2906" y="4041"/>
              <a:ext cx="19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1" imgW="85725" imgH="92710" progId="Equation.DSMT4">
                      <p:embed/>
                    </p:oleObj>
                  </mc:Choice>
                  <mc:Fallback>
                    <p:oleObj name="" r:id="rId1" imgW="85725" imgH="92710" progId="Equation.DSMT4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1F497D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906" y="4041"/>
                            <a:ext cx="190" cy="20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8" name="Object 22"/>
              <p:cNvGraphicFramePr>
                <a:graphicFrameLocks noChangeAspect="1"/>
              </p:cNvGraphicFramePr>
              <p:nvPr/>
            </p:nvGraphicFramePr>
            <p:xfrm>
              <a:off x="767" y="4040"/>
              <a:ext cx="341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" name="" r:id="rId3" imgW="157480" imgH="92710" progId="Equation.DSMT4">
                      <p:embed/>
                    </p:oleObj>
                  </mc:Choice>
                  <mc:Fallback>
                    <p:oleObj name="" r:id="rId3" imgW="157480" imgH="92710" progId="Equation.DSMT4">
                      <p:embed/>
                      <p:pic>
                        <p:nvPicPr>
                          <p:cNvPr id="0" name="图片 7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1F497D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767" y="4040"/>
                            <a:ext cx="341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9" name="Object 23"/>
              <p:cNvGraphicFramePr>
                <a:graphicFrameLocks noChangeAspect="1"/>
              </p:cNvGraphicFramePr>
              <p:nvPr/>
            </p:nvGraphicFramePr>
            <p:xfrm>
              <a:off x="2961" y="3792"/>
              <a:ext cx="111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" r:id="rId5" imgW="64770" imgH="140335" progId="Equation.3">
                      <p:embed/>
                    </p:oleObj>
                  </mc:Choice>
                  <mc:Fallback>
                    <p:oleObj name="" r:id="rId5" imgW="64770" imgH="140335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1F497D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961" y="3792"/>
                            <a:ext cx="111" cy="2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0" name="Object 24"/>
              <p:cNvGraphicFramePr>
                <a:graphicFrameLocks noChangeAspect="1"/>
              </p:cNvGraphicFramePr>
              <p:nvPr/>
            </p:nvGraphicFramePr>
            <p:xfrm>
              <a:off x="864" y="3802"/>
              <a:ext cx="111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7" imgW="64770" imgH="140335" progId="Equation.3">
                      <p:embed/>
                    </p:oleObj>
                  </mc:Choice>
                  <mc:Fallback>
                    <p:oleObj name="" r:id="rId7" imgW="64770" imgH="140335" progId="Equation.3">
                      <p:embed/>
                      <p:pic>
                        <p:nvPicPr>
                          <p:cNvPr id="0" name="图片 6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1F497D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64" y="3802"/>
                            <a:ext cx="111" cy="2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71" name="Group 25"/>
            <p:cNvGrpSpPr/>
            <p:nvPr/>
          </p:nvGrpSpPr>
          <p:grpSpPr>
            <a:xfrm>
              <a:off x="2873375" y="1709738"/>
              <a:ext cx="750888" cy="533400"/>
              <a:chOff x="1230" y="3888"/>
              <a:chExt cx="473" cy="336"/>
            </a:xfrm>
          </p:grpSpPr>
          <p:graphicFrame>
            <p:nvGraphicFramePr>
              <p:cNvPr id="15372" name="Object 26"/>
              <p:cNvGraphicFramePr>
                <a:graphicFrameLocks noChangeAspect="1"/>
              </p:cNvGraphicFramePr>
              <p:nvPr/>
            </p:nvGraphicFramePr>
            <p:xfrm>
              <a:off x="1230" y="3897"/>
              <a:ext cx="473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" r:id="rId9" imgW="222885" imgH="147320" progId="Equation.3">
                      <p:embed/>
                    </p:oleObj>
                  </mc:Choice>
                  <mc:Fallback>
                    <p:oleObj name="" r:id="rId9" imgW="222885" imgH="147320" progId="Equation.3">
                      <p:embed/>
                      <p:pic>
                        <p:nvPicPr>
                          <p:cNvPr id="0" name="图片 10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30" y="3897"/>
                            <a:ext cx="473" cy="3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73" name="Oval 27"/>
              <p:cNvSpPr/>
              <p:nvPr/>
            </p:nvSpPr>
            <p:spPr>
              <a:xfrm>
                <a:off x="1392" y="3888"/>
                <a:ext cx="57" cy="57"/>
              </a:xfrm>
              <a:prstGeom prst="ellipse">
                <a:avLst/>
              </a:prstGeom>
              <a:solidFill>
                <a:srgbClr val="0066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374" name="Group 28"/>
            <p:cNvGrpSpPr/>
            <p:nvPr/>
          </p:nvGrpSpPr>
          <p:grpSpPr>
            <a:xfrm>
              <a:off x="4229100" y="1709738"/>
              <a:ext cx="782638" cy="533400"/>
              <a:chOff x="2084" y="3888"/>
              <a:chExt cx="493" cy="336"/>
            </a:xfrm>
          </p:grpSpPr>
          <p:graphicFrame>
            <p:nvGraphicFramePr>
              <p:cNvPr id="15375" name="Object 29"/>
              <p:cNvGraphicFramePr>
                <a:graphicFrameLocks noChangeAspect="1"/>
              </p:cNvGraphicFramePr>
              <p:nvPr/>
            </p:nvGraphicFramePr>
            <p:xfrm>
              <a:off x="2084" y="3897"/>
              <a:ext cx="493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11" imgW="229235" imgH="147320" progId="Equation.3">
                      <p:embed/>
                    </p:oleObj>
                  </mc:Choice>
                  <mc:Fallback>
                    <p:oleObj name="" r:id="rId11" imgW="229235" imgH="147320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084" y="3897"/>
                            <a:ext cx="493" cy="3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76" name="Oval 30"/>
              <p:cNvSpPr/>
              <p:nvPr/>
            </p:nvSpPr>
            <p:spPr>
              <a:xfrm>
                <a:off x="2151" y="3888"/>
                <a:ext cx="57" cy="57"/>
              </a:xfrm>
              <a:prstGeom prst="ellipse">
                <a:avLst/>
              </a:prstGeom>
              <a:solidFill>
                <a:srgbClr val="0066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" name="Rectangle 32"/>
          <p:cNvSpPr/>
          <p:nvPr/>
        </p:nvSpPr>
        <p:spPr>
          <a:xfrm>
            <a:off x="398463" y="1857375"/>
            <a:ext cx="7459662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FontTx/>
            </a:pP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4.1(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有界性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  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无穷小数列是有界的</a:t>
            </a:r>
            <a:r>
              <a:rPr lang="en-US" altLang="zh-CN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378" name="Picture 34" descr="机动"/>
          <p:cNvPicPr>
            <a:picLocks noChangeAspect="1"/>
          </p:cNvPicPr>
          <p:nvPr/>
        </p:nvPicPr>
        <p:blipFill>
          <a:blip r:embed="rId1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79" name="Text Box 35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FontTx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5380" name="Picture 36" descr="返回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81" name="Picture 37" descr="上一页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82" name="Picture 38" descr="退出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83" name="Picture 39" descr="下一页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84" name="Picture 40" descr="目录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00" name="Text Box 5"/>
          <p:cNvSpPr txBox="1"/>
          <p:nvPr/>
        </p:nvSpPr>
        <p:spPr>
          <a:xfrm>
            <a:off x="428625" y="3378200"/>
            <a:ext cx="10715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则对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3185" name="Object 1"/>
          <p:cNvGraphicFramePr>
            <a:graphicFrameLocks noChangeAspect="1"/>
          </p:cNvGraphicFramePr>
          <p:nvPr/>
        </p:nvGraphicFramePr>
        <p:xfrm>
          <a:off x="1354138" y="3378200"/>
          <a:ext cx="10033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0" imgW="277495" imgH="140335" progId="Equation.3">
                  <p:embed/>
                </p:oleObj>
              </mc:Choice>
              <mc:Fallback>
                <p:oleObj name="" r:id="rId20" imgW="277495" imgH="140335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4138" y="3378200"/>
                        <a:ext cx="10033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2376488" y="3346450"/>
          <a:ext cx="15525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2" imgW="431800" imgH="157480" progId="Equation.DSMT4">
                  <p:embed/>
                </p:oleObj>
              </mc:Choice>
              <mc:Fallback>
                <p:oleObj name="" r:id="rId22" imgW="431800" imgH="15748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76488" y="3346450"/>
                        <a:ext cx="1552575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1" name="Text Box 9"/>
          <p:cNvSpPr txBox="1"/>
          <p:nvPr/>
        </p:nvSpPr>
        <p:spPr>
          <a:xfrm>
            <a:off x="3943350" y="3378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当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4394200" y="3376613"/>
          <a:ext cx="10350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24" imgW="284480" imgH="120015" progId="Equation.3">
                  <p:embed/>
                </p:oleObj>
              </mc:Choice>
              <mc:Fallback>
                <p:oleObj name="" r:id="rId24" imgW="284480" imgH="12001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94200" y="3376613"/>
                        <a:ext cx="1035050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" name="Text Box 11"/>
          <p:cNvSpPr txBox="1"/>
          <p:nvPr/>
        </p:nvSpPr>
        <p:spPr>
          <a:xfrm>
            <a:off x="5376863" y="33782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03" name="Text Box 13"/>
          <p:cNvSpPr txBox="1"/>
          <p:nvPr/>
        </p:nvSpPr>
        <p:spPr>
          <a:xfrm>
            <a:off x="2857500" y="40005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04" name="Text Box 18"/>
          <p:cNvSpPr txBox="1"/>
          <p:nvPr/>
        </p:nvSpPr>
        <p:spPr>
          <a:xfrm>
            <a:off x="428625" y="46847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取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2085975" y="4611688"/>
          <a:ext cx="54705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6" imgW="1537970" imgH="194945" progId="Equation.DSMT4">
                  <p:embed/>
                </p:oleObj>
              </mc:Choice>
              <mc:Fallback>
                <p:oleObj name="" r:id="rId26" imgW="1537970" imgH="19494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85975" y="4611688"/>
                        <a:ext cx="5470525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5" name="Text Box 21"/>
          <p:cNvSpPr txBox="1"/>
          <p:nvPr/>
        </p:nvSpPr>
        <p:spPr>
          <a:xfrm>
            <a:off x="428625" y="541496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则有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2198688" y="5405438"/>
          <a:ext cx="39814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8" imgW="1116330" imgH="174625" progId="Equation.3">
                  <p:embed/>
                </p:oleObj>
              </mc:Choice>
              <mc:Fallback>
                <p:oleObj name="" r:id="rId28" imgW="1116330" imgH="17462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9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8688" y="5405438"/>
                        <a:ext cx="398145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/>
          <p:cNvGraphicFramePr>
            <a:graphicFrameLocks noChangeAspect="1"/>
          </p:cNvGraphicFramePr>
          <p:nvPr/>
        </p:nvGraphicFramePr>
        <p:xfrm>
          <a:off x="1157288" y="3929063"/>
          <a:ext cx="15573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0" imgW="403860" imgH="174625" progId="Equation.DSMT4">
                  <p:embed/>
                </p:oleObj>
              </mc:Choice>
              <mc:Fallback>
                <p:oleObj name="" r:id="rId30" imgW="403860" imgH="174625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1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57288" y="3929063"/>
                        <a:ext cx="1557337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6" name="Text Box 29"/>
          <p:cNvSpPr txBox="1"/>
          <p:nvPr/>
        </p:nvSpPr>
        <p:spPr>
          <a:xfrm>
            <a:off x="6032500" y="33782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" name="组合 39"/>
          <p:cNvGrpSpPr/>
          <p:nvPr/>
        </p:nvGrpSpPr>
        <p:grpSpPr>
          <a:xfrm>
            <a:off x="1071563" y="2643188"/>
            <a:ext cx="6715125" cy="673100"/>
            <a:chOff x="357123" y="2928930"/>
            <a:chExt cx="6715219" cy="674236"/>
          </a:xfrm>
        </p:grpSpPr>
        <p:sp>
          <p:nvSpPr>
            <p:cNvPr id="15399" name="Text Box 1060"/>
            <p:cNvSpPr txBox="1"/>
            <p:nvPr/>
          </p:nvSpPr>
          <p:spPr>
            <a:xfrm>
              <a:off x="357123" y="2928930"/>
              <a:ext cx="6715219" cy="657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50000"/>
                </a:lnSpc>
                <a:buFontTx/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设数列</a:t>
              </a:r>
              <a:r>
                <a:rPr lang="en-US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为当       </a:t>
              </a:r>
              <a:r>
                <a:rPr lang="en-US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时的无穷小量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.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15400" name="Picture 2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1571613" y="3000408"/>
              <a:ext cx="714380" cy="60275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401" name="Picture 16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3071789" y="3143246"/>
              <a:ext cx="1214447" cy="39601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108" name="Text Box 3"/>
          <p:cNvSpPr txBox="1"/>
          <p:nvPr/>
        </p:nvSpPr>
        <p:spPr>
          <a:xfrm>
            <a:off x="428625" y="2762250"/>
            <a:ext cx="8572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" name="Object 21"/>
          <p:cNvGraphicFramePr>
            <a:graphicFrameLocks noChangeAspect="1"/>
          </p:cNvGraphicFramePr>
          <p:nvPr/>
        </p:nvGraphicFramePr>
        <p:xfrm>
          <a:off x="3429000" y="3929063"/>
          <a:ext cx="14890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4" imgW="386715" imgH="174625" progId="Equation.DSMT4">
                  <p:embed/>
                </p:oleObj>
              </mc:Choice>
              <mc:Fallback>
                <p:oleObj name="" r:id="rId34" imgW="386715" imgH="17462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5">
                        <a:clrChange>
                          <a:clrFrom>
                            <a:srgbClr val="000000"/>
                          </a:clrFrom>
                          <a:clrTo>
                            <a:srgbClr val="1F497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29000" y="3929063"/>
                        <a:ext cx="1489075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4" name="Object 49"/>
          <p:cNvGraphicFramePr>
            <a:graphicFrameLocks noChangeAspect="1"/>
          </p:cNvGraphicFramePr>
          <p:nvPr/>
        </p:nvGraphicFramePr>
        <p:xfrm>
          <a:off x="3851275" y="139700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6" imgW="292100" imgH="317500" progId="Equation.DSMT4">
                  <p:embed/>
                </p:oleObj>
              </mc:Choice>
              <mc:Fallback>
                <p:oleObj name="" r:id="rId36" imgW="292100" imgH="3175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851275" y="1397000"/>
                        <a:ext cx="292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50"/>
          <p:cNvGrpSpPr/>
          <p:nvPr/>
        </p:nvGrpSpPr>
        <p:grpSpPr>
          <a:xfrm>
            <a:off x="428625" y="6118225"/>
            <a:ext cx="5857875" cy="528638"/>
            <a:chOff x="428625" y="6117928"/>
            <a:chExt cx="5857875" cy="528954"/>
          </a:xfrm>
        </p:grpSpPr>
        <p:sp>
          <p:nvSpPr>
            <p:cNvPr id="15406" name="Rectangle 22"/>
            <p:cNvSpPr/>
            <p:nvPr/>
          </p:nvSpPr>
          <p:spPr>
            <a:xfrm>
              <a:off x="428625" y="6117928"/>
              <a:ext cx="5857875" cy="5234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just" eaLnBrk="0" hangingPunct="0">
                <a:buFontTx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故无穷小的数列     是有界的</a:t>
              </a:r>
              <a:r>
                <a:rPr lang="zh-CN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5407" name="Object 50"/>
            <p:cNvGraphicFramePr>
              <a:graphicFrameLocks noChangeAspect="1"/>
            </p:cNvGraphicFramePr>
            <p:nvPr/>
          </p:nvGraphicFramePr>
          <p:xfrm>
            <a:off x="3143240" y="6215082"/>
            <a:ext cx="647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38" imgW="647700" imgH="431800" progId="Equation.DSMT4">
                    <p:embed/>
                  </p:oleObj>
                </mc:Choice>
                <mc:Fallback>
                  <p:oleObj name="" r:id="rId38" imgW="647700" imgH="431800" progId="Equation.DSMT4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3143240" y="6215082"/>
                          <a:ext cx="647700" cy="431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00" grpId="0"/>
      <p:bldP spid="3101" grpId="0"/>
      <p:bldP spid="3102" grpId="0"/>
      <p:bldP spid="3103" grpId="0"/>
      <p:bldP spid="3104" grpId="0"/>
      <p:bldP spid="3105" grpId="0"/>
      <p:bldP spid="3106" grpId="0"/>
      <p:bldP spid="3108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3679</Words>
  <Application>WPS 演示</Application>
  <PresentationFormat>全屏显示(4:3)</PresentationFormat>
  <Paragraphs>478</Paragraphs>
  <Slides>29</Slides>
  <Notes>7</Notes>
  <HiddenSlides>1</HiddenSlides>
  <MMClips>0</MMClips>
  <ScaleCrop>false</ScaleCrop>
  <HeadingPairs>
    <vt:vector size="10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201</vt:i4>
      </vt:variant>
      <vt:variant>
        <vt:lpstr>幻灯片标题</vt:lpstr>
      </vt:variant>
      <vt:variant>
        <vt:i4>29</vt:i4>
      </vt:variant>
      <vt:variant>
        <vt:lpstr>自定义放映</vt:lpstr>
      </vt:variant>
      <vt:variant>
        <vt:i4>2</vt:i4>
      </vt:variant>
    </vt:vector>
  </HeadingPairs>
  <TitlesOfParts>
    <vt:vector size="247" baseType="lpstr">
      <vt:lpstr>Arial</vt:lpstr>
      <vt:lpstr>宋体</vt:lpstr>
      <vt:lpstr>Wingdings</vt:lpstr>
      <vt:lpstr>Calibri</vt:lpstr>
      <vt:lpstr>Times New Roman</vt:lpstr>
      <vt:lpstr>楷体_GB2312</vt:lpstr>
      <vt:lpstr>新宋体</vt:lpstr>
      <vt:lpstr>仿宋_GB2312</vt:lpstr>
      <vt:lpstr>仿宋</vt:lpstr>
      <vt:lpstr>黑体</vt:lpstr>
      <vt:lpstr>华文行楷</vt:lpstr>
      <vt:lpstr>微软雅黑</vt:lpstr>
      <vt:lpstr>Symbol</vt:lpstr>
      <vt:lpstr>Arial Unicode MS</vt:lpstr>
      <vt:lpstr>Office 主题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Word.Document.12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Word.Document.12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Word.Document.12</vt:lpstr>
      <vt:lpstr>Word.Document.12</vt:lpstr>
      <vt:lpstr>Word.Document.12</vt:lpstr>
      <vt:lpstr>Word.Document.12</vt:lpstr>
      <vt:lpstr>Word.Document.12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刘徽</vt:lpstr>
      <vt:lpstr>柯西</vt:lpstr>
    </vt:vector>
  </TitlesOfParts>
  <Company>中国矿业大学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数列的极限</dc:title>
  <dc:creator>曹女士</dc:creator>
  <cp:lastModifiedBy>18465</cp:lastModifiedBy>
  <cp:revision>273</cp:revision>
  <dcterms:created xsi:type="dcterms:W3CDTF">2000-07-20T07:19:35Z</dcterms:created>
  <dcterms:modified xsi:type="dcterms:W3CDTF">2023-09-18T14:28:01Z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A042FD85DB45460F8521AB29AB0C014A_13</vt:lpwstr>
  </property>
  <property fmtid="{D5CDD505-2E9C-101B-9397-08002B2CF9AE}" pid="3" name="KSOProductBuildVer">
    <vt:lpwstr>2052-12.1.0.15374</vt:lpwstr>
  </property>
</Properties>
</file>