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77C-D5A3-4233-BD7E-09AFB3AA4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Zee-News Website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E84F-5D34-4E53-B425-20A47756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213" y="4777381"/>
            <a:ext cx="8915399" cy="1126283"/>
          </a:xfrm>
        </p:spPr>
        <p:txBody>
          <a:bodyPr/>
          <a:lstStyle/>
          <a:p>
            <a:r>
              <a:rPr lang="en-US" dirty="0"/>
              <a:t>Dotnet/Angular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B5D1-5501-4D2F-ABE5-229B4513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SignupComponent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F857E-14EB-4048-B91E-F3AFA203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521" y="1549399"/>
            <a:ext cx="9084557" cy="5074555"/>
          </a:xfrm>
        </p:spPr>
      </p:pic>
    </p:spTree>
    <p:extLst>
      <p:ext uri="{BB962C8B-B14F-4D97-AF65-F5344CB8AC3E}">
        <p14:creationId xmlns:p14="http://schemas.microsoft.com/office/powerpoint/2010/main" val="308910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F8099-E71E-4375-89D4-230721C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Login-Module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F0A689-3F61-496A-A6A6-28536B173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4174D3-F48C-4586-8216-6C00265FA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004344"/>
            <a:ext cx="4343400" cy="244316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09FC2D-5E12-4313-B053-A83760751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31229E-B21E-4A18-8025-460E24AD4A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98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Zee-News Website </vt:lpstr>
      <vt:lpstr>SignupComponent</vt:lpstr>
      <vt:lpstr>Login-Module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Zee-News Website</dc:title>
  <dc:creator>TIrth Patel</dc:creator>
  <cp:lastModifiedBy>TIrth Patel</cp:lastModifiedBy>
  <cp:revision>2</cp:revision>
  <dcterms:created xsi:type="dcterms:W3CDTF">2021-06-10T15:42:56Z</dcterms:created>
  <dcterms:modified xsi:type="dcterms:W3CDTF">2021-06-10T17:36:32Z</dcterms:modified>
</cp:coreProperties>
</file>