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2" r:id="rId11"/>
    <p:sldId id="30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0" r:id="rId43"/>
    <p:sldId id="301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707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41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000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42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370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5072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67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310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916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91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231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  <a:lumMod val="86000"/>
                <a:lumOff val="1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67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Activity%20Diagram%20Recruiter.jp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Activity%20Diagram%20Student.jp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default.asp" TargetMode="External"/><Relationship Id="rId3" Type="http://schemas.openxmlformats.org/officeDocument/2006/relationships/hyperlink" Target="https://www.w3schools.com/python/python" TargetMode="External"/><Relationship Id="rId7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jango-tutorial/" TargetMode="External"/><Relationship Id="rId5" Type="http://schemas.openxmlformats.org/officeDocument/2006/relationships/hyperlink" Target="https://developer.mozilla.org/en-US/docs/Learn/Server-side/Django" TargetMode="External"/><Relationship Id="rId4" Type="http://schemas.openxmlformats.org/officeDocument/2006/relationships/hyperlink" Target="https://docs.djangoproject.com/en/5.1/" TargetMode="External"/><Relationship Id="rId9" Type="http://schemas.openxmlformats.org/officeDocument/2006/relationships/hyperlink" Target="https://www.w3schools.com/html/default.asp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ctivity%20Diagram%20Coordinator.jp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Campus Placement Recruitment System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4035777" cy="1676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Tirth Patel (23MCA147)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Harsh Prajapati (23MCA161)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Tejas Prajapati (23MCA164)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019EDE13-0DAA-7018-42D0-3D4C2F64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146" t="40749" r="25546" b="40529"/>
          <a:stretch>
            <a:fillRect/>
          </a:stretch>
        </p:blipFill>
        <p:spPr bwMode="auto">
          <a:xfrm>
            <a:off x="693737" y="470194"/>
            <a:ext cx="3040063" cy="8252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1.png">
            <a:extLst>
              <a:ext uri="{FF2B5EF4-FFF2-40B4-BE49-F238E27FC236}">
                <a16:creationId xmlns="" xmlns:a16="http://schemas.microsoft.com/office/drawing/2014/main" id="{ABE1990A-3CB7-CA01-CEC4-E021898C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8" y="4724400"/>
            <a:ext cx="836612" cy="10048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275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IN" b="1" u="sng" dirty="0"/>
              <a:t>Activity </a:t>
            </a:r>
            <a:r>
              <a:rPr lang="en-IN" b="1" u="sng" dirty="0" smtClean="0"/>
              <a:t>Diagram Recruiter</a:t>
            </a:r>
            <a:endParaRPr lang="en-IN" b="1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View Diagram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0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IN" b="1" u="sng" dirty="0"/>
              <a:t>Activity </a:t>
            </a:r>
            <a:r>
              <a:rPr lang="en-IN" b="1" u="sng" dirty="0" smtClean="0"/>
              <a:t>Diagram Student</a:t>
            </a:r>
            <a:endParaRPr lang="en-IN" b="1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View Diagram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0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en-US" sz="5000" b="1" dirty="0"/>
              <a:t>SCREEN LAYOUT</a:t>
            </a:r>
            <a:endParaRPr lang="en-IN" sz="5000" b="1" dirty="0"/>
          </a:p>
        </p:txBody>
      </p:sp>
    </p:spTree>
    <p:extLst>
      <p:ext uri="{BB962C8B-B14F-4D97-AF65-F5344CB8AC3E}">
        <p14:creationId xmlns="" xmlns:p14="http://schemas.microsoft.com/office/powerpoint/2010/main" val="27750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Form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4841"/>
            <a:ext cx="5791200" cy="391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620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Coordinator Dashboard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89564"/>
            <a:ext cx="8229600" cy="274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781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Recruiter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64771"/>
            <a:ext cx="8229600" cy="339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7244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Student Account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85900"/>
            <a:ext cx="8229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572000"/>
            <a:ext cx="6553200" cy="135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900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Student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31733"/>
            <a:ext cx="8229600" cy="306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8831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By Course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8884"/>
            <a:ext cx="8229600" cy="344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2284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Recruiter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13409"/>
            <a:ext cx="8229600" cy="389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1255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500"/>
              </a:spcAft>
            </a:pPr>
            <a:endParaRPr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 smtClean="0"/>
              <a:t>Existing System</a:t>
            </a:r>
            <a:endParaRPr lang="en-US" b="1" u="sng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 smtClean="0"/>
              <a:t>Proposed System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 smtClean="0"/>
              <a:t>Diagrams</a:t>
            </a:r>
            <a:endParaRPr lang="en-US" b="1" u="sng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</a:pPr>
            <a:r>
              <a:rPr lang="en-IN" b="1" u="sng" dirty="0"/>
              <a:t> Use Case Diagram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</a:pPr>
            <a:r>
              <a:rPr lang="en-IN" b="1" u="sng" dirty="0"/>
              <a:t> Activity </a:t>
            </a:r>
            <a:r>
              <a:rPr lang="en-IN" b="1" u="sng" dirty="0" smtClean="0"/>
              <a:t>Diagram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</a:pPr>
            <a:r>
              <a:rPr lang="en-IN" b="1" u="sng" dirty="0" smtClean="0"/>
              <a:t>Class Diagrams</a:t>
            </a:r>
            <a:endParaRPr lang="en-IN" b="1" u="sng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 smtClean="0"/>
              <a:t>Data Dictionary</a:t>
            </a:r>
            <a:endParaRPr lang="en-US" b="1" u="sng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 smtClean="0"/>
              <a:t>Screen Layouts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 smtClean="0"/>
              <a:t>Future Enhancement</a:t>
            </a:r>
            <a:endParaRPr lang="en-US" b="1" u="sng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 smtClean="0"/>
              <a:t>Bibliography/References</a:t>
            </a:r>
            <a:endParaRPr lang="en-US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485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View Recruiter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8323" y="1600200"/>
            <a:ext cx="23073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5726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Recruiter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67940" y="1691481"/>
            <a:ext cx="400812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587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Openings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6406"/>
            <a:ext cx="8229600" cy="38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46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Add New Job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38200"/>
            <a:ext cx="4114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2769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Edit Job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90600"/>
            <a:ext cx="41338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64689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5330" y="2030571"/>
            <a:ext cx="7673340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6148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Recruiter </a:t>
            </a:r>
            <a:r>
              <a:rPr lang="en-US" dirty="0" smtClean="0"/>
              <a:t>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4070"/>
            <a:ext cx="8229600" cy="31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7643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Announcements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66800"/>
            <a:ext cx="429387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6860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Announcements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418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Announcements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2150" y="1672431"/>
            <a:ext cx="52197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8345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Placement Recruitment 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Application: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an web application for the training and Placement Department of the College. The system is a web application that can be accessed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login provide.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Size:3 PEOPLE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HTML,CSS,JAVASCRIPT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 DJANGO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SQLITE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VISUAL STUDIO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8528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6611"/>
            <a:ext cx="8229600" cy="379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023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Drive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44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78132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</a:t>
            </a:r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71600"/>
            <a:ext cx="5024437" cy="483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7184"/>
            <a:ext cx="8229600" cy="395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84988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View Profile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4171" y="1600200"/>
            <a:ext cx="4335657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43663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Profile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29494"/>
            <a:ext cx="7709093" cy="416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89365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9790" y="1710531"/>
            <a:ext cx="488442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8603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9790" y="1710531"/>
            <a:ext cx="488442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1867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Opportunities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9519" y="1600200"/>
            <a:ext cx="60249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4994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Jobs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8229600" cy="217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062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existing manual placement management system is inefficient and error-prone, requiring significant time and effort to collect and maintain student data, which leads to inaccuracies, confidentiality risks, and difficulties in tracking progress, ultimately hindering effective placements for students and employers.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03572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3848100" cy="243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165475"/>
            <a:ext cx="4514850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2848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Reset Password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8860" y="1752600"/>
            <a:ext cx="378714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4071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AI-Powered Candidate Matching</a:t>
            </a:r>
            <a:r>
              <a:rPr lang="en-US" dirty="0" smtClean="0"/>
              <a:t>: Leverages AI algorithms to connect students with job opportunities based on their skills and interests, providing tailored recommendations for both students and recruiters.</a:t>
            </a:r>
          </a:p>
          <a:p>
            <a:r>
              <a:rPr lang="en-US" b="1" dirty="0" smtClean="0"/>
              <a:t>Mobile </a:t>
            </a:r>
            <a:r>
              <a:rPr lang="en-US" b="1" dirty="0" smtClean="0"/>
              <a:t>Application</a:t>
            </a:r>
            <a:r>
              <a:rPr lang="en-US" dirty="0" smtClean="0"/>
              <a:t>: Offers a mobile-friendly interface for students and recruiters to access the system anytime, receive real-time updates on job postings, and track recruitment activities.</a:t>
            </a:r>
          </a:p>
          <a:p>
            <a:r>
              <a:rPr lang="en-US" b="1" dirty="0" smtClean="0"/>
              <a:t>Social Media Integration</a:t>
            </a:r>
            <a:r>
              <a:rPr lang="en-US" dirty="0" smtClean="0"/>
              <a:t>: Integrates with LinkedIn for students to showcase their profiles and enables companies to share content, enhancing employer branding and helping students understand company culture.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Python Resources:</a:t>
            </a:r>
          </a:p>
          <a:p>
            <a:r>
              <a:rPr lang="en-US" sz="2900" dirty="0" smtClean="0">
                <a:hlinkClick r:id="rId2"/>
              </a:rPr>
              <a:t>Python Documentation (Official)</a:t>
            </a:r>
            <a:endParaRPr lang="en-US" sz="2900" dirty="0" smtClean="0"/>
          </a:p>
          <a:p>
            <a:r>
              <a:rPr lang="en-US" sz="2900" dirty="0" smtClean="0">
                <a:hlinkClick r:id="rId3"/>
              </a:rPr>
              <a:t>W3Schools Python Tutorial</a:t>
            </a:r>
            <a:endParaRPr lang="en-US" sz="2900" dirty="0" smtClean="0"/>
          </a:p>
          <a:p>
            <a:r>
              <a:rPr lang="en-US" b="1" dirty="0" smtClean="0"/>
              <a:t>Django Resources:</a:t>
            </a:r>
          </a:p>
          <a:p>
            <a:r>
              <a:rPr lang="en-US" sz="2800" dirty="0" smtClean="0">
                <a:hlinkClick r:id="rId4"/>
              </a:rPr>
              <a:t>Django Documentation (Official)</a:t>
            </a: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MDN Web Docs Django Tutorial</a:t>
            </a:r>
            <a:endParaRPr lang="en-US" sz="2800" dirty="0" smtClean="0"/>
          </a:p>
          <a:p>
            <a:r>
              <a:rPr lang="en-US" sz="2800" dirty="0" err="1" smtClean="0">
                <a:hlinkClick r:id="rId6"/>
              </a:rPr>
              <a:t>GeeksforGeeks</a:t>
            </a:r>
            <a:r>
              <a:rPr lang="en-US" sz="2800" dirty="0" smtClean="0">
                <a:hlinkClick r:id="rId6"/>
              </a:rPr>
              <a:t> Django Tutorial</a:t>
            </a:r>
            <a:endParaRPr lang="en-US" sz="2800" dirty="0" smtClean="0"/>
          </a:p>
          <a:p>
            <a:r>
              <a:rPr lang="en-US" b="1" dirty="0" smtClean="0"/>
              <a:t>HTML, CSS, and JavaScript Resources:</a:t>
            </a:r>
          </a:p>
          <a:p>
            <a:r>
              <a:rPr lang="en-US" sz="2600" dirty="0" smtClean="0">
                <a:hlinkClick r:id="rId7"/>
              </a:rPr>
              <a:t>W3Schools </a:t>
            </a:r>
            <a:r>
              <a:rPr lang="en-US" sz="2600" dirty="0" smtClean="0">
                <a:hlinkClick r:id="rId7"/>
              </a:rPr>
              <a:t>CSS Tutorial</a:t>
            </a:r>
            <a:endParaRPr lang="en-US" sz="2600" dirty="0" smtClean="0"/>
          </a:p>
          <a:p>
            <a:r>
              <a:rPr lang="en-US" sz="2600" dirty="0" smtClean="0">
                <a:hlinkClick r:id="rId8"/>
              </a:rPr>
              <a:t>W3Schools JavaScript Tutorial</a:t>
            </a:r>
            <a:endParaRPr lang="en-US" sz="2600" dirty="0" smtClean="0"/>
          </a:p>
          <a:p>
            <a:r>
              <a:rPr lang="en-US" sz="2600" dirty="0" smtClean="0">
                <a:hlinkClick r:id="rId9"/>
              </a:rPr>
              <a:t>W3Schools HTML Tutorial</a:t>
            </a:r>
            <a:endParaRPr lang="en-US" sz="2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67000"/>
            <a:ext cx="7010400" cy="2133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1500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="" xmlns:p14="http://schemas.microsoft.com/office/powerpoint/2010/main" val="22234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Web-Based </a:t>
            </a:r>
            <a:r>
              <a:rPr lang="en-US" b="1" dirty="0" smtClean="0"/>
              <a:t>System</a:t>
            </a:r>
            <a:r>
              <a:rPr lang="en-US" dirty="0" smtClean="0"/>
              <a:t>: The proposed system is an online placement management </a:t>
            </a:r>
            <a:r>
              <a:rPr lang="en-US" dirty="0" smtClean="0"/>
              <a:t>System designed </a:t>
            </a:r>
            <a:r>
              <a:rPr lang="en-US" dirty="0" smtClean="0"/>
              <a:t>to streamline the collection and organization of student data, reducing the time and manpower required for manual processes.</a:t>
            </a:r>
          </a:p>
          <a:p>
            <a:r>
              <a:rPr lang="en-US" b="1" dirty="0" smtClean="0"/>
              <a:t>User-Friendly Access</a:t>
            </a:r>
            <a:r>
              <a:rPr lang="en-US" dirty="0" smtClean="0"/>
              <a:t>: The application supports multiple user roles—such as </a:t>
            </a:r>
            <a:r>
              <a:rPr lang="en-US" dirty="0" smtClean="0"/>
              <a:t>placement officers, Coordinator, </a:t>
            </a:r>
            <a:r>
              <a:rPr lang="en-US" dirty="0" smtClean="0"/>
              <a:t>and students—allowing each user to manage and upload information securely through personalized accounts.</a:t>
            </a:r>
          </a:p>
          <a:p>
            <a:r>
              <a:rPr lang="en-US" b="1" dirty="0" smtClean="0"/>
              <a:t>Primary Objective </a:t>
            </a:r>
            <a:r>
              <a:rPr lang="en-US" dirty="0" smtClean="0"/>
              <a:t>: </a:t>
            </a:r>
            <a:r>
              <a:rPr lang="en-US" dirty="0" smtClean="0"/>
              <a:t>The primary objective of CPRS is to provide a one-stop solution for managing the entire placement process, from registration to job offers.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883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dirty="0" smtClean="0"/>
              <a:t>Case Diagram </a:t>
            </a:r>
            <a:r>
              <a:rPr lang="en-IN" dirty="0" smtClean="0"/>
              <a:t>Coordinator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E97C83F-D697-9992-1CA0-1209D173E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38" y="1600200"/>
            <a:ext cx="3857924" cy="4525963"/>
          </a:xfrm>
        </p:spPr>
      </p:pic>
    </p:spTree>
    <p:extLst>
      <p:ext uri="{BB962C8B-B14F-4D97-AF65-F5344CB8AC3E}">
        <p14:creationId xmlns="" xmlns:p14="http://schemas.microsoft.com/office/powerpoint/2010/main" val="10569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</a:t>
            </a:r>
            <a:r>
              <a:rPr lang="en-IN" dirty="0" smtClean="0"/>
              <a:t>Case Diagram </a:t>
            </a:r>
            <a:r>
              <a:rPr lang="en-IN" dirty="0" smtClean="0"/>
              <a:t>Student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4D59930-99FC-F050-4912-20DD0D7C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653381"/>
            <a:ext cx="4076700" cy="4419600"/>
          </a:xfrm>
        </p:spPr>
      </p:pic>
    </p:spTree>
    <p:extLst>
      <p:ext uri="{BB962C8B-B14F-4D97-AF65-F5344CB8AC3E}">
        <p14:creationId xmlns="" xmlns:p14="http://schemas.microsoft.com/office/powerpoint/2010/main" val="28211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</a:t>
            </a:r>
            <a:r>
              <a:rPr lang="en-IN" dirty="0" smtClean="0"/>
              <a:t>Case Diagram </a:t>
            </a:r>
            <a:r>
              <a:rPr lang="en-IN" dirty="0" smtClean="0"/>
              <a:t>Recruiter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2B2527E-8898-BD2E-E5DF-C48EE2D43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1600200"/>
            <a:ext cx="3096344" cy="4525963"/>
          </a:xfrm>
        </p:spPr>
      </p:pic>
    </p:spTree>
    <p:extLst>
      <p:ext uri="{BB962C8B-B14F-4D97-AF65-F5344CB8AC3E}">
        <p14:creationId xmlns="" xmlns:p14="http://schemas.microsoft.com/office/powerpoint/2010/main" val="17946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IN" b="1" u="sng" dirty="0"/>
              <a:t>Activity </a:t>
            </a:r>
            <a:r>
              <a:rPr lang="en-IN" b="1" u="sng" dirty="0" smtClean="0"/>
              <a:t>Diagram Coordinator</a:t>
            </a:r>
            <a:endParaRPr lang="en-IN" b="1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View Diagram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0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399</Words>
  <Application>Microsoft Office PowerPoint</Application>
  <PresentationFormat>On-screen Show (4:3)</PresentationFormat>
  <Paragraphs>85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Campus Placement Recruitment System</vt:lpstr>
      <vt:lpstr>Presentation Contents</vt:lpstr>
      <vt:lpstr>Project Profile</vt:lpstr>
      <vt:lpstr>Existing System</vt:lpstr>
      <vt:lpstr>Proposed System</vt:lpstr>
      <vt:lpstr>Use Case Diagram Coordinator</vt:lpstr>
      <vt:lpstr>Use Case Diagram Student</vt:lpstr>
      <vt:lpstr>Use Case Diagram Recruiter</vt:lpstr>
      <vt:lpstr>Activity Diagram Coordinator</vt:lpstr>
      <vt:lpstr>Activity Diagram Recruiter</vt:lpstr>
      <vt:lpstr>Activity Diagram Student</vt:lpstr>
      <vt:lpstr>SCREEN LAYOUT</vt:lpstr>
      <vt:lpstr>Login Form</vt:lpstr>
      <vt:lpstr>Coordinator Dashboard</vt:lpstr>
      <vt:lpstr>Recruiter Creation</vt:lpstr>
      <vt:lpstr>Create Student Account</vt:lpstr>
      <vt:lpstr>View Student</vt:lpstr>
      <vt:lpstr>Search By Course</vt:lpstr>
      <vt:lpstr>Recruiter View</vt:lpstr>
      <vt:lpstr>More View Recruiter</vt:lpstr>
      <vt:lpstr>Edit Recruiter</vt:lpstr>
      <vt:lpstr>Job Openings </vt:lpstr>
      <vt:lpstr>Add New Job</vt:lpstr>
      <vt:lpstr>Edit Job</vt:lpstr>
      <vt:lpstr>More View</vt:lpstr>
      <vt:lpstr>Recruiter Dashboard</vt:lpstr>
      <vt:lpstr>Announcements</vt:lpstr>
      <vt:lpstr>Edit Announcements</vt:lpstr>
      <vt:lpstr>All Announcements</vt:lpstr>
      <vt:lpstr>Discussion</vt:lpstr>
      <vt:lpstr>Placement Drive</vt:lpstr>
      <vt:lpstr>Placement Report</vt:lpstr>
      <vt:lpstr>Student Dashboard</vt:lpstr>
      <vt:lpstr>View Profile</vt:lpstr>
      <vt:lpstr>Edit Profile</vt:lpstr>
      <vt:lpstr>Slide 36</vt:lpstr>
      <vt:lpstr>Slide 37</vt:lpstr>
      <vt:lpstr>View Opportunities</vt:lpstr>
      <vt:lpstr>Applied Jobs</vt:lpstr>
      <vt:lpstr>Forgot Password</vt:lpstr>
      <vt:lpstr>Reset Password</vt:lpstr>
      <vt:lpstr>Future Enhancements</vt:lpstr>
      <vt:lpstr>Referances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</dc:creator>
  <cp:lastModifiedBy>RUSHABH</cp:lastModifiedBy>
  <cp:revision>67</cp:revision>
  <dcterms:created xsi:type="dcterms:W3CDTF">2024-10-02T18:37:12Z</dcterms:created>
  <dcterms:modified xsi:type="dcterms:W3CDTF">2024-11-16T01:49:41Z</dcterms:modified>
</cp:coreProperties>
</file>