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2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3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5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6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1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1E3F-C681-4BB8-A056-F5A7CBA31011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833C-E1B6-4D51-A0DC-659BD674F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Фёдора Архипенкова</a:t>
            </a:r>
          </a:p>
        </p:txBody>
      </p:sp>
    </p:spTree>
    <p:extLst>
      <p:ext uri="{BB962C8B-B14F-4D97-AF65-F5344CB8AC3E}">
        <p14:creationId xmlns:p14="http://schemas.microsoft.com/office/powerpoint/2010/main" val="6100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1757" y="264733"/>
            <a:ext cx="11167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Цель моего проекта - автоматизировать обработку фотографий электрических опор электросетевой компании. Моя программа поможет в уточнении местонахождения объекта съёмки определении технических характеристик и  переименовании фотографий электрических опор для последующего использования в паспортизации объектов. </a:t>
            </a:r>
          </a:p>
          <a:p>
            <a:endParaRPr lang="ru-RU" sz="2400" dirty="0" smtClean="0"/>
          </a:p>
          <a:p>
            <a:r>
              <a:rPr lang="ru-RU" sz="2400" dirty="0" smtClean="0"/>
              <a:t>В республике Коми более 300 000 опор электрических сетей с различными характеристиками. Фотография опоры изначально не связана с конкретной опорой.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44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372" y="126509"/>
            <a:ext cx="11763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Для выполнения поставленной задачи, я создал собственный </a:t>
            </a:r>
            <a:r>
              <a:rPr lang="en-US" sz="2000" dirty="0" smtClean="0"/>
              <a:t>API</a:t>
            </a:r>
            <a:r>
              <a:rPr lang="ru-RU" sz="2000" dirty="0" smtClean="0"/>
              <a:t> сервис, который принимает координаты, силы напряжения, количество опор, максимальное расстояние до опоры. </a:t>
            </a:r>
            <a:r>
              <a:rPr lang="ru-RU" sz="2000" dirty="0" smtClean="0"/>
              <a:t>Пример запроса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en-US" sz="2000" dirty="0"/>
              <a:t>https://flasktest.spin-one.ru/api/geo/50.97598/60.43534/'110 </a:t>
            </a:r>
            <a:r>
              <a:rPr lang="ru-RU" sz="2000" dirty="0" err="1"/>
              <a:t>кВ</a:t>
            </a:r>
            <a:r>
              <a:rPr lang="ru-RU" sz="2000" dirty="0"/>
              <a:t>'/</a:t>
            </a:r>
            <a:r>
              <a:rPr lang="ru-RU" sz="2000" dirty="0" smtClean="0"/>
              <a:t>10/100000</a:t>
            </a:r>
            <a:r>
              <a:rPr lang="ru-RU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5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94" y="1678971"/>
            <a:ext cx="5192412" cy="51790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1793" y="201643"/>
            <a:ext cx="11226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программы я использовал библиотеку создания интерфейсов </a:t>
            </a:r>
            <a:r>
              <a:rPr lang="en-US" dirty="0" smtClean="0"/>
              <a:t>PyQT5</a:t>
            </a:r>
            <a:r>
              <a:rPr lang="ru-RU" dirty="0" smtClean="0"/>
              <a:t>, библиотеку работы с изображениями </a:t>
            </a:r>
            <a:r>
              <a:rPr lang="en-US" dirty="0" smtClean="0"/>
              <a:t>Pillow. </a:t>
            </a:r>
            <a:r>
              <a:rPr lang="ru-RU" dirty="0" smtClean="0"/>
              <a:t>Библиотеку </a:t>
            </a:r>
            <a:r>
              <a:rPr lang="en-US" dirty="0" smtClean="0"/>
              <a:t>requests</a:t>
            </a:r>
            <a:r>
              <a:rPr lang="ru-RU" dirty="0" smtClean="0"/>
              <a:t> для обращения к </a:t>
            </a:r>
            <a:r>
              <a:rPr lang="en-US" dirty="0" smtClean="0"/>
              <a:t>API </a:t>
            </a:r>
            <a:r>
              <a:rPr lang="ru-RU" dirty="0" smtClean="0"/>
              <a:t>сервису </a:t>
            </a:r>
            <a:r>
              <a:rPr lang="ru-RU" dirty="0" err="1" smtClean="0"/>
              <a:t>яндекса</a:t>
            </a:r>
            <a:r>
              <a:rPr lang="ru-RU" dirty="0" smtClean="0"/>
              <a:t>, чтобы получать изображения карты/спутника с пометками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547" y="240177"/>
            <a:ext cx="11823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Моя программа нужна работникам электросетевой компании, аналогов не было найдено, так как задача узкоспециализирована.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10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6063" y="256674"/>
            <a:ext cx="10876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Моя программа запрашивает у пользователя директорию с фотографиями. Позволяет настроить критерии отборов в базе данных характеристик опор по силе напряжения, максимальное расстояние до опоры, количество опор.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3" y="1457003"/>
            <a:ext cx="9625527" cy="48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43906"/>
            <a:ext cx="3288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настройки выбираем фотографию, срабатывает алгоритм, который ищет координаты в тегах фотографии, показывается фото в уменьшенном формате и карта этого места с пометками опор, ближайшие к ней опоры из базы данных, расстояние до опоры, и другие данные опор, получив эти данные ч помощью запроса, так же показывается путь к фото и то во что будет переименован файл.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2" y="343906"/>
            <a:ext cx="8325852" cy="58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2715" y="593558"/>
            <a:ext cx="8253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</a:t>
            </a:r>
            <a:r>
              <a:rPr lang="ru-RU" sz="2400" dirty="0" smtClean="0"/>
              <a:t>ожно заменить шрифт у </a:t>
            </a:r>
            <a:r>
              <a:rPr lang="ru-RU" sz="2400" dirty="0" err="1" smtClean="0"/>
              <a:t>виджетов</a:t>
            </a:r>
            <a:r>
              <a:rPr lang="ru-RU" sz="2400" dirty="0" smtClean="0"/>
              <a:t> программы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15" y="1055223"/>
            <a:ext cx="8317303" cy="547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052" y="148208"/>
            <a:ext cx="9555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Всё, конец, можете полюбоваться котиком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3" y="856094"/>
            <a:ext cx="9171790" cy="57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8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253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программы</dc:title>
  <dc:creator>fedex</dc:creator>
  <cp:lastModifiedBy>fedex</cp:lastModifiedBy>
  <cp:revision>3</cp:revision>
  <dcterms:created xsi:type="dcterms:W3CDTF">2021-05-10T09:39:00Z</dcterms:created>
  <dcterms:modified xsi:type="dcterms:W3CDTF">2021-05-10T10:22:03Z</dcterms:modified>
</cp:coreProperties>
</file>