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7170CD-C56D-4328-8124-768AFC2FC30A}" v="162" dt="2021-04-26T14:34:50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orarhipenkov" clId="Web-{267170CD-C56D-4328-8124-768AFC2FC30A}"/>
    <pc:docChg chg="modSld">
      <pc:chgData name="fedorarhipenkov" userId="" providerId="" clId="Web-{267170CD-C56D-4328-8124-768AFC2FC30A}" dt="2021-04-26T14:34:50.969" v="81" actId="20577"/>
      <pc:docMkLst>
        <pc:docMk/>
      </pc:docMkLst>
      <pc:sldChg chg="modSp">
        <pc:chgData name="fedorarhipenkov" userId="" providerId="" clId="Web-{267170CD-C56D-4328-8124-768AFC2FC30A}" dt="2021-04-26T14:33:40.374" v="40" actId="20577"/>
        <pc:sldMkLst>
          <pc:docMk/>
          <pc:sldMk cId="342360344" sldId="258"/>
        </pc:sldMkLst>
        <pc:spChg chg="mod">
          <ac:chgData name="fedorarhipenkov" userId="" providerId="" clId="Web-{267170CD-C56D-4328-8124-768AFC2FC30A}" dt="2021-04-26T14:33:40.374" v="40" actId="20577"/>
          <ac:spMkLst>
            <pc:docMk/>
            <pc:sldMk cId="342360344" sldId="258"/>
            <ac:spMk id="2" creationId="{00000000-0000-0000-0000-000000000000}"/>
          </ac:spMkLst>
        </pc:spChg>
      </pc:sldChg>
      <pc:sldChg chg="modSp">
        <pc:chgData name="fedorarhipenkov" userId="" providerId="" clId="Web-{267170CD-C56D-4328-8124-768AFC2FC30A}" dt="2021-04-26T14:34:50.969" v="81" actId="20577"/>
        <pc:sldMkLst>
          <pc:docMk/>
          <pc:sldMk cId="3778239859" sldId="259"/>
        </pc:sldMkLst>
        <pc:spChg chg="mod">
          <ac:chgData name="fedorarhipenkov" userId="" providerId="" clId="Web-{267170CD-C56D-4328-8124-768AFC2FC30A}" dt="2021-04-26T14:34:50.969" v="81" actId="20577"/>
          <ac:spMkLst>
            <pc:docMk/>
            <pc:sldMk cId="3778239859" sldId="25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8478-A228-4BEF-811F-AFB02380E252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529E-1FA8-4CEE-89B9-8E36EAAE2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0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8478-A228-4BEF-811F-AFB02380E252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529E-1FA8-4CEE-89B9-8E36EAAE2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96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8478-A228-4BEF-811F-AFB02380E252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529E-1FA8-4CEE-89B9-8E36EAAE2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61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8478-A228-4BEF-811F-AFB02380E252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529E-1FA8-4CEE-89B9-8E36EAAE2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24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8478-A228-4BEF-811F-AFB02380E252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529E-1FA8-4CEE-89B9-8E36EAAE2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00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8478-A228-4BEF-811F-AFB02380E252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529E-1FA8-4CEE-89B9-8E36EAAE2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84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8478-A228-4BEF-811F-AFB02380E252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529E-1FA8-4CEE-89B9-8E36EAAE2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09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8478-A228-4BEF-811F-AFB02380E252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529E-1FA8-4CEE-89B9-8E36EAAE2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91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8478-A228-4BEF-811F-AFB02380E252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529E-1FA8-4CEE-89B9-8E36EAAE2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4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8478-A228-4BEF-811F-AFB02380E252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529E-1FA8-4CEE-89B9-8E36EAAE2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65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8478-A228-4BEF-811F-AFB02380E252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529E-1FA8-4CEE-89B9-8E36EAAE2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80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8478-A228-4BEF-811F-AFB02380E252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8529E-1FA8-4CEE-89B9-8E36EAAE2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72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Презентация программы </a:t>
            </a:r>
            <a:r>
              <a:rPr lang="ru-RU" dirty="0" err="1"/>
              <a:t>ГЕОФото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Фёдора </a:t>
            </a:r>
            <a:r>
              <a:rPr lang="ru-RU" dirty="0" err="1"/>
              <a:t>Архипенкова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956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8757" y="568411"/>
            <a:ext cx="79989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Цель моего проекта - автоматизировать обработку фотографий электрических опор электросетевой компании. Моя программа поможет в </a:t>
            </a:r>
            <a:r>
              <a:rPr lang="ru-RU" dirty="0" smtClean="0"/>
              <a:t>уточнении </a:t>
            </a:r>
            <a:r>
              <a:rPr lang="ru-RU" dirty="0"/>
              <a:t>местонахождения </a:t>
            </a:r>
            <a:r>
              <a:rPr lang="ru-RU" dirty="0" smtClean="0"/>
              <a:t>объекта съёмки определении технических характеристик и  переименовании фотографий </a:t>
            </a:r>
            <a:r>
              <a:rPr lang="ru-RU" dirty="0"/>
              <a:t>электрических опор для последующего использования в паспортизации объектов. </a:t>
            </a:r>
          </a:p>
          <a:p>
            <a:endParaRPr lang="ru-RU" dirty="0"/>
          </a:p>
          <a:p>
            <a:r>
              <a:rPr lang="ru-RU" dirty="0"/>
              <a:t>В республике Коми более 300 000 опор электрических сетей с различными характеристиками. Фотография опоры изначально не связана с конкретной опорой.</a:t>
            </a:r>
          </a:p>
        </p:txBody>
      </p:sp>
    </p:spTree>
    <p:extLst>
      <p:ext uri="{BB962C8B-B14F-4D97-AF65-F5344CB8AC3E}">
        <p14:creationId xmlns:p14="http://schemas.microsoft.com/office/powerpoint/2010/main" val="275547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3697" y="345989"/>
            <a:ext cx="10445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данной программы я научился смотреть данные файла</a:t>
            </a:r>
            <a:r>
              <a:rPr lang="en-US" dirty="0" smtClean="0"/>
              <a:t> </a:t>
            </a:r>
            <a:r>
              <a:rPr lang="ru-RU" dirty="0" smtClean="0"/>
              <a:t>с использованием </a:t>
            </a:r>
            <a:r>
              <a:rPr lang="en-US" dirty="0" smtClean="0"/>
              <a:t>Python</a:t>
            </a:r>
            <a:r>
              <a:rPr lang="ru-RU" dirty="0" smtClean="0"/>
              <a:t>, работать с файлами баз данных </a:t>
            </a:r>
            <a:r>
              <a:rPr lang="en-US" dirty="0" err="1" smtClean="0"/>
              <a:t>sqlite</a:t>
            </a:r>
            <a:r>
              <a:rPr lang="ru-RU" dirty="0" smtClean="0"/>
              <a:t> и расширением </a:t>
            </a:r>
            <a:r>
              <a:rPr lang="en-US" dirty="0" err="1" smtClean="0"/>
              <a:t>spatialite</a:t>
            </a:r>
            <a:r>
              <a:rPr lang="ru-RU" dirty="0" smtClean="0"/>
              <a:t>. Использовал библиотеку создания интерфейсов </a:t>
            </a:r>
            <a:r>
              <a:rPr lang="en-US" dirty="0" smtClean="0"/>
              <a:t>PyQT5</a:t>
            </a:r>
            <a:r>
              <a:rPr lang="ru-RU" dirty="0" smtClean="0"/>
              <a:t>, библиотеку работы с изображениями </a:t>
            </a:r>
            <a:r>
              <a:rPr lang="en-US" dirty="0" smtClean="0"/>
              <a:t>Pillow. </a:t>
            </a:r>
            <a:r>
              <a:rPr lang="ru-RU" dirty="0" smtClean="0"/>
              <a:t>Б</a:t>
            </a:r>
            <a:r>
              <a:rPr lang="ru-RU" dirty="0" smtClean="0"/>
              <a:t>иблиотеку </a:t>
            </a:r>
            <a:r>
              <a:rPr lang="en-US" dirty="0" smtClean="0"/>
              <a:t>requests</a:t>
            </a:r>
            <a:r>
              <a:rPr lang="ru-RU" dirty="0" smtClean="0"/>
              <a:t> для обр</a:t>
            </a:r>
            <a:r>
              <a:rPr lang="ru-RU" dirty="0" smtClean="0"/>
              <a:t>ащения к </a:t>
            </a:r>
            <a:r>
              <a:rPr lang="en-US" dirty="0" smtClean="0"/>
              <a:t>API </a:t>
            </a:r>
            <a:r>
              <a:rPr lang="ru-RU" dirty="0" smtClean="0"/>
              <a:t>сервису </a:t>
            </a:r>
            <a:r>
              <a:rPr lang="ru-RU" dirty="0" err="1" smtClean="0"/>
              <a:t>яндекса</a:t>
            </a:r>
            <a:r>
              <a:rPr lang="ru-RU" dirty="0" smtClean="0"/>
              <a:t>, чтобы получать изображения карты/спутника с пометками объектов</a:t>
            </a:r>
            <a:r>
              <a:rPr lang="ru-RU" dirty="0" smtClean="0"/>
              <a:t>.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676" y="1610625"/>
            <a:ext cx="5192412" cy="517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1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221" y="378941"/>
            <a:ext cx="864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Моя программа нужна работникам электросетевой компании, аналогов не было найдено, так как задача узкоспециализирована.</a:t>
            </a:r>
          </a:p>
        </p:txBody>
      </p:sp>
    </p:spTree>
    <p:extLst>
      <p:ext uri="{BB962C8B-B14F-4D97-AF65-F5344CB8AC3E}">
        <p14:creationId xmlns:p14="http://schemas.microsoft.com/office/powerpoint/2010/main" val="371996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8735" y="264966"/>
            <a:ext cx="9353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Моя программа запрашивает у пользователя директорию с фотографиями. Позволяет настроить критерии отборов в базе данных характеристик опор по силе напряжения, максимальное расстояние до опоры, количество опор.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735" y="1188296"/>
            <a:ext cx="9625527" cy="481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8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775" y="747069"/>
            <a:ext cx="3113902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/>
              <a:t>После настройки выбираем фотографию, срабатывает алгоритм, который ищет координаты в тегах фотографии, показывается фото в уменьшенном формате и карта этого места с пометками опор, ближайшие к ней опоры из базы данных, расстояние до опоры, и другие данные опор, так же показывается путь к фото и то во что будет переименован файл.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463" y="82378"/>
            <a:ext cx="89032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0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09875" y="1114425"/>
            <a:ext cx="714375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/>
              <a:t>Также можно заменить шрифт у виджетов программы, изменить путь к базе данных с опорами,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389" y="1921075"/>
            <a:ext cx="5915851" cy="389626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63" y="1837037"/>
            <a:ext cx="5407008" cy="430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39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60388" y="528935"/>
            <a:ext cx="10206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Планы на развитие программы – добавить функцию вставки текстовых характеристик объекта в фотографию.</a:t>
            </a:r>
          </a:p>
        </p:txBody>
      </p:sp>
    </p:spTree>
    <p:extLst>
      <p:ext uri="{BB962C8B-B14F-4D97-AF65-F5344CB8AC3E}">
        <p14:creationId xmlns:p14="http://schemas.microsoft.com/office/powerpoint/2010/main" val="36074872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249</Words>
  <Application>Microsoft Office PowerPoint</Application>
  <PresentationFormat>Широкоэкранный</PresentationFormat>
  <Paragraphs>11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программы ГЕОФото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программы</dc:title>
  <dc:creator>fedex</dc:creator>
  <cp:lastModifiedBy>fedex</cp:lastModifiedBy>
  <cp:revision>27</cp:revision>
  <dcterms:created xsi:type="dcterms:W3CDTF">2020-06-08T08:08:02Z</dcterms:created>
  <dcterms:modified xsi:type="dcterms:W3CDTF">2021-04-26T15:01:57Z</dcterms:modified>
</cp:coreProperties>
</file>